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Anaheim"/>
      <p:regular r:id="rId32"/>
    </p:embeddedFont>
    <p:embeddedFont>
      <p:font typeface="Arvo"/>
      <p:regular r:id="rId33"/>
      <p:bold r:id="rId34"/>
      <p:italic r:id="rId35"/>
      <p:boldItalic r:id="rId36"/>
    </p:embeddedFont>
    <p:embeddedFont>
      <p:font typeface="Bebas Neue"/>
      <p:regular r:id="rId37"/>
    </p:embeddedFont>
    <p:embeddedFont>
      <p:font typeface="Bahiana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Arvo-regular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Arvo-italic.fntdata"/><Relationship Id="rId12" Type="http://schemas.openxmlformats.org/officeDocument/2006/relationships/slide" Target="slides/slide8.xml"/><Relationship Id="rId34" Type="http://schemas.openxmlformats.org/officeDocument/2006/relationships/font" Target="fonts/Arvo-bold.fntdata"/><Relationship Id="rId15" Type="http://schemas.openxmlformats.org/officeDocument/2006/relationships/slide" Target="slides/slide11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10.xml"/><Relationship Id="rId36" Type="http://schemas.openxmlformats.org/officeDocument/2006/relationships/font" Target="fonts/Arv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Bahiana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0a3245bd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0a3245bd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41978dc6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241978dc6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41dd54cd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241dd54cd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241dd54cd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241dd54cd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8753ba3c06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8753ba3c06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42147ece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42147ece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42147ecec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42147ecec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42147ecec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42147ecec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242147ecec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242147ecec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42147ecec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242147ecec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42147ecec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242147ecec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54dda1946d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54dda1946d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242147ecec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242147ecec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42147ecec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42147ecec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42147ecec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242147ecec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242147ecec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242147ecec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42147ecec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242147ecec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3dc7bc4a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3dc7bc4a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4dda1946d_4_2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4dda1946d_4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e25cdf7aa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e25cdf7aa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3cb6cce4c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23cb6cce4c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13225" y="940688"/>
            <a:ext cx="4350300" cy="22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13225" y="3524821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1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11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343" name="Google Shape;343;p11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11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1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11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11"/>
          <p:cNvGrpSpPr/>
          <p:nvPr/>
        </p:nvGrpSpPr>
        <p:grpSpPr>
          <a:xfrm rot="552181">
            <a:off x="6624159" y="461928"/>
            <a:ext cx="2948045" cy="5338409"/>
            <a:chOff x="5216225" y="-3296175"/>
            <a:chExt cx="3285647" cy="5949749"/>
          </a:xfrm>
        </p:grpSpPr>
        <p:sp>
          <p:nvSpPr>
            <p:cNvPr id="348" name="Google Shape;348;p11"/>
            <p:cNvSpPr/>
            <p:nvPr/>
          </p:nvSpPr>
          <p:spPr>
            <a:xfrm>
              <a:off x="7322303" y="2488158"/>
              <a:ext cx="797704" cy="165416"/>
            </a:xfrm>
            <a:custGeom>
              <a:rect b="b" l="l" r="r" t="t"/>
              <a:pathLst>
                <a:path extrusionOk="0" h="1160" w="5594">
                  <a:moveTo>
                    <a:pt x="298" y="1"/>
                  </a:moveTo>
                  <a:cubicBezTo>
                    <a:pt x="88" y="1"/>
                    <a:pt x="0" y="41"/>
                    <a:pt x="52" y="125"/>
                  </a:cubicBezTo>
                  <a:cubicBezTo>
                    <a:pt x="133" y="242"/>
                    <a:pt x="1263" y="533"/>
                    <a:pt x="1856" y="591"/>
                  </a:cubicBezTo>
                  <a:cubicBezTo>
                    <a:pt x="2171" y="614"/>
                    <a:pt x="2788" y="731"/>
                    <a:pt x="3230" y="847"/>
                  </a:cubicBezTo>
                  <a:cubicBezTo>
                    <a:pt x="3661" y="952"/>
                    <a:pt x="4255" y="1080"/>
                    <a:pt x="4534" y="1115"/>
                  </a:cubicBezTo>
                  <a:cubicBezTo>
                    <a:pt x="4735" y="1140"/>
                    <a:pt x="4937" y="1159"/>
                    <a:pt x="5055" y="1159"/>
                  </a:cubicBezTo>
                  <a:cubicBezTo>
                    <a:pt x="5101" y="1159"/>
                    <a:pt x="5135" y="1156"/>
                    <a:pt x="5151" y="1150"/>
                  </a:cubicBezTo>
                  <a:cubicBezTo>
                    <a:pt x="5221" y="1138"/>
                    <a:pt x="5314" y="1127"/>
                    <a:pt x="5384" y="1127"/>
                  </a:cubicBezTo>
                  <a:cubicBezTo>
                    <a:pt x="5593" y="1127"/>
                    <a:pt x="5500" y="975"/>
                    <a:pt x="5233" y="882"/>
                  </a:cubicBezTo>
                  <a:cubicBezTo>
                    <a:pt x="4697" y="708"/>
                    <a:pt x="2753" y="300"/>
                    <a:pt x="2264" y="253"/>
                  </a:cubicBezTo>
                  <a:cubicBezTo>
                    <a:pt x="1996" y="230"/>
                    <a:pt x="1437" y="160"/>
                    <a:pt x="1030" y="79"/>
                  </a:cubicBezTo>
                  <a:cubicBezTo>
                    <a:pt x="713" y="27"/>
                    <a:pt x="46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6929436" y="2524236"/>
              <a:ext cx="197786" cy="41639"/>
            </a:xfrm>
            <a:custGeom>
              <a:rect b="b" l="l" r="r" t="t"/>
              <a:pathLst>
                <a:path extrusionOk="0" h="292" w="1387">
                  <a:moveTo>
                    <a:pt x="948" y="1"/>
                  </a:moveTo>
                  <a:cubicBezTo>
                    <a:pt x="751" y="1"/>
                    <a:pt x="494" y="31"/>
                    <a:pt x="187" y="94"/>
                  </a:cubicBezTo>
                  <a:cubicBezTo>
                    <a:pt x="82" y="117"/>
                    <a:pt x="1" y="175"/>
                    <a:pt x="1" y="210"/>
                  </a:cubicBezTo>
                  <a:cubicBezTo>
                    <a:pt x="1" y="257"/>
                    <a:pt x="292" y="292"/>
                    <a:pt x="699" y="292"/>
                  </a:cubicBezTo>
                  <a:cubicBezTo>
                    <a:pt x="1235" y="292"/>
                    <a:pt x="1386" y="268"/>
                    <a:pt x="1386" y="187"/>
                  </a:cubicBezTo>
                  <a:cubicBezTo>
                    <a:pt x="1386" y="63"/>
                    <a:pt x="1229" y="1"/>
                    <a:pt x="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5684385" y="2417713"/>
              <a:ext cx="848470" cy="100105"/>
            </a:xfrm>
            <a:custGeom>
              <a:rect b="b" l="l" r="r" t="t"/>
              <a:pathLst>
                <a:path extrusionOk="0" h="702" w="5950">
                  <a:moveTo>
                    <a:pt x="2568" y="1"/>
                  </a:moveTo>
                  <a:cubicBezTo>
                    <a:pt x="2251" y="1"/>
                    <a:pt x="1932" y="45"/>
                    <a:pt x="1502" y="130"/>
                  </a:cubicBezTo>
                  <a:cubicBezTo>
                    <a:pt x="1234" y="189"/>
                    <a:pt x="815" y="270"/>
                    <a:pt x="582" y="317"/>
                  </a:cubicBezTo>
                  <a:cubicBezTo>
                    <a:pt x="128" y="410"/>
                    <a:pt x="0" y="596"/>
                    <a:pt x="338" y="654"/>
                  </a:cubicBezTo>
                  <a:cubicBezTo>
                    <a:pt x="492" y="686"/>
                    <a:pt x="656" y="702"/>
                    <a:pt x="840" y="702"/>
                  </a:cubicBezTo>
                  <a:cubicBezTo>
                    <a:pt x="1129" y="702"/>
                    <a:pt x="1467" y="663"/>
                    <a:pt x="1886" y="584"/>
                  </a:cubicBezTo>
                  <a:cubicBezTo>
                    <a:pt x="2218" y="520"/>
                    <a:pt x="2407" y="488"/>
                    <a:pt x="2612" y="488"/>
                  </a:cubicBezTo>
                  <a:cubicBezTo>
                    <a:pt x="2818" y="488"/>
                    <a:pt x="3039" y="520"/>
                    <a:pt x="3435" y="584"/>
                  </a:cubicBezTo>
                  <a:cubicBezTo>
                    <a:pt x="3860" y="655"/>
                    <a:pt x="4195" y="684"/>
                    <a:pt x="4559" y="684"/>
                  </a:cubicBezTo>
                  <a:cubicBezTo>
                    <a:pt x="4732" y="684"/>
                    <a:pt x="4912" y="677"/>
                    <a:pt x="5111" y="666"/>
                  </a:cubicBezTo>
                  <a:cubicBezTo>
                    <a:pt x="5577" y="631"/>
                    <a:pt x="5949" y="584"/>
                    <a:pt x="5949" y="550"/>
                  </a:cubicBezTo>
                  <a:cubicBezTo>
                    <a:pt x="5949" y="375"/>
                    <a:pt x="5694" y="292"/>
                    <a:pt x="5191" y="292"/>
                  </a:cubicBezTo>
                  <a:cubicBezTo>
                    <a:pt x="5158" y="292"/>
                    <a:pt x="5123" y="293"/>
                    <a:pt x="5088" y="293"/>
                  </a:cubicBezTo>
                  <a:cubicBezTo>
                    <a:pt x="5061" y="294"/>
                    <a:pt x="5034" y="295"/>
                    <a:pt x="5005" y="295"/>
                  </a:cubicBezTo>
                  <a:cubicBezTo>
                    <a:pt x="4642" y="295"/>
                    <a:pt x="4109" y="228"/>
                    <a:pt x="3656" y="142"/>
                  </a:cubicBezTo>
                  <a:cubicBezTo>
                    <a:pt x="3218" y="47"/>
                    <a:pt x="2895" y="1"/>
                    <a:pt x="2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6602452" y="2502988"/>
              <a:ext cx="201066" cy="48199"/>
            </a:xfrm>
            <a:custGeom>
              <a:rect b="b" l="l" r="r" t="t"/>
              <a:pathLst>
                <a:path extrusionOk="0" h="338" w="1410">
                  <a:moveTo>
                    <a:pt x="1104" y="0"/>
                  </a:moveTo>
                  <a:cubicBezTo>
                    <a:pt x="724" y="0"/>
                    <a:pt x="0" y="167"/>
                    <a:pt x="0" y="289"/>
                  </a:cubicBezTo>
                  <a:cubicBezTo>
                    <a:pt x="0" y="323"/>
                    <a:pt x="91" y="337"/>
                    <a:pt x="225" y="337"/>
                  </a:cubicBezTo>
                  <a:cubicBezTo>
                    <a:pt x="510" y="337"/>
                    <a:pt x="993" y="272"/>
                    <a:pt x="1223" y="184"/>
                  </a:cubicBezTo>
                  <a:cubicBezTo>
                    <a:pt x="1386" y="126"/>
                    <a:pt x="1409" y="91"/>
                    <a:pt x="1304" y="33"/>
                  </a:cubicBezTo>
                  <a:cubicBezTo>
                    <a:pt x="1268" y="10"/>
                    <a:pt x="1196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6720383" y="1146993"/>
              <a:ext cx="176681" cy="44491"/>
            </a:xfrm>
            <a:custGeom>
              <a:rect b="b" l="l" r="r" t="t"/>
              <a:pathLst>
                <a:path extrusionOk="0" h="312" w="1239">
                  <a:moveTo>
                    <a:pt x="965" y="1"/>
                  </a:moveTo>
                  <a:cubicBezTo>
                    <a:pt x="906" y="1"/>
                    <a:pt x="833" y="6"/>
                    <a:pt x="745" y="19"/>
                  </a:cubicBezTo>
                  <a:cubicBezTo>
                    <a:pt x="175" y="100"/>
                    <a:pt x="0" y="158"/>
                    <a:pt x="0" y="240"/>
                  </a:cubicBezTo>
                  <a:cubicBezTo>
                    <a:pt x="0" y="288"/>
                    <a:pt x="72" y="312"/>
                    <a:pt x="192" y="312"/>
                  </a:cubicBezTo>
                  <a:cubicBezTo>
                    <a:pt x="333" y="312"/>
                    <a:pt x="541" y="279"/>
                    <a:pt x="780" y="217"/>
                  </a:cubicBezTo>
                  <a:cubicBezTo>
                    <a:pt x="1183" y="121"/>
                    <a:pt x="1238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8071672" y="-1978255"/>
              <a:ext cx="219461" cy="92120"/>
            </a:xfrm>
            <a:custGeom>
              <a:rect b="b" l="l" r="r" t="t"/>
              <a:pathLst>
                <a:path extrusionOk="0" h="646" w="1539">
                  <a:moveTo>
                    <a:pt x="129" y="1"/>
                  </a:moveTo>
                  <a:cubicBezTo>
                    <a:pt x="59" y="1"/>
                    <a:pt x="1" y="59"/>
                    <a:pt x="1" y="117"/>
                  </a:cubicBezTo>
                  <a:cubicBezTo>
                    <a:pt x="1" y="222"/>
                    <a:pt x="548" y="478"/>
                    <a:pt x="1014" y="594"/>
                  </a:cubicBezTo>
                  <a:cubicBezTo>
                    <a:pt x="1154" y="628"/>
                    <a:pt x="1285" y="645"/>
                    <a:pt x="1380" y="645"/>
                  </a:cubicBezTo>
                  <a:cubicBezTo>
                    <a:pt x="1481" y="645"/>
                    <a:pt x="1539" y="625"/>
                    <a:pt x="1514" y="583"/>
                  </a:cubicBezTo>
                  <a:cubicBezTo>
                    <a:pt x="1456" y="489"/>
                    <a:pt x="292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5216225" y="-3296175"/>
              <a:ext cx="3285647" cy="5779150"/>
            </a:xfrm>
            <a:custGeom>
              <a:rect b="b" l="l" r="r" t="t"/>
              <a:pathLst>
                <a:path extrusionOk="0" h="40527" w="23041">
                  <a:moveTo>
                    <a:pt x="11493" y="8637"/>
                  </a:moveTo>
                  <a:cubicBezTo>
                    <a:pt x="11505" y="8637"/>
                    <a:pt x="11508" y="8707"/>
                    <a:pt x="11514" y="8858"/>
                  </a:cubicBezTo>
                  <a:cubicBezTo>
                    <a:pt x="11522" y="9057"/>
                    <a:pt x="11510" y="9158"/>
                    <a:pt x="11483" y="9158"/>
                  </a:cubicBezTo>
                  <a:cubicBezTo>
                    <a:pt x="11468" y="9158"/>
                    <a:pt x="11447" y="9125"/>
                    <a:pt x="11421" y="9056"/>
                  </a:cubicBezTo>
                  <a:cubicBezTo>
                    <a:pt x="11398" y="9010"/>
                    <a:pt x="11410" y="8870"/>
                    <a:pt x="11444" y="8754"/>
                  </a:cubicBezTo>
                  <a:cubicBezTo>
                    <a:pt x="11470" y="8678"/>
                    <a:pt x="11484" y="8637"/>
                    <a:pt x="11493" y="8637"/>
                  </a:cubicBezTo>
                  <a:close/>
                  <a:moveTo>
                    <a:pt x="14828" y="9659"/>
                  </a:moveTo>
                  <a:cubicBezTo>
                    <a:pt x="14866" y="9659"/>
                    <a:pt x="14851" y="9693"/>
                    <a:pt x="14821" y="9766"/>
                  </a:cubicBezTo>
                  <a:cubicBezTo>
                    <a:pt x="14797" y="9836"/>
                    <a:pt x="14669" y="9929"/>
                    <a:pt x="14530" y="9976"/>
                  </a:cubicBezTo>
                  <a:cubicBezTo>
                    <a:pt x="14384" y="10025"/>
                    <a:pt x="14306" y="10051"/>
                    <a:pt x="14270" y="10051"/>
                  </a:cubicBezTo>
                  <a:cubicBezTo>
                    <a:pt x="14228" y="10051"/>
                    <a:pt x="14242" y="10016"/>
                    <a:pt x="14274" y="9941"/>
                  </a:cubicBezTo>
                  <a:cubicBezTo>
                    <a:pt x="14297" y="9883"/>
                    <a:pt x="14425" y="9790"/>
                    <a:pt x="14565" y="9743"/>
                  </a:cubicBezTo>
                  <a:cubicBezTo>
                    <a:pt x="14715" y="9688"/>
                    <a:pt x="14793" y="9659"/>
                    <a:pt x="14828" y="9659"/>
                  </a:cubicBezTo>
                  <a:close/>
                  <a:moveTo>
                    <a:pt x="14611" y="8835"/>
                  </a:moveTo>
                  <a:cubicBezTo>
                    <a:pt x="14704" y="8835"/>
                    <a:pt x="14145" y="9650"/>
                    <a:pt x="14017" y="9685"/>
                  </a:cubicBezTo>
                  <a:cubicBezTo>
                    <a:pt x="13958" y="9701"/>
                    <a:pt x="13915" y="9711"/>
                    <a:pt x="13885" y="9711"/>
                  </a:cubicBezTo>
                  <a:cubicBezTo>
                    <a:pt x="13810" y="9711"/>
                    <a:pt x="13823" y="9647"/>
                    <a:pt x="13889" y="9464"/>
                  </a:cubicBezTo>
                  <a:cubicBezTo>
                    <a:pt x="13944" y="9314"/>
                    <a:pt x="13941" y="9246"/>
                    <a:pt x="13906" y="9246"/>
                  </a:cubicBezTo>
                  <a:cubicBezTo>
                    <a:pt x="13858" y="9246"/>
                    <a:pt x="13751" y="9367"/>
                    <a:pt x="13645" y="9580"/>
                  </a:cubicBezTo>
                  <a:cubicBezTo>
                    <a:pt x="13537" y="9796"/>
                    <a:pt x="13462" y="9880"/>
                    <a:pt x="13371" y="9880"/>
                  </a:cubicBezTo>
                  <a:cubicBezTo>
                    <a:pt x="13355" y="9880"/>
                    <a:pt x="13337" y="9877"/>
                    <a:pt x="13319" y="9871"/>
                  </a:cubicBezTo>
                  <a:cubicBezTo>
                    <a:pt x="13293" y="9865"/>
                    <a:pt x="13267" y="9862"/>
                    <a:pt x="13242" y="9862"/>
                  </a:cubicBezTo>
                  <a:cubicBezTo>
                    <a:pt x="13179" y="9862"/>
                    <a:pt x="13126" y="9881"/>
                    <a:pt x="13109" y="9906"/>
                  </a:cubicBezTo>
                  <a:cubicBezTo>
                    <a:pt x="13086" y="9953"/>
                    <a:pt x="12981" y="10023"/>
                    <a:pt x="12888" y="10057"/>
                  </a:cubicBezTo>
                  <a:cubicBezTo>
                    <a:pt x="12783" y="10092"/>
                    <a:pt x="12609" y="10139"/>
                    <a:pt x="12481" y="10174"/>
                  </a:cubicBezTo>
                  <a:cubicBezTo>
                    <a:pt x="12414" y="10192"/>
                    <a:pt x="12368" y="10204"/>
                    <a:pt x="12338" y="10204"/>
                  </a:cubicBezTo>
                  <a:cubicBezTo>
                    <a:pt x="12274" y="10204"/>
                    <a:pt x="12289" y="10150"/>
                    <a:pt x="12353" y="9999"/>
                  </a:cubicBezTo>
                  <a:cubicBezTo>
                    <a:pt x="12411" y="9883"/>
                    <a:pt x="12481" y="9743"/>
                    <a:pt x="12516" y="9708"/>
                  </a:cubicBezTo>
                  <a:cubicBezTo>
                    <a:pt x="12562" y="9650"/>
                    <a:pt x="14518" y="8835"/>
                    <a:pt x="14611" y="8835"/>
                  </a:cubicBezTo>
                  <a:close/>
                  <a:moveTo>
                    <a:pt x="13924" y="9976"/>
                  </a:moveTo>
                  <a:cubicBezTo>
                    <a:pt x="13948" y="9976"/>
                    <a:pt x="13948" y="10034"/>
                    <a:pt x="13924" y="10092"/>
                  </a:cubicBezTo>
                  <a:cubicBezTo>
                    <a:pt x="13891" y="10183"/>
                    <a:pt x="13723" y="10268"/>
                    <a:pt x="13628" y="10268"/>
                  </a:cubicBezTo>
                  <a:cubicBezTo>
                    <a:pt x="13590" y="10268"/>
                    <a:pt x="13563" y="10254"/>
                    <a:pt x="13563" y="10220"/>
                  </a:cubicBezTo>
                  <a:cubicBezTo>
                    <a:pt x="13563" y="10151"/>
                    <a:pt x="13831" y="9976"/>
                    <a:pt x="13924" y="9976"/>
                  </a:cubicBezTo>
                  <a:close/>
                  <a:moveTo>
                    <a:pt x="14515" y="10192"/>
                  </a:moveTo>
                  <a:cubicBezTo>
                    <a:pt x="14532" y="10192"/>
                    <a:pt x="14541" y="10197"/>
                    <a:pt x="14541" y="10209"/>
                  </a:cubicBezTo>
                  <a:cubicBezTo>
                    <a:pt x="14541" y="10244"/>
                    <a:pt x="14437" y="10337"/>
                    <a:pt x="14308" y="10407"/>
                  </a:cubicBezTo>
                  <a:cubicBezTo>
                    <a:pt x="14156" y="10500"/>
                    <a:pt x="14056" y="10547"/>
                    <a:pt x="14014" y="10547"/>
                  </a:cubicBezTo>
                  <a:cubicBezTo>
                    <a:pt x="13982" y="10547"/>
                    <a:pt x="13982" y="10520"/>
                    <a:pt x="14017" y="10465"/>
                  </a:cubicBezTo>
                  <a:cubicBezTo>
                    <a:pt x="14077" y="10375"/>
                    <a:pt x="14418" y="10192"/>
                    <a:pt x="14515" y="10192"/>
                  </a:cubicBezTo>
                  <a:close/>
                  <a:moveTo>
                    <a:pt x="12846" y="10353"/>
                  </a:moveTo>
                  <a:cubicBezTo>
                    <a:pt x="12904" y="10353"/>
                    <a:pt x="12913" y="10383"/>
                    <a:pt x="12900" y="10442"/>
                  </a:cubicBezTo>
                  <a:cubicBezTo>
                    <a:pt x="12871" y="10574"/>
                    <a:pt x="12362" y="10797"/>
                    <a:pt x="12170" y="10797"/>
                  </a:cubicBezTo>
                  <a:cubicBezTo>
                    <a:pt x="12124" y="10797"/>
                    <a:pt x="12096" y="10785"/>
                    <a:pt x="12096" y="10756"/>
                  </a:cubicBezTo>
                  <a:cubicBezTo>
                    <a:pt x="12096" y="10605"/>
                    <a:pt x="12248" y="10500"/>
                    <a:pt x="12609" y="10407"/>
                  </a:cubicBezTo>
                  <a:cubicBezTo>
                    <a:pt x="12726" y="10371"/>
                    <a:pt x="12801" y="10353"/>
                    <a:pt x="12846" y="10353"/>
                  </a:cubicBezTo>
                  <a:close/>
                  <a:moveTo>
                    <a:pt x="3909" y="10652"/>
                  </a:moveTo>
                  <a:cubicBezTo>
                    <a:pt x="3918" y="10652"/>
                    <a:pt x="3924" y="10655"/>
                    <a:pt x="3924" y="10663"/>
                  </a:cubicBezTo>
                  <a:cubicBezTo>
                    <a:pt x="3924" y="10686"/>
                    <a:pt x="3830" y="10756"/>
                    <a:pt x="3714" y="10838"/>
                  </a:cubicBezTo>
                  <a:cubicBezTo>
                    <a:pt x="3642" y="10888"/>
                    <a:pt x="3583" y="10916"/>
                    <a:pt x="3557" y="10916"/>
                  </a:cubicBezTo>
                  <a:cubicBezTo>
                    <a:pt x="3541" y="10916"/>
                    <a:pt x="3538" y="10906"/>
                    <a:pt x="3551" y="10884"/>
                  </a:cubicBezTo>
                  <a:cubicBezTo>
                    <a:pt x="3602" y="10803"/>
                    <a:pt x="3846" y="10652"/>
                    <a:pt x="3909" y="10652"/>
                  </a:cubicBezTo>
                  <a:close/>
                  <a:moveTo>
                    <a:pt x="13592" y="10562"/>
                  </a:moveTo>
                  <a:cubicBezTo>
                    <a:pt x="13703" y="10562"/>
                    <a:pt x="13641" y="10799"/>
                    <a:pt x="13494" y="10872"/>
                  </a:cubicBezTo>
                  <a:cubicBezTo>
                    <a:pt x="13400" y="10919"/>
                    <a:pt x="13307" y="10966"/>
                    <a:pt x="13272" y="10966"/>
                  </a:cubicBezTo>
                  <a:cubicBezTo>
                    <a:pt x="13191" y="10966"/>
                    <a:pt x="13447" y="10605"/>
                    <a:pt x="13552" y="10570"/>
                  </a:cubicBezTo>
                  <a:cubicBezTo>
                    <a:pt x="13567" y="10564"/>
                    <a:pt x="13580" y="10562"/>
                    <a:pt x="13592" y="10562"/>
                  </a:cubicBezTo>
                  <a:close/>
                  <a:moveTo>
                    <a:pt x="10221" y="10493"/>
                  </a:moveTo>
                  <a:cubicBezTo>
                    <a:pt x="10305" y="10493"/>
                    <a:pt x="10855" y="10798"/>
                    <a:pt x="10909" y="10884"/>
                  </a:cubicBezTo>
                  <a:cubicBezTo>
                    <a:pt x="10944" y="10931"/>
                    <a:pt x="10956" y="10989"/>
                    <a:pt x="10944" y="11000"/>
                  </a:cubicBezTo>
                  <a:cubicBezTo>
                    <a:pt x="10943" y="11002"/>
                    <a:pt x="10941" y="11002"/>
                    <a:pt x="10938" y="11002"/>
                  </a:cubicBezTo>
                  <a:cubicBezTo>
                    <a:pt x="10861" y="11002"/>
                    <a:pt x="10210" y="10556"/>
                    <a:pt x="10210" y="10500"/>
                  </a:cubicBezTo>
                  <a:cubicBezTo>
                    <a:pt x="10210" y="10495"/>
                    <a:pt x="10214" y="10493"/>
                    <a:pt x="10221" y="10493"/>
                  </a:cubicBezTo>
                  <a:close/>
                  <a:moveTo>
                    <a:pt x="3434" y="10960"/>
                  </a:moveTo>
                  <a:cubicBezTo>
                    <a:pt x="3443" y="10960"/>
                    <a:pt x="3420" y="10991"/>
                    <a:pt x="3365" y="11059"/>
                  </a:cubicBezTo>
                  <a:cubicBezTo>
                    <a:pt x="3307" y="11140"/>
                    <a:pt x="3237" y="11210"/>
                    <a:pt x="3225" y="11210"/>
                  </a:cubicBezTo>
                  <a:cubicBezTo>
                    <a:pt x="3155" y="11210"/>
                    <a:pt x="3190" y="11140"/>
                    <a:pt x="3330" y="11035"/>
                  </a:cubicBezTo>
                  <a:cubicBezTo>
                    <a:pt x="3391" y="10986"/>
                    <a:pt x="3425" y="10960"/>
                    <a:pt x="3434" y="10960"/>
                  </a:cubicBezTo>
                  <a:close/>
                  <a:moveTo>
                    <a:pt x="12753" y="10901"/>
                  </a:moveTo>
                  <a:cubicBezTo>
                    <a:pt x="12825" y="10901"/>
                    <a:pt x="12805" y="10957"/>
                    <a:pt x="12725" y="11117"/>
                  </a:cubicBezTo>
                  <a:cubicBezTo>
                    <a:pt x="12648" y="11271"/>
                    <a:pt x="12564" y="11350"/>
                    <a:pt x="12505" y="11350"/>
                  </a:cubicBezTo>
                  <a:cubicBezTo>
                    <a:pt x="12455" y="11350"/>
                    <a:pt x="12422" y="11297"/>
                    <a:pt x="12422" y="11187"/>
                  </a:cubicBezTo>
                  <a:cubicBezTo>
                    <a:pt x="12422" y="11047"/>
                    <a:pt x="12481" y="10966"/>
                    <a:pt x="12597" y="10931"/>
                  </a:cubicBezTo>
                  <a:cubicBezTo>
                    <a:pt x="12670" y="10913"/>
                    <a:pt x="12721" y="10901"/>
                    <a:pt x="12753" y="10901"/>
                  </a:cubicBezTo>
                  <a:close/>
                  <a:moveTo>
                    <a:pt x="10324" y="10973"/>
                  </a:moveTo>
                  <a:cubicBezTo>
                    <a:pt x="10338" y="10973"/>
                    <a:pt x="10359" y="10986"/>
                    <a:pt x="10385" y="11012"/>
                  </a:cubicBezTo>
                  <a:cubicBezTo>
                    <a:pt x="10432" y="11070"/>
                    <a:pt x="10467" y="11175"/>
                    <a:pt x="10443" y="11257"/>
                  </a:cubicBezTo>
                  <a:cubicBezTo>
                    <a:pt x="10432" y="11332"/>
                    <a:pt x="10423" y="11370"/>
                    <a:pt x="10411" y="11370"/>
                  </a:cubicBezTo>
                  <a:cubicBezTo>
                    <a:pt x="10400" y="11370"/>
                    <a:pt x="10385" y="11332"/>
                    <a:pt x="10362" y="11257"/>
                  </a:cubicBezTo>
                  <a:cubicBezTo>
                    <a:pt x="10292" y="11082"/>
                    <a:pt x="10281" y="10973"/>
                    <a:pt x="10324" y="10973"/>
                  </a:cubicBezTo>
                  <a:close/>
                  <a:moveTo>
                    <a:pt x="10793" y="11292"/>
                  </a:moveTo>
                  <a:cubicBezTo>
                    <a:pt x="10839" y="11292"/>
                    <a:pt x="10897" y="11350"/>
                    <a:pt x="10921" y="11420"/>
                  </a:cubicBezTo>
                  <a:cubicBezTo>
                    <a:pt x="10964" y="11524"/>
                    <a:pt x="10956" y="11577"/>
                    <a:pt x="10889" y="11577"/>
                  </a:cubicBezTo>
                  <a:cubicBezTo>
                    <a:pt x="10867" y="11577"/>
                    <a:pt x="10839" y="11571"/>
                    <a:pt x="10804" y="11559"/>
                  </a:cubicBezTo>
                  <a:cubicBezTo>
                    <a:pt x="10688" y="11513"/>
                    <a:pt x="10676" y="11292"/>
                    <a:pt x="10793" y="11292"/>
                  </a:cubicBezTo>
                  <a:close/>
                  <a:moveTo>
                    <a:pt x="12138" y="11130"/>
                  </a:moveTo>
                  <a:cubicBezTo>
                    <a:pt x="12205" y="11130"/>
                    <a:pt x="12259" y="11191"/>
                    <a:pt x="12259" y="11315"/>
                  </a:cubicBezTo>
                  <a:cubicBezTo>
                    <a:pt x="12259" y="11443"/>
                    <a:pt x="12190" y="11536"/>
                    <a:pt x="12050" y="11594"/>
                  </a:cubicBezTo>
                  <a:cubicBezTo>
                    <a:pt x="11981" y="11627"/>
                    <a:pt x="11932" y="11645"/>
                    <a:pt x="11900" y="11645"/>
                  </a:cubicBezTo>
                  <a:cubicBezTo>
                    <a:pt x="11829" y="11645"/>
                    <a:pt x="11845" y="11555"/>
                    <a:pt x="11933" y="11338"/>
                  </a:cubicBezTo>
                  <a:cubicBezTo>
                    <a:pt x="11982" y="11200"/>
                    <a:pt x="12067" y="11130"/>
                    <a:pt x="12138" y="11130"/>
                  </a:cubicBezTo>
                  <a:close/>
                  <a:moveTo>
                    <a:pt x="9496" y="11520"/>
                  </a:moveTo>
                  <a:cubicBezTo>
                    <a:pt x="9570" y="11520"/>
                    <a:pt x="9612" y="11538"/>
                    <a:pt x="9640" y="11571"/>
                  </a:cubicBezTo>
                  <a:cubicBezTo>
                    <a:pt x="9710" y="11652"/>
                    <a:pt x="9582" y="11699"/>
                    <a:pt x="9116" y="11804"/>
                  </a:cubicBezTo>
                  <a:cubicBezTo>
                    <a:pt x="8683" y="11901"/>
                    <a:pt x="8394" y="11945"/>
                    <a:pt x="8261" y="11945"/>
                  </a:cubicBezTo>
                  <a:cubicBezTo>
                    <a:pt x="8044" y="11945"/>
                    <a:pt x="8242" y="11829"/>
                    <a:pt x="8906" y="11641"/>
                  </a:cubicBezTo>
                  <a:cubicBezTo>
                    <a:pt x="9210" y="11558"/>
                    <a:pt x="9387" y="11520"/>
                    <a:pt x="9496" y="11520"/>
                  </a:cubicBezTo>
                  <a:close/>
                  <a:moveTo>
                    <a:pt x="10862" y="11862"/>
                  </a:moveTo>
                  <a:cubicBezTo>
                    <a:pt x="10909" y="11862"/>
                    <a:pt x="10956" y="11897"/>
                    <a:pt x="10956" y="11944"/>
                  </a:cubicBezTo>
                  <a:cubicBezTo>
                    <a:pt x="10956" y="11990"/>
                    <a:pt x="10932" y="12025"/>
                    <a:pt x="10921" y="12025"/>
                  </a:cubicBezTo>
                  <a:cubicBezTo>
                    <a:pt x="10897" y="12025"/>
                    <a:pt x="10851" y="11990"/>
                    <a:pt x="10827" y="11944"/>
                  </a:cubicBezTo>
                  <a:cubicBezTo>
                    <a:pt x="10804" y="11897"/>
                    <a:pt x="10816" y="11862"/>
                    <a:pt x="10862" y="11862"/>
                  </a:cubicBezTo>
                  <a:close/>
                  <a:moveTo>
                    <a:pt x="9914" y="11922"/>
                  </a:moveTo>
                  <a:cubicBezTo>
                    <a:pt x="9968" y="11922"/>
                    <a:pt x="10004" y="11929"/>
                    <a:pt x="10012" y="11944"/>
                  </a:cubicBezTo>
                  <a:cubicBezTo>
                    <a:pt x="10036" y="11978"/>
                    <a:pt x="9989" y="12025"/>
                    <a:pt x="9908" y="12048"/>
                  </a:cubicBezTo>
                  <a:cubicBezTo>
                    <a:pt x="9673" y="12119"/>
                    <a:pt x="9374" y="12163"/>
                    <a:pt x="9204" y="12163"/>
                  </a:cubicBezTo>
                  <a:cubicBezTo>
                    <a:pt x="9122" y="12163"/>
                    <a:pt x="9069" y="12153"/>
                    <a:pt x="9069" y="12130"/>
                  </a:cubicBezTo>
                  <a:cubicBezTo>
                    <a:pt x="9069" y="12053"/>
                    <a:pt x="9671" y="11922"/>
                    <a:pt x="9914" y="11922"/>
                  </a:cubicBezTo>
                  <a:close/>
                  <a:moveTo>
                    <a:pt x="12221" y="11814"/>
                  </a:moveTo>
                  <a:cubicBezTo>
                    <a:pt x="12274" y="11814"/>
                    <a:pt x="12252" y="11877"/>
                    <a:pt x="12178" y="12025"/>
                  </a:cubicBezTo>
                  <a:cubicBezTo>
                    <a:pt x="12119" y="12129"/>
                    <a:pt x="12064" y="12181"/>
                    <a:pt x="12008" y="12181"/>
                  </a:cubicBezTo>
                  <a:cubicBezTo>
                    <a:pt x="11976" y="12181"/>
                    <a:pt x="11944" y="12164"/>
                    <a:pt x="11910" y="12130"/>
                  </a:cubicBezTo>
                  <a:cubicBezTo>
                    <a:pt x="11805" y="12037"/>
                    <a:pt x="11840" y="11967"/>
                    <a:pt x="12050" y="11874"/>
                  </a:cubicBezTo>
                  <a:cubicBezTo>
                    <a:pt x="12135" y="11835"/>
                    <a:pt x="12191" y="11814"/>
                    <a:pt x="12221" y="11814"/>
                  </a:cubicBezTo>
                  <a:close/>
                  <a:moveTo>
                    <a:pt x="10127" y="12243"/>
                  </a:moveTo>
                  <a:cubicBezTo>
                    <a:pt x="10242" y="12243"/>
                    <a:pt x="10348" y="12269"/>
                    <a:pt x="10397" y="12328"/>
                  </a:cubicBezTo>
                  <a:cubicBezTo>
                    <a:pt x="10467" y="12409"/>
                    <a:pt x="10420" y="12433"/>
                    <a:pt x="10141" y="12433"/>
                  </a:cubicBezTo>
                  <a:cubicBezTo>
                    <a:pt x="9756" y="12433"/>
                    <a:pt x="9686" y="12304"/>
                    <a:pt x="10059" y="12246"/>
                  </a:cubicBezTo>
                  <a:cubicBezTo>
                    <a:pt x="10082" y="12244"/>
                    <a:pt x="10104" y="12243"/>
                    <a:pt x="10127" y="12243"/>
                  </a:cubicBezTo>
                  <a:close/>
                  <a:moveTo>
                    <a:pt x="13913" y="12165"/>
                  </a:moveTo>
                  <a:lnTo>
                    <a:pt x="13645" y="12421"/>
                  </a:lnTo>
                  <a:cubicBezTo>
                    <a:pt x="13482" y="12584"/>
                    <a:pt x="13296" y="12677"/>
                    <a:pt x="13156" y="12677"/>
                  </a:cubicBezTo>
                  <a:cubicBezTo>
                    <a:pt x="13028" y="12677"/>
                    <a:pt x="12865" y="12700"/>
                    <a:pt x="12795" y="12724"/>
                  </a:cubicBezTo>
                  <a:cubicBezTo>
                    <a:pt x="12757" y="12743"/>
                    <a:pt x="12722" y="12751"/>
                    <a:pt x="12698" y="12751"/>
                  </a:cubicBezTo>
                  <a:cubicBezTo>
                    <a:pt x="12679" y="12751"/>
                    <a:pt x="12667" y="12746"/>
                    <a:pt x="12667" y="12735"/>
                  </a:cubicBezTo>
                  <a:cubicBezTo>
                    <a:pt x="12667" y="12642"/>
                    <a:pt x="13354" y="12281"/>
                    <a:pt x="13633" y="12223"/>
                  </a:cubicBezTo>
                  <a:lnTo>
                    <a:pt x="13913" y="12165"/>
                  </a:lnTo>
                  <a:close/>
                  <a:moveTo>
                    <a:pt x="9478" y="12764"/>
                  </a:moveTo>
                  <a:cubicBezTo>
                    <a:pt x="9515" y="12764"/>
                    <a:pt x="9553" y="12770"/>
                    <a:pt x="9582" y="12782"/>
                  </a:cubicBezTo>
                  <a:cubicBezTo>
                    <a:pt x="9640" y="12805"/>
                    <a:pt x="9593" y="12828"/>
                    <a:pt x="9477" y="12828"/>
                  </a:cubicBezTo>
                  <a:cubicBezTo>
                    <a:pt x="9372" y="12828"/>
                    <a:pt x="9326" y="12805"/>
                    <a:pt x="9384" y="12782"/>
                  </a:cubicBezTo>
                  <a:cubicBezTo>
                    <a:pt x="9407" y="12770"/>
                    <a:pt x="9442" y="12764"/>
                    <a:pt x="9478" y="12764"/>
                  </a:cubicBezTo>
                  <a:close/>
                  <a:moveTo>
                    <a:pt x="10548" y="13213"/>
                  </a:moveTo>
                  <a:lnTo>
                    <a:pt x="10501" y="13736"/>
                  </a:lnTo>
                  <a:cubicBezTo>
                    <a:pt x="10478" y="14016"/>
                    <a:pt x="10467" y="14319"/>
                    <a:pt x="10467" y="14400"/>
                  </a:cubicBezTo>
                  <a:cubicBezTo>
                    <a:pt x="10467" y="14497"/>
                    <a:pt x="10445" y="14547"/>
                    <a:pt x="10394" y="14547"/>
                  </a:cubicBezTo>
                  <a:cubicBezTo>
                    <a:pt x="10354" y="14547"/>
                    <a:pt x="10294" y="14514"/>
                    <a:pt x="10210" y="14447"/>
                  </a:cubicBezTo>
                  <a:cubicBezTo>
                    <a:pt x="10106" y="14365"/>
                    <a:pt x="10106" y="14284"/>
                    <a:pt x="10315" y="13783"/>
                  </a:cubicBezTo>
                  <a:lnTo>
                    <a:pt x="10548" y="13213"/>
                  </a:lnTo>
                  <a:close/>
                  <a:moveTo>
                    <a:pt x="11230" y="14243"/>
                  </a:moveTo>
                  <a:cubicBezTo>
                    <a:pt x="11386" y="14243"/>
                    <a:pt x="11526" y="14385"/>
                    <a:pt x="11526" y="14679"/>
                  </a:cubicBezTo>
                  <a:cubicBezTo>
                    <a:pt x="11526" y="14854"/>
                    <a:pt x="11479" y="14971"/>
                    <a:pt x="11398" y="14994"/>
                  </a:cubicBezTo>
                  <a:cubicBezTo>
                    <a:pt x="11316" y="15029"/>
                    <a:pt x="11281" y="15099"/>
                    <a:pt x="11305" y="15168"/>
                  </a:cubicBezTo>
                  <a:cubicBezTo>
                    <a:pt x="11340" y="15250"/>
                    <a:pt x="11305" y="15297"/>
                    <a:pt x="11188" y="15297"/>
                  </a:cubicBezTo>
                  <a:cubicBezTo>
                    <a:pt x="10990" y="15297"/>
                    <a:pt x="10886" y="15529"/>
                    <a:pt x="11037" y="15622"/>
                  </a:cubicBezTo>
                  <a:cubicBezTo>
                    <a:pt x="11059" y="15636"/>
                    <a:pt x="11095" y="15642"/>
                    <a:pt x="11140" y="15642"/>
                  </a:cubicBezTo>
                  <a:cubicBezTo>
                    <a:pt x="11214" y="15642"/>
                    <a:pt x="11311" y="15624"/>
                    <a:pt x="11398" y="15588"/>
                  </a:cubicBezTo>
                  <a:cubicBezTo>
                    <a:pt x="11573" y="15506"/>
                    <a:pt x="11642" y="15425"/>
                    <a:pt x="11642" y="15285"/>
                  </a:cubicBezTo>
                  <a:cubicBezTo>
                    <a:pt x="11642" y="15151"/>
                    <a:pt x="11666" y="15104"/>
                    <a:pt x="11770" y="15104"/>
                  </a:cubicBezTo>
                  <a:cubicBezTo>
                    <a:pt x="11793" y="15104"/>
                    <a:pt x="11820" y="15106"/>
                    <a:pt x="11852" y="15110"/>
                  </a:cubicBezTo>
                  <a:cubicBezTo>
                    <a:pt x="11957" y="15134"/>
                    <a:pt x="12062" y="15157"/>
                    <a:pt x="12073" y="15157"/>
                  </a:cubicBezTo>
                  <a:cubicBezTo>
                    <a:pt x="12085" y="15168"/>
                    <a:pt x="11864" y="15867"/>
                    <a:pt x="11607" y="16729"/>
                  </a:cubicBezTo>
                  <a:cubicBezTo>
                    <a:pt x="11340" y="17578"/>
                    <a:pt x="11118" y="18358"/>
                    <a:pt x="11118" y="18452"/>
                  </a:cubicBezTo>
                  <a:cubicBezTo>
                    <a:pt x="11118" y="18610"/>
                    <a:pt x="11201" y="18689"/>
                    <a:pt x="11338" y="18689"/>
                  </a:cubicBezTo>
                  <a:cubicBezTo>
                    <a:pt x="11453" y="18689"/>
                    <a:pt x="11607" y="18633"/>
                    <a:pt x="11782" y="18521"/>
                  </a:cubicBezTo>
                  <a:lnTo>
                    <a:pt x="12120" y="18300"/>
                  </a:lnTo>
                  <a:lnTo>
                    <a:pt x="12073" y="18487"/>
                  </a:lnTo>
                  <a:cubicBezTo>
                    <a:pt x="12050" y="18591"/>
                    <a:pt x="11875" y="19208"/>
                    <a:pt x="11689" y="19860"/>
                  </a:cubicBezTo>
                  <a:cubicBezTo>
                    <a:pt x="11386" y="20908"/>
                    <a:pt x="10874" y="23027"/>
                    <a:pt x="10874" y="23271"/>
                  </a:cubicBezTo>
                  <a:cubicBezTo>
                    <a:pt x="10874" y="23417"/>
                    <a:pt x="11060" y="23581"/>
                    <a:pt x="11208" y="23581"/>
                  </a:cubicBezTo>
                  <a:cubicBezTo>
                    <a:pt x="11225" y="23581"/>
                    <a:pt x="11242" y="23579"/>
                    <a:pt x="11258" y="23574"/>
                  </a:cubicBezTo>
                  <a:cubicBezTo>
                    <a:pt x="11340" y="23539"/>
                    <a:pt x="11666" y="23260"/>
                    <a:pt x="11992" y="22946"/>
                  </a:cubicBezTo>
                  <a:cubicBezTo>
                    <a:pt x="12348" y="22597"/>
                    <a:pt x="12490" y="22457"/>
                    <a:pt x="12547" y="22457"/>
                  </a:cubicBezTo>
                  <a:cubicBezTo>
                    <a:pt x="12584" y="22457"/>
                    <a:pt x="12585" y="22513"/>
                    <a:pt x="12585" y="22608"/>
                  </a:cubicBezTo>
                  <a:cubicBezTo>
                    <a:pt x="12585" y="22911"/>
                    <a:pt x="12213" y="24482"/>
                    <a:pt x="11759" y="26054"/>
                  </a:cubicBezTo>
                  <a:cubicBezTo>
                    <a:pt x="11491" y="26997"/>
                    <a:pt x="11444" y="27253"/>
                    <a:pt x="11526" y="27346"/>
                  </a:cubicBezTo>
                  <a:cubicBezTo>
                    <a:pt x="11585" y="27419"/>
                    <a:pt x="11652" y="27457"/>
                    <a:pt x="11733" y="27457"/>
                  </a:cubicBezTo>
                  <a:cubicBezTo>
                    <a:pt x="11858" y="27457"/>
                    <a:pt x="12017" y="27367"/>
                    <a:pt x="12236" y="27183"/>
                  </a:cubicBezTo>
                  <a:cubicBezTo>
                    <a:pt x="12389" y="27045"/>
                    <a:pt x="12482" y="26983"/>
                    <a:pt x="12521" y="26983"/>
                  </a:cubicBezTo>
                  <a:cubicBezTo>
                    <a:pt x="12541" y="26983"/>
                    <a:pt x="12547" y="27000"/>
                    <a:pt x="12539" y="27032"/>
                  </a:cubicBezTo>
                  <a:cubicBezTo>
                    <a:pt x="12388" y="27719"/>
                    <a:pt x="12096" y="29419"/>
                    <a:pt x="12062" y="29873"/>
                  </a:cubicBezTo>
                  <a:cubicBezTo>
                    <a:pt x="12027" y="30187"/>
                    <a:pt x="11945" y="30920"/>
                    <a:pt x="11875" y="31491"/>
                  </a:cubicBezTo>
                  <a:cubicBezTo>
                    <a:pt x="11770" y="32329"/>
                    <a:pt x="11770" y="32550"/>
                    <a:pt x="11852" y="32655"/>
                  </a:cubicBezTo>
                  <a:cubicBezTo>
                    <a:pt x="11915" y="32734"/>
                    <a:pt x="12000" y="32773"/>
                    <a:pt x="12104" y="32773"/>
                  </a:cubicBezTo>
                  <a:cubicBezTo>
                    <a:pt x="12230" y="32773"/>
                    <a:pt x="12384" y="32717"/>
                    <a:pt x="12562" y="32609"/>
                  </a:cubicBezTo>
                  <a:cubicBezTo>
                    <a:pt x="12691" y="32529"/>
                    <a:pt x="12820" y="32475"/>
                    <a:pt x="12870" y="32475"/>
                  </a:cubicBezTo>
                  <a:cubicBezTo>
                    <a:pt x="12878" y="32475"/>
                    <a:pt x="12885" y="32477"/>
                    <a:pt x="12888" y="32481"/>
                  </a:cubicBezTo>
                  <a:cubicBezTo>
                    <a:pt x="12981" y="32574"/>
                    <a:pt x="12190" y="38849"/>
                    <a:pt x="12062" y="39070"/>
                  </a:cubicBezTo>
                  <a:cubicBezTo>
                    <a:pt x="12029" y="39116"/>
                    <a:pt x="11848" y="39139"/>
                    <a:pt x="11616" y="39139"/>
                  </a:cubicBezTo>
                  <a:cubicBezTo>
                    <a:pt x="11432" y="39139"/>
                    <a:pt x="11215" y="39124"/>
                    <a:pt x="11014" y="39093"/>
                  </a:cubicBezTo>
                  <a:cubicBezTo>
                    <a:pt x="10827" y="39070"/>
                    <a:pt x="10769" y="38989"/>
                    <a:pt x="10630" y="38558"/>
                  </a:cubicBezTo>
                  <a:cubicBezTo>
                    <a:pt x="10362" y="37743"/>
                    <a:pt x="10152" y="36765"/>
                    <a:pt x="9896" y="35112"/>
                  </a:cubicBezTo>
                  <a:cubicBezTo>
                    <a:pt x="9768" y="34250"/>
                    <a:pt x="9628" y="33400"/>
                    <a:pt x="9593" y="33214"/>
                  </a:cubicBezTo>
                  <a:lnTo>
                    <a:pt x="9547" y="32876"/>
                  </a:lnTo>
                  <a:lnTo>
                    <a:pt x="9547" y="32876"/>
                  </a:lnTo>
                  <a:lnTo>
                    <a:pt x="9908" y="32923"/>
                  </a:lnTo>
                  <a:cubicBezTo>
                    <a:pt x="9991" y="32932"/>
                    <a:pt x="10056" y="32937"/>
                    <a:pt x="10110" y="32937"/>
                  </a:cubicBezTo>
                  <a:cubicBezTo>
                    <a:pt x="10266" y="32937"/>
                    <a:pt x="10316" y="32893"/>
                    <a:pt x="10385" y="32772"/>
                  </a:cubicBezTo>
                  <a:cubicBezTo>
                    <a:pt x="10513" y="32539"/>
                    <a:pt x="10455" y="32236"/>
                    <a:pt x="10012" y="30664"/>
                  </a:cubicBezTo>
                  <a:cubicBezTo>
                    <a:pt x="9815" y="29966"/>
                    <a:pt x="9582" y="29034"/>
                    <a:pt x="9489" y="28615"/>
                  </a:cubicBezTo>
                  <a:cubicBezTo>
                    <a:pt x="9395" y="28185"/>
                    <a:pt x="9302" y="27754"/>
                    <a:pt x="9279" y="27649"/>
                  </a:cubicBezTo>
                  <a:cubicBezTo>
                    <a:pt x="9251" y="27550"/>
                    <a:pt x="9244" y="27506"/>
                    <a:pt x="9275" y="27506"/>
                  </a:cubicBezTo>
                  <a:cubicBezTo>
                    <a:pt x="9294" y="27506"/>
                    <a:pt x="9329" y="27524"/>
                    <a:pt x="9384" y="27556"/>
                  </a:cubicBezTo>
                  <a:cubicBezTo>
                    <a:pt x="9452" y="27599"/>
                    <a:pt x="9518" y="27619"/>
                    <a:pt x="9577" y="27619"/>
                  </a:cubicBezTo>
                  <a:cubicBezTo>
                    <a:pt x="9708" y="27619"/>
                    <a:pt x="9803" y="27519"/>
                    <a:pt x="9803" y="27358"/>
                  </a:cubicBezTo>
                  <a:cubicBezTo>
                    <a:pt x="9803" y="27242"/>
                    <a:pt x="9640" y="26438"/>
                    <a:pt x="9442" y="25577"/>
                  </a:cubicBezTo>
                  <a:cubicBezTo>
                    <a:pt x="9244" y="24704"/>
                    <a:pt x="9069" y="23935"/>
                    <a:pt x="9069" y="23865"/>
                  </a:cubicBezTo>
                  <a:cubicBezTo>
                    <a:pt x="9069" y="23794"/>
                    <a:pt x="9110" y="23764"/>
                    <a:pt x="9223" y="23764"/>
                  </a:cubicBezTo>
                  <a:cubicBezTo>
                    <a:pt x="9258" y="23764"/>
                    <a:pt x="9299" y="23767"/>
                    <a:pt x="9349" y="23772"/>
                  </a:cubicBezTo>
                  <a:cubicBezTo>
                    <a:pt x="9393" y="23777"/>
                    <a:pt x="9431" y="23780"/>
                    <a:pt x="9466" y="23780"/>
                  </a:cubicBezTo>
                  <a:cubicBezTo>
                    <a:pt x="9680" y="23780"/>
                    <a:pt x="9734" y="23671"/>
                    <a:pt x="9815" y="23260"/>
                  </a:cubicBezTo>
                  <a:cubicBezTo>
                    <a:pt x="9861" y="22992"/>
                    <a:pt x="9815" y="21339"/>
                    <a:pt x="9698" y="19581"/>
                  </a:cubicBezTo>
                  <a:cubicBezTo>
                    <a:pt x="9675" y="19173"/>
                    <a:pt x="9675" y="19173"/>
                    <a:pt x="9919" y="19173"/>
                  </a:cubicBezTo>
                  <a:cubicBezTo>
                    <a:pt x="10257" y="19173"/>
                    <a:pt x="10304" y="18975"/>
                    <a:pt x="10362" y="17008"/>
                  </a:cubicBezTo>
                  <a:cubicBezTo>
                    <a:pt x="10397" y="15390"/>
                    <a:pt x="10408" y="15331"/>
                    <a:pt x="10583" y="15192"/>
                  </a:cubicBezTo>
                  <a:cubicBezTo>
                    <a:pt x="10699" y="15099"/>
                    <a:pt x="10793" y="14912"/>
                    <a:pt x="10827" y="14714"/>
                  </a:cubicBezTo>
                  <a:cubicBezTo>
                    <a:pt x="10881" y="14403"/>
                    <a:pt x="11065" y="14243"/>
                    <a:pt x="11230" y="14243"/>
                  </a:cubicBezTo>
                  <a:close/>
                  <a:moveTo>
                    <a:pt x="17817" y="0"/>
                  </a:moveTo>
                  <a:cubicBezTo>
                    <a:pt x="17798" y="0"/>
                    <a:pt x="17770" y="32"/>
                    <a:pt x="17731" y="92"/>
                  </a:cubicBezTo>
                  <a:cubicBezTo>
                    <a:pt x="17650" y="231"/>
                    <a:pt x="17161" y="2199"/>
                    <a:pt x="17161" y="2397"/>
                  </a:cubicBezTo>
                  <a:cubicBezTo>
                    <a:pt x="17161" y="2478"/>
                    <a:pt x="17126" y="2560"/>
                    <a:pt x="17079" y="2583"/>
                  </a:cubicBezTo>
                  <a:cubicBezTo>
                    <a:pt x="17078" y="2584"/>
                    <a:pt x="17077" y="2584"/>
                    <a:pt x="17075" y="2584"/>
                  </a:cubicBezTo>
                  <a:cubicBezTo>
                    <a:pt x="17032" y="2584"/>
                    <a:pt x="17022" y="2215"/>
                    <a:pt x="17056" y="1605"/>
                  </a:cubicBezTo>
                  <a:cubicBezTo>
                    <a:pt x="17091" y="930"/>
                    <a:pt x="17079" y="581"/>
                    <a:pt x="17021" y="581"/>
                  </a:cubicBezTo>
                  <a:cubicBezTo>
                    <a:pt x="16916" y="581"/>
                    <a:pt x="16858" y="860"/>
                    <a:pt x="16753" y="1989"/>
                  </a:cubicBezTo>
                  <a:cubicBezTo>
                    <a:pt x="16672" y="2804"/>
                    <a:pt x="16637" y="2944"/>
                    <a:pt x="16439" y="3142"/>
                  </a:cubicBezTo>
                  <a:cubicBezTo>
                    <a:pt x="16323" y="3258"/>
                    <a:pt x="16206" y="3363"/>
                    <a:pt x="16183" y="3363"/>
                  </a:cubicBezTo>
                  <a:cubicBezTo>
                    <a:pt x="16160" y="3363"/>
                    <a:pt x="16148" y="2921"/>
                    <a:pt x="16171" y="2385"/>
                  </a:cubicBezTo>
                  <a:cubicBezTo>
                    <a:pt x="16183" y="1757"/>
                    <a:pt x="16171" y="1396"/>
                    <a:pt x="16113" y="1396"/>
                  </a:cubicBezTo>
                  <a:cubicBezTo>
                    <a:pt x="16032" y="1396"/>
                    <a:pt x="15973" y="1733"/>
                    <a:pt x="15857" y="2991"/>
                  </a:cubicBezTo>
                  <a:cubicBezTo>
                    <a:pt x="15810" y="3526"/>
                    <a:pt x="15740" y="3840"/>
                    <a:pt x="15659" y="3922"/>
                  </a:cubicBezTo>
                  <a:cubicBezTo>
                    <a:pt x="15631" y="3950"/>
                    <a:pt x="15609" y="3967"/>
                    <a:pt x="15592" y="3967"/>
                  </a:cubicBezTo>
                  <a:cubicBezTo>
                    <a:pt x="15538" y="3967"/>
                    <a:pt x="15531" y="3793"/>
                    <a:pt x="15531" y="3235"/>
                  </a:cubicBezTo>
                  <a:cubicBezTo>
                    <a:pt x="15519" y="2793"/>
                    <a:pt x="15496" y="2374"/>
                    <a:pt x="15449" y="2304"/>
                  </a:cubicBezTo>
                  <a:cubicBezTo>
                    <a:pt x="15431" y="2272"/>
                    <a:pt x="15414" y="2256"/>
                    <a:pt x="15398" y="2256"/>
                  </a:cubicBezTo>
                  <a:cubicBezTo>
                    <a:pt x="15328" y="2256"/>
                    <a:pt x="15292" y="2603"/>
                    <a:pt x="15263" y="3491"/>
                  </a:cubicBezTo>
                  <a:cubicBezTo>
                    <a:pt x="15228" y="4295"/>
                    <a:pt x="15205" y="4423"/>
                    <a:pt x="15030" y="4655"/>
                  </a:cubicBezTo>
                  <a:lnTo>
                    <a:pt x="14832" y="4935"/>
                  </a:lnTo>
                  <a:lnTo>
                    <a:pt x="14809" y="4539"/>
                  </a:lnTo>
                  <a:cubicBezTo>
                    <a:pt x="14763" y="3584"/>
                    <a:pt x="14693" y="2956"/>
                    <a:pt x="14623" y="2956"/>
                  </a:cubicBezTo>
                  <a:cubicBezTo>
                    <a:pt x="14576" y="2956"/>
                    <a:pt x="14541" y="3456"/>
                    <a:pt x="14541" y="4085"/>
                  </a:cubicBezTo>
                  <a:cubicBezTo>
                    <a:pt x="14541" y="4900"/>
                    <a:pt x="14518" y="5249"/>
                    <a:pt x="14437" y="5366"/>
                  </a:cubicBezTo>
                  <a:cubicBezTo>
                    <a:pt x="14412" y="5400"/>
                    <a:pt x="14392" y="5420"/>
                    <a:pt x="14375" y="5420"/>
                  </a:cubicBezTo>
                  <a:cubicBezTo>
                    <a:pt x="14329" y="5420"/>
                    <a:pt x="14308" y="5266"/>
                    <a:pt x="14274" y="4830"/>
                  </a:cubicBezTo>
                  <a:cubicBezTo>
                    <a:pt x="14192" y="3864"/>
                    <a:pt x="14134" y="3526"/>
                    <a:pt x="14029" y="3526"/>
                  </a:cubicBezTo>
                  <a:cubicBezTo>
                    <a:pt x="13982" y="3526"/>
                    <a:pt x="13971" y="3922"/>
                    <a:pt x="14006" y="4702"/>
                  </a:cubicBezTo>
                  <a:cubicBezTo>
                    <a:pt x="14052" y="5680"/>
                    <a:pt x="14041" y="5890"/>
                    <a:pt x="13936" y="5971"/>
                  </a:cubicBezTo>
                  <a:cubicBezTo>
                    <a:pt x="13904" y="5998"/>
                    <a:pt x="13878" y="6017"/>
                    <a:pt x="13857" y="6017"/>
                  </a:cubicBezTo>
                  <a:cubicBezTo>
                    <a:pt x="13784" y="6017"/>
                    <a:pt x="13752" y="5799"/>
                    <a:pt x="13645" y="4912"/>
                  </a:cubicBezTo>
                  <a:cubicBezTo>
                    <a:pt x="13540" y="4097"/>
                    <a:pt x="13505" y="3934"/>
                    <a:pt x="13412" y="3934"/>
                  </a:cubicBezTo>
                  <a:cubicBezTo>
                    <a:pt x="13354" y="3934"/>
                    <a:pt x="13377" y="4621"/>
                    <a:pt x="13482" y="5727"/>
                  </a:cubicBezTo>
                  <a:cubicBezTo>
                    <a:pt x="13517" y="6192"/>
                    <a:pt x="13517" y="6460"/>
                    <a:pt x="13459" y="6530"/>
                  </a:cubicBezTo>
                  <a:cubicBezTo>
                    <a:pt x="13450" y="6540"/>
                    <a:pt x="13441" y="6545"/>
                    <a:pt x="13432" y="6545"/>
                  </a:cubicBezTo>
                  <a:cubicBezTo>
                    <a:pt x="13370" y="6545"/>
                    <a:pt x="13301" y="6286"/>
                    <a:pt x="13179" y="5633"/>
                  </a:cubicBezTo>
                  <a:cubicBezTo>
                    <a:pt x="13074" y="5086"/>
                    <a:pt x="12946" y="4597"/>
                    <a:pt x="12900" y="4551"/>
                  </a:cubicBezTo>
                  <a:cubicBezTo>
                    <a:pt x="12892" y="4543"/>
                    <a:pt x="12885" y="4539"/>
                    <a:pt x="12879" y="4539"/>
                  </a:cubicBezTo>
                  <a:cubicBezTo>
                    <a:pt x="12803" y="4539"/>
                    <a:pt x="12857" y="5128"/>
                    <a:pt x="13039" y="6204"/>
                  </a:cubicBezTo>
                  <a:cubicBezTo>
                    <a:pt x="13168" y="6926"/>
                    <a:pt x="13168" y="6984"/>
                    <a:pt x="13028" y="7124"/>
                  </a:cubicBezTo>
                  <a:cubicBezTo>
                    <a:pt x="12946" y="7217"/>
                    <a:pt x="12865" y="7287"/>
                    <a:pt x="12830" y="7287"/>
                  </a:cubicBezTo>
                  <a:cubicBezTo>
                    <a:pt x="12795" y="7287"/>
                    <a:pt x="12725" y="7077"/>
                    <a:pt x="12667" y="6809"/>
                  </a:cubicBezTo>
                  <a:cubicBezTo>
                    <a:pt x="12500" y="6055"/>
                    <a:pt x="12355" y="5607"/>
                    <a:pt x="12271" y="5607"/>
                  </a:cubicBezTo>
                  <a:cubicBezTo>
                    <a:pt x="12267" y="5607"/>
                    <a:pt x="12263" y="5608"/>
                    <a:pt x="12259" y="5610"/>
                  </a:cubicBezTo>
                  <a:cubicBezTo>
                    <a:pt x="12178" y="5657"/>
                    <a:pt x="12213" y="5971"/>
                    <a:pt x="12434" y="6996"/>
                  </a:cubicBezTo>
                  <a:lnTo>
                    <a:pt x="12585" y="7717"/>
                  </a:lnTo>
                  <a:lnTo>
                    <a:pt x="12213" y="8311"/>
                  </a:lnTo>
                  <a:lnTo>
                    <a:pt x="12108" y="7415"/>
                  </a:lnTo>
                  <a:cubicBezTo>
                    <a:pt x="12062" y="6914"/>
                    <a:pt x="11992" y="6495"/>
                    <a:pt x="11968" y="6483"/>
                  </a:cubicBezTo>
                  <a:cubicBezTo>
                    <a:pt x="11952" y="6465"/>
                    <a:pt x="11937" y="6455"/>
                    <a:pt x="11925" y="6455"/>
                  </a:cubicBezTo>
                  <a:cubicBezTo>
                    <a:pt x="11851" y="6455"/>
                    <a:pt x="11852" y="6796"/>
                    <a:pt x="11922" y="7624"/>
                  </a:cubicBezTo>
                  <a:cubicBezTo>
                    <a:pt x="11992" y="8404"/>
                    <a:pt x="11992" y="8719"/>
                    <a:pt x="11933" y="8788"/>
                  </a:cubicBezTo>
                  <a:cubicBezTo>
                    <a:pt x="11918" y="8804"/>
                    <a:pt x="11905" y="8812"/>
                    <a:pt x="11895" y="8812"/>
                  </a:cubicBezTo>
                  <a:cubicBezTo>
                    <a:pt x="11861" y="8812"/>
                    <a:pt x="11863" y="8719"/>
                    <a:pt x="11899" y="8521"/>
                  </a:cubicBezTo>
                  <a:cubicBezTo>
                    <a:pt x="11929" y="8307"/>
                    <a:pt x="11933" y="8200"/>
                    <a:pt x="11894" y="8200"/>
                  </a:cubicBezTo>
                  <a:cubicBezTo>
                    <a:pt x="11889" y="8200"/>
                    <a:pt x="11883" y="8202"/>
                    <a:pt x="11875" y="8206"/>
                  </a:cubicBezTo>
                  <a:cubicBezTo>
                    <a:pt x="11862" y="8214"/>
                    <a:pt x="11848" y="8218"/>
                    <a:pt x="11835" y="8218"/>
                  </a:cubicBezTo>
                  <a:cubicBezTo>
                    <a:pt x="11751" y="8218"/>
                    <a:pt x="11689" y="8058"/>
                    <a:pt x="11689" y="7845"/>
                  </a:cubicBezTo>
                  <a:cubicBezTo>
                    <a:pt x="11689" y="7759"/>
                    <a:pt x="11674" y="7719"/>
                    <a:pt x="11649" y="7719"/>
                  </a:cubicBezTo>
                  <a:cubicBezTo>
                    <a:pt x="11597" y="7719"/>
                    <a:pt x="11500" y="7895"/>
                    <a:pt x="11398" y="8195"/>
                  </a:cubicBezTo>
                  <a:cubicBezTo>
                    <a:pt x="11323" y="8419"/>
                    <a:pt x="11264" y="8532"/>
                    <a:pt x="11222" y="8532"/>
                  </a:cubicBezTo>
                  <a:cubicBezTo>
                    <a:pt x="11139" y="8532"/>
                    <a:pt x="11119" y="8102"/>
                    <a:pt x="11165" y="7240"/>
                  </a:cubicBezTo>
                  <a:cubicBezTo>
                    <a:pt x="11191" y="6540"/>
                    <a:pt x="11173" y="6169"/>
                    <a:pt x="11124" y="6169"/>
                  </a:cubicBezTo>
                  <a:cubicBezTo>
                    <a:pt x="11087" y="6169"/>
                    <a:pt x="11033" y="6384"/>
                    <a:pt x="10967" y="6833"/>
                  </a:cubicBezTo>
                  <a:cubicBezTo>
                    <a:pt x="10932" y="7064"/>
                    <a:pt x="10912" y="7191"/>
                    <a:pt x="10903" y="7191"/>
                  </a:cubicBezTo>
                  <a:cubicBezTo>
                    <a:pt x="10892" y="7191"/>
                    <a:pt x="10901" y="6972"/>
                    <a:pt x="10921" y="6483"/>
                  </a:cubicBezTo>
                  <a:cubicBezTo>
                    <a:pt x="10944" y="5901"/>
                    <a:pt x="10932" y="5564"/>
                    <a:pt x="10886" y="5564"/>
                  </a:cubicBezTo>
                  <a:cubicBezTo>
                    <a:pt x="10804" y="5564"/>
                    <a:pt x="10781" y="5727"/>
                    <a:pt x="10653" y="6821"/>
                  </a:cubicBezTo>
                  <a:cubicBezTo>
                    <a:pt x="10624" y="7106"/>
                    <a:pt x="10608" y="7221"/>
                    <a:pt x="10577" y="7221"/>
                  </a:cubicBezTo>
                  <a:cubicBezTo>
                    <a:pt x="10559" y="7221"/>
                    <a:pt x="10536" y="7181"/>
                    <a:pt x="10501" y="7112"/>
                  </a:cubicBezTo>
                  <a:cubicBezTo>
                    <a:pt x="10432" y="6984"/>
                    <a:pt x="10408" y="6635"/>
                    <a:pt x="10432" y="5901"/>
                  </a:cubicBezTo>
                  <a:cubicBezTo>
                    <a:pt x="10455" y="5290"/>
                    <a:pt x="10434" y="4981"/>
                    <a:pt x="10396" y="4981"/>
                  </a:cubicBezTo>
                  <a:cubicBezTo>
                    <a:pt x="10358" y="4981"/>
                    <a:pt x="10303" y="5278"/>
                    <a:pt x="10257" y="5878"/>
                  </a:cubicBezTo>
                  <a:lnTo>
                    <a:pt x="10199" y="6646"/>
                  </a:lnTo>
                  <a:lnTo>
                    <a:pt x="10047" y="6390"/>
                  </a:lnTo>
                  <a:cubicBezTo>
                    <a:pt x="9919" y="6181"/>
                    <a:pt x="9884" y="5971"/>
                    <a:pt x="9884" y="5121"/>
                  </a:cubicBezTo>
                  <a:cubicBezTo>
                    <a:pt x="9884" y="4443"/>
                    <a:pt x="9842" y="4043"/>
                    <a:pt x="9785" y="4043"/>
                  </a:cubicBezTo>
                  <a:cubicBezTo>
                    <a:pt x="9758" y="4043"/>
                    <a:pt x="9728" y="4134"/>
                    <a:pt x="9698" y="4329"/>
                  </a:cubicBezTo>
                  <a:cubicBezTo>
                    <a:pt x="9663" y="4492"/>
                    <a:pt x="9640" y="4900"/>
                    <a:pt x="9640" y="5238"/>
                  </a:cubicBezTo>
                  <a:lnTo>
                    <a:pt x="9640" y="5831"/>
                  </a:lnTo>
                  <a:lnTo>
                    <a:pt x="9489" y="5633"/>
                  </a:lnTo>
                  <a:cubicBezTo>
                    <a:pt x="9384" y="5505"/>
                    <a:pt x="9302" y="5191"/>
                    <a:pt x="9244" y="4667"/>
                  </a:cubicBezTo>
                  <a:cubicBezTo>
                    <a:pt x="9128" y="3666"/>
                    <a:pt x="9081" y="3445"/>
                    <a:pt x="8976" y="3445"/>
                  </a:cubicBezTo>
                  <a:cubicBezTo>
                    <a:pt x="8930" y="3445"/>
                    <a:pt x="8918" y="3736"/>
                    <a:pt x="8953" y="4283"/>
                  </a:cubicBezTo>
                  <a:lnTo>
                    <a:pt x="9011" y="5121"/>
                  </a:lnTo>
                  <a:lnTo>
                    <a:pt x="8802" y="4912"/>
                  </a:lnTo>
                  <a:cubicBezTo>
                    <a:pt x="8685" y="4795"/>
                    <a:pt x="8534" y="4458"/>
                    <a:pt x="8417" y="4062"/>
                  </a:cubicBezTo>
                  <a:cubicBezTo>
                    <a:pt x="8208" y="3305"/>
                    <a:pt x="7917" y="2630"/>
                    <a:pt x="7812" y="2630"/>
                  </a:cubicBezTo>
                  <a:cubicBezTo>
                    <a:pt x="7777" y="2630"/>
                    <a:pt x="7766" y="2804"/>
                    <a:pt x="7800" y="3014"/>
                  </a:cubicBezTo>
                  <a:cubicBezTo>
                    <a:pt x="7920" y="3891"/>
                    <a:pt x="7952" y="4077"/>
                    <a:pt x="7892" y="4077"/>
                  </a:cubicBezTo>
                  <a:cubicBezTo>
                    <a:pt x="7870" y="4077"/>
                    <a:pt x="7836" y="4052"/>
                    <a:pt x="7789" y="4027"/>
                  </a:cubicBezTo>
                  <a:cubicBezTo>
                    <a:pt x="7533" y="3887"/>
                    <a:pt x="7463" y="3771"/>
                    <a:pt x="7277" y="3060"/>
                  </a:cubicBezTo>
                  <a:cubicBezTo>
                    <a:pt x="7159" y="2635"/>
                    <a:pt x="7032" y="2366"/>
                    <a:pt x="6978" y="2366"/>
                  </a:cubicBezTo>
                  <a:cubicBezTo>
                    <a:pt x="6946" y="2366"/>
                    <a:pt x="6939" y="2458"/>
                    <a:pt x="6974" y="2665"/>
                  </a:cubicBezTo>
                  <a:cubicBezTo>
                    <a:pt x="7092" y="3325"/>
                    <a:pt x="7125" y="3505"/>
                    <a:pt x="7084" y="3505"/>
                  </a:cubicBezTo>
                  <a:cubicBezTo>
                    <a:pt x="7069" y="3505"/>
                    <a:pt x="7044" y="3480"/>
                    <a:pt x="7009" y="3445"/>
                  </a:cubicBezTo>
                  <a:cubicBezTo>
                    <a:pt x="6939" y="3375"/>
                    <a:pt x="6788" y="3060"/>
                    <a:pt x="6683" y="2746"/>
                  </a:cubicBezTo>
                  <a:cubicBezTo>
                    <a:pt x="6415" y="2001"/>
                    <a:pt x="6287" y="1733"/>
                    <a:pt x="6194" y="1733"/>
                  </a:cubicBezTo>
                  <a:cubicBezTo>
                    <a:pt x="6101" y="1733"/>
                    <a:pt x="6112" y="1780"/>
                    <a:pt x="6299" y="2443"/>
                  </a:cubicBezTo>
                  <a:cubicBezTo>
                    <a:pt x="6446" y="2979"/>
                    <a:pt x="6477" y="3104"/>
                    <a:pt x="6437" y="3104"/>
                  </a:cubicBezTo>
                  <a:cubicBezTo>
                    <a:pt x="6426" y="3104"/>
                    <a:pt x="6411" y="3096"/>
                    <a:pt x="6392" y="3084"/>
                  </a:cubicBezTo>
                  <a:cubicBezTo>
                    <a:pt x="6345" y="3060"/>
                    <a:pt x="6136" y="2676"/>
                    <a:pt x="5926" y="2222"/>
                  </a:cubicBezTo>
                  <a:cubicBezTo>
                    <a:pt x="5660" y="1672"/>
                    <a:pt x="5495" y="1395"/>
                    <a:pt x="5431" y="1395"/>
                  </a:cubicBezTo>
                  <a:cubicBezTo>
                    <a:pt x="5409" y="1395"/>
                    <a:pt x="5399" y="1430"/>
                    <a:pt x="5402" y="1500"/>
                  </a:cubicBezTo>
                  <a:cubicBezTo>
                    <a:pt x="5402" y="1559"/>
                    <a:pt x="5507" y="1885"/>
                    <a:pt x="5635" y="2211"/>
                  </a:cubicBezTo>
                  <a:cubicBezTo>
                    <a:pt x="5775" y="2548"/>
                    <a:pt x="5868" y="2828"/>
                    <a:pt x="5868" y="2839"/>
                  </a:cubicBezTo>
                  <a:cubicBezTo>
                    <a:pt x="5867" y="2840"/>
                    <a:pt x="5864" y="2841"/>
                    <a:pt x="5859" y="2841"/>
                  </a:cubicBezTo>
                  <a:cubicBezTo>
                    <a:pt x="5804" y="2841"/>
                    <a:pt x="5523" y="2785"/>
                    <a:pt x="5193" y="2700"/>
                  </a:cubicBezTo>
                  <a:cubicBezTo>
                    <a:pt x="4761" y="2602"/>
                    <a:pt x="4508" y="2555"/>
                    <a:pt x="4375" y="2555"/>
                  </a:cubicBezTo>
                  <a:cubicBezTo>
                    <a:pt x="4285" y="2555"/>
                    <a:pt x="4250" y="2576"/>
                    <a:pt x="4250" y="2618"/>
                  </a:cubicBezTo>
                  <a:cubicBezTo>
                    <a:pt x="4250" y="2653"/>
                    <a:pt x="4634" y="2804"/>
                    <a:pt x="5099" y="2944"/>
                  </a:cubicBezTo>
                  <a:cubicBezTo>
                    <a:pt x="5868" y="3177"/>
                    <a:pt x="6229" y="3375"/>
                    <a:pt x="6112" y="3491"/>
                  </a:cubicBezTo>
                  <a:cubicBezTo>
                    <a:pt x="6108" y="3496"/>
                    <a:pt x="6093" y="3498"/>
                    <a:pt x="6071" y="3498"/>
                  </a:cubicBezTo>
                  <a:cubicBezTo>
                    <a:pt x="5983" y="3498"/>
                    <a:pt x="5776" y="3463"/>
                    <a:pt x="5553" y="3398"/>
                  </a:cubicBezTo>
                  <a:cubicBezTo>
                    <a:pt x="5303" y="3335"/>
                    <a:pt x="5015" y="3292"/>
                    <a:pt x="4874" y="3292"/>
                  </a:cubicBezTo>
                  <a:cubicBezTo>
                    <a:pt x="4858" y="3292"/>
                    <a:pt x="4844" y="3292"/>
                    <a:pt x="4832" y="3293"/>
                  </a:cubicBezTo>
                  <a:cubicBezTo>
                    <a:pt x="4622" y="3328"/>
                    <a:pt x="4622" y="3328"/>
                    <a:pt x="4913" y="3456"/>
                  </a:cubicBezTo>
                  <a:cubicBezTo>
                    <a:pt x="5076" y="3526"/>
                    <a:pt x="5553" y="3689"/>
                    <a:pt x="5973" y="3806"/>
                  </a:cubicBezTo>
                  <a:cubicBezTo>
                    <a:pt x="6726" y="4022"/>
                    <a:pt x="6969" y="4140"/>
                    <a:pt x="6695" y="4140"/>
                  </a:cubicBezTo>
                  <a:cubicBezTo>
                    <a:pt x="6631" y="4140"/>
                    <a:pt x="6537" y="4133"/>
                    <a:pt x="6415" y="4120"/>
                  </a:cubicBezTo>
                  <a:cubicBezTo>
                    <a:pt x="6307" y="4109"/>
                    <a:pt x="6221" y="4103"/>
                    <a:pt x="6154" y="4103"/>
                  </a:cubicBezTo>
                  <a:cubicBezTo>
                    <a:pt x="5813" y="4103"/>
                    <a:pt x="6016" y="4241"/>
                    <a:pt x="6660" y="4388"/>
                  </a:cubicBezTo>
                  <a:cubicBezTo>
                    <a:pt x="7055" y="4481"/>
                    <a:pt x="7335" y="4597"/>
                    <a:pt x="7451" y="4714"/>
                  </a:cubicBezTo>
                  <a:lnTo>
                    <a:pt x="7614" y="4900"/>
                  </a:lnTo>
                  <a:lnTo>
                    <a:pt x="7300" y="4830"/>
                  </a:lnTo>
                  <a:cubicBezTo>
                    <a:pt x="7084" y="4778"/>
                    <a:pt x="6860" y="4751"/>
                    <a:pt x="6703" y="4751"/>
                  </a:cubicBezTo>
                  <a:cubicBezTo>
                    <a:pt x="6546" y="4751"/>
                    <a:pt x="6456" y="4778"/>
                    <a:pt x="6508" y="4830"/>
                  </a:cubicBezTo>
                  <a:cubicBezTo>
                    <a:pt x="6543" y="4877"/>
                    <a:pt x="6892" y="4993"/>
                    <a:pt x="7288" y="5098"/>
                  </a:cubicBezTo>
                  <a:cubicBezTo>
                    <a:pt x="7707" y="5203"/>
                    <a:pt x="8092" y="5366"/>
                    <a:pt x="8266" y="5505"/>
                  </a:cubicBezTo>
                  <a:lnTo>
                    <a:pt x="8546" y="5727"/>
                  </a:lnTo>
                  <a:lnTo>
                    <a:pt x="8255" y="5645"/>
                  </a:lnTo>
                  <a:cubicBezTo>
                    <a:pt x="7231" y="5350"/>
                    <a:pt x="6619" y="5198"/>
                    <a:pt x="6487" y="5198"/>
                  </a:cubicBezTo>
                  <a:cubicBezTo>
                    <a:pt x="6473" y="5198"/>
                    <a:pt x="6465" y="5199"/>
                    <a:pt x="6462" y="5203"/>
                  </a:cubicBezTo>
                  <a:cubicBezTo>
                    <a:pt x="6380" y="5284"/>
                    <a:pt x="6625" y="5377"/>
                    <a:pt x="7707" y="5692"/>
                  </a:cubicBezTo>
                  <a:cubicBezTo>
                    <a:pt x="8534" y="5936"/>
                    <a:pt x="8848" y="6064"/>
                    <a:pt x="9046" y="6250"/>
                  </a:cubicBezTo>
                  <a:cubicBezTo>
                    <a:pt x="9198" y="6390"/>
                    <a:pt x="9302" y="6507"/>
                    <a:pt x="9291" y="6530"/>
                  </a:cubicBezTo>
                  <a:cubicBezTo>
                    <a:pt x="9289" y="6531"/>
                    <a:pt x="9286" y="6531"/>
                    <a:pt x="9282" y="6531"/>
                  </a:cubicBezTo>
                  <a:cubicBezTo>
                    <a:pt x="9222" y="6531"/>
                    <a:pt x="8891" y="6453"/>
                    <a:pt x="8487" y="6344"/>
                  </a:cubicBezTo>
                  <a:cubicBezTo>
                    <a:pt x="8068" y="6239"/>
                    <a:pt x="7661" y="6146"/>
                    <a:pt x="7579" y="6146"/>
                  </a:cubicBezTo>
                  <a:cubicBezTo>
                    <a:pt x="7230" y="6146"/>
                    <a:pt x="7579" y="6297"/>
                    <a:pt x="8476" y="6553"/>
                  </a:cubicBezTo>
                  <a:cubicBezTo>
                    <a:pt x="9326" y="6786"/>
                    <a:pt x="9803" y="7030"/>
                    <a:pt x="9803" y="7205"/>
                  </a:cubicBezTo>
                  <a:cubicBezTo>
                    <a:pt x="9803" y="7208"/>
                    <a:pt x="9799" y="7210"/>
                    <a:pt x="9792" y="7210"/>
                  </a:cubicBezTo>
                  <a:cubicBezTo>
                    <a:pt x="9723" y="7210"/>
                    <a:pt x="9346" y="7068"/>
                    <a:pt x="8883" y="6879"/>
                  </a:cubicBezTo>
                  <a:cubicBezTo>
                    <a:pt x="8057" y="6531"/>
                    <a:pt x="7751" y="6411"/>
                    <a:pt x="7648" y="6411"/>
                  </a:cubicBezTo>
                  <a:cubicBezTo>
                    <a:pt x="7614" y="6411"/>
                    <a:pt x="7603" y="6425"/>
                    <a:pt x="7603" y="6448"/>
                  </a:cubicBezTo>
                  <a:cubicBezTo>
                    <a:pt x="7603" y="6495"/>
                    <a:pt x="8138" y="6763"/>
                    <a:pt x="8802" y="7042"/>
                  </a:cubicBezTo>
                  <a:cubicBezTo>
                    <a:pt x="9465" y="7322"/>
                    <a:pt x="10036" y="7589"/>
                    <a:pt x="10059" y="7636"/>
                  </a:cubicBezTo>
                  <a:cubicBezTo>
                    <a:pt x="10094" y="7671"/>
                    <a:pt x="10094" y="7776"/>
                    <a:pt x="10071" y="7857"/>
                  </a:cubicBezTo>
                  <a:cubicBezTo>
                    <a:pt x="10062" y="7903"/>
                    <a:pt x="10045" y="7929"/>
                    <a:pt x="9994" y="7929"/>
                  </a:cubicBezTo>
                  <a:cubicBezTo>
                    <a:pt x="9904" y="7929"/>
                    <a:pt x="9708" y="7845"/>
                    <a:pt x="9267" y="7636"/>
                  </a:cubicBezTo>
                  <a:cubicBezTo>
                    <a:pt x="8879" y="7457"/>
                    <a:pt x="8537" y="7316"/>
                    <a:pt x="8457" y="7316"/>
                  </a:cubicBezTo>
                  <a:cubicBezTo>
                    <a:pt x="8449" y="7316"/>
                    <a:pt x="8443" y="7318"/>
                    <a:pt x="8441" y="7322"/>
                  </a:cubicBezTo>
                  <a:cubicBezTo>
                    <a:pt x="8371" y="7391"/>
                    <a:pt x="8359" y="7380"/>
                    <a:pt x="9454" y="7927"/>
                  </a:cubicBezTo>
                  <a:cubicBezTo>
                    <a:pt x="9989" y="8195"/>
                    <a:pt x="10467" y="8474"/>
                    <a:pt x="10490" y="8544"/>
                  </a:cubicBezTo>
                  <a:cubicBezTo>
                    <a:pt x="10513" y="8614"/>
                    <a:pt x="10525" y="8672"/>
                    <a:pt x="10513" y="8672"/>
                  </a:cubicBezTo>
                  <a:cubicBezTo>
                    <a:pt x="10490" y="8672"/>
                    <a:pt x="10106" y="8509"/>
                    <a:pt x="9640" y="8299"/>
                  </a:cubicBezTo>
                  <a:cubicBezTo>
                    <a:pt x="9113" y="8069"/>
                    <a:pt x="8804" y="7961"/>
                    <a:pt x="8721" y="7961"/>
                  </a:cubicBezTo>
                  <a:cubicBezTo>
                    <a:pt x="8611" y="7961"/>
                    <a:pt x="8893" y="8148"/>
                    <a:pt x="9582" y="8486"/>
                  </a:cubicBezTo>
                  <a:cubicBezTo>
                    <a:pt x="10304" y="8835"/>
                    <a:pt x="10630" y="9045"/>
                    <a:pt x="10664" y="9161"/>
                  </a:cubicBezTo>
                  <a:cubicBezTo>
                    <a:pt x="10699" y="9266"/>
                    <a:pt x="10699" y="9359"/>
                    <a:pt x="10676" y="9382"/>
                  </a:cubicBezTo>
                  <a:cubicBezTo>
                    <a:pt x="10675" y="9384"/>
                    <a:pt x="10673" y="9384"/>
                    <a:pt x="10670" y="9384"/>
                  </a:cubicBezTo>
                  <a:cubicBezTo>
                    <a:pt x="10617" y="9384"/>
                    <a:pt x="10241" y="9218"/>
                    <a:pt x="9815" y="9010"/>
                  </a:cubicBezTo>
                  <a:cubicBezTo>
                    <a:pt x="9287" y="8742"/>
                    <a:pt x="8940" y="8595"/>
                    <a:pt x="8856" y="8595"/>
                  </a:cubicBezTo>
                  <a:cubicBezTo>
                    <a:pt x="8813" y="8595"/>
                    <a:pt x="8841" y="8635"/>
                    <a:pt x="8953" y="8719"/>
                  </a:cubicBezTo>
                  <a:cubicBezTo>
                    <a:pt x="9035" y="8788"/>
                    <a:pt x="9489" y="9045"/>
                    <a:pt x="9954" y="9289"/>
                  </a:cubicBezTo>
                  <a:cubicBezTo>
                    <a:pt x="10408" y="9545"/>
                    <a:pt x="10793" y="9801"/>
                    <a:pt x="10793" y="9860"/>
                  </a:cubicBezTo>
                  <a:cubicBezTo>
                    <a:pt x="10793" y="9895"/>
                    <a:pt x="10777" y="9914"/>
                    <a:pt x="10737" y="9914"/>
                  </a:cubicBezTo>
                  <a:cubicBezTo>
                    <a:pt x="10672" y="9914"/>
                    <a:pt x="10544" y="9867"/>
                    <a:pt x="10315" y="9766"/>
                  </a:cubicBezTo>
                  <a:cubicBezTo>
                    <a:pt x="9761" y="9518"/>
                    <a:pt x="9471" y="9403"/>
                    <a:pt x="9373" y="9403"/>
                  </a:cubicBezTo>
                  <a:cubicBezTo>
                    <a:pt x="9314" y="9403"/>
                    <a:pt x="9323" y="9444"/>
                    <a:pt x="9384" y="9522"/>
                  </a:cubicBezTo>
                  <a:cubicBezTo>
                    <a:pt x="9442" y="9580"/>
                    <a:pt x="9791" y="9766"/>
                    <a:pt x="10175" y="9941"/>
                  </a:cubicBezTo>
                  <a:cubicBezTo>
                    <a:pt x="10711" y="10174"/>
                    <a:pt x="10874" y="10290"/>
                    <a:pt x="10874" y="10407"/>
                  </a:cubicBezTo>
                  <a:cubicBezTo>
                    <a:pt x="10874" y="10471"/>
                    <a:pt x="10866" y="10506"/>
                    <a:pt x="10823" y="10506"/>
                  </a:cubicBezTo>
                  <a:cubicBezTo>
                    <a:pt x="10765" y="10506"/>
                    <a:pt x="10644" y="10442"/>
                    <a:pt x="10397" y="10302"/>
                  </a:cubicBezTo>
                  <a:cubicBezTo>
                    <a:pt x="10141" y="10162"/>
                    <a:pt x="9873" y="9988"/>
                    <a:pt x="9791" y="9929"/>
                  </a:cubicBezTo>
                  <a:cubicBezTo>
                    <a:pt x="9745" y="9887"/>
                    <a:pt x="9706" y="9867"/>
                    <a:pt x="9675" y="9867"/>
                  </a:cubicBezTo>
                  <a:cubicBezTo>
                    <a:pt x="9596" y="9867"/>
                    <a:pt x="9573" y="9993"/>
                    <a:pt x="9640" y="10186"/>
                  </a:cubicBezTo>
                  <a:cubicBezTo>
                    <a:pt x="9675" y="10279"/>
                    <a:pt x="9733" y="10453"/>
                    <a:pt x="9756" y="10593"/>
                  </a:cubicBezTo>
                  <a:cubicBezTo>
                    <a:pt x="9793" y="10718"/>
                    <a:pt x="9802" y="10774"/>
                    <a:pt x="9777" y="10774"/>
                  </a:cubicBezTo>
                  <a:cubicBezTo>
                    <a:pt x="9762" y="10774"/>
                    <a:pt x="9737" y="10755"/>
                    <a:pt x="9698" y="10721"/>
                  </a:cubicBezTo>
                  <a:cubicBezTo>
                    <a:pt x="9628" y="10663"/>
                    <a:pt x="9477" y="10314"/>
                    <a:pt x="9361" y="9929"/>
                  </a:cubicBezTo>
                  <a:cubicBezTo>
                    <a:pt x="9244" y="9557"/>
                    <a:pt x="9116" y="9243"/>
                    <a:pt x="9069" y="9243"/>
                  </a:cubicBezTo>
                  <a:cubicBezTo>
                    <a:pt x="8965" y="9243"/>
                    <a:pt x="8965" y="9277"/>
                    <a:pt x="9116" y="9813"/>
                  </a:cubicBezTo>
                  <a:cubicBezTo>
                    <a:pt x="9174" y="10057"/>
                    <a:pt x="9221" y="10267"/>
                    <a:pt x="9198" y="10290"/>
                  </a:cubicBezTo>
                  <a:cubicBezTo>
                    <a:pt x="9184" y="10304"/>
                    <a:pt x="9168" y="10311"/>
                    <a:pt x="9150" y="10311"/>
                  </a:cubicBezTo>
                  <a:cubicBezTo>
                    <a:pt x="9046" y="10311"/>
                    <a:pt x="8876" y="10089"/>
                    <a:pt x="8697" y="9731"/>
                  </a:cubicBezTo>
                  <a:cubicBezTo>
                    <a:pt x="8498" y="9309"/>
                    <a:pt x="8349" y="9093"/>
                    <a:pt x="8293" y="9093"/>
                  </a:cubicBezTo>
                  <a:cubicBezTo>
                    <a:pt x="8242" y="9093"/>
                    <a:pt x="8272" y="9280"/>
                    <a:pt x="8417" y="9662"/>
                  </a:cubicBezTo>
                  <a:lnTo>
                    <a:pt x="8569" y="10069"/>
                  </a:lnTo>
                  <a:lnTo>
                    <a:pt x="8394" y="10011"/>
                  </a:lnTo>
                  <a:cubicBezTo>
                    <a:pt x="8289" y="9988"/>
                    <a:pt x="8208" y="9953"/>
                    <a:pt x="8208" y="9953"/>
                  </a:cubicBezTo>
                  <a:cubicBezTo>
                    <a:pt x="8208" y="9941"/>
                    <a:pt x="8033" y="9697"/>
                    <a:pt x="7835" y="9406"/>
                  </a:cubicBezTo>
                  <a:cubicBezTo>
                    <a:pt x="7490" y="8920"/>
                    <a:pt x="7234" y="8629"/>
                    <a:pt x="7147" y="8629"/>
                  </a:cubicBezTo>
                  <a:cubicBezTo>
                    <a:pt x="7125" y="8629"/>
                    <a:pt x="7114" y="8647"/>
                    <a:pt x="7114" y="8684"/>
                  </a:cubicBezTo>
                  <a:cubicBezTo>
                    <a:pt x="7114" y="8788"/>
                    <a:pt x="7172" y="8905"/>
                    <a:pt x="7614" y="9627"/>
                  </a:cubicBezTo>
                  <a:lnTo>
                    <a:pt x="7766" y="9883"/>
                  </a:lnTo>
                  <a:lnTo>
                    <a:pt x="7579" y="9836"/>
                  </a:lnTo>
                  <a:cubicBezTo>
                    <a:pt x="7486" y="9813"/>
                    <a:pt x="7183" y="9592"/>
                    <a:pt x="6916" y="9359"/>
                  </a:cubicBezTo>
                  <a:cubicBezTo>
                    <a:pt x="6585" y="9054"/>
                    <a:pt x="6409" y="8921"/>
                    <a:pt x="6337" y="8921"/>
                  </a:cubicBezTo>
                  <a:cubicBezTo>
                    <a:pt x="6311" y="8921"/>
                    <a:pt x="6299" y="8940"/>
                    <a:pt x="6299" y="8975"/>
                  </a:cubicBezTo>
                  <a:cubicBezTo>
                    <a:pt x="6299" y="9010"/>
                    <a:pt x="6450" y="9196"/>
                    <a:pt x="6636" y="9382"/>
                  </a:cubicBezTo>
                  <a:cubicBezTo>
                    <a:pt x="6974" y="9720"/>
                    <a:pt x="6974" y="9731"/>
                    <a:pt x="6776" y="9731"/>
                  </a:cubicBezTo>
                  <a:cubicBezTo>
                    <a:pt x="6660" y="9731"/>
                    <a:pt x="6264" y="9534"/>
                    <a:pt x="5879" y="9289"/>
                  </a:cubicBezTo>
                  <a:cubicBezTo>
                    <a:pt x="5507" y="9045"/>
                    <a:pt x="5169" y="8835"/>
                    <a:pt x="5134" y="8835"/>
                  </a:cubicBezTo>
                  <a:cubicBezTo>
                    <a:pt x="4971" y="8835"/>
                    <a:pt x="5111" y="8986"/>
                    <a:pt x="5612" y="9347"/>
                  </a:cubicBezTo>
                  <a:cubicBezTo>
                    <a:pt x="5960" y="9594"/>
                    <a:pt x="6088" y="9721"/>
                    <a:pt x="5995" y="9721"/>
                  </a:cubicBezTo>
                  <a:cubicBezTo>
                    <a:pt x="5917" y="9721"/>
                    <a:pt x="5685" y="9632"/>
                    <a:pt x="5297" y="9452"/>
                  </a:cubicBezTo>
                  <a:cubicBezTo>
                    <a:pt x="4778" y="9212"/>
                    <a:pt x="4416" y="9095"/>
                    <a:pt x="4293" y="9095"/>
                  </a:cubicBezTo>
                  <a:cubicBezTo>
                    <a:pt x="4159" y="9095"/>
                    <a:pt x="4305" y="9232"/>
                    <a:pt x="4832" y="9499"/>
                  </a:cubicBezTo>
                  <a:cubicBezTo>
                    <a:pt x="5111" y="9638"/>
                    <a:pt x="5309" y="9766"/>
                    <a:pt x="5297" y="9778"/>
                  </a:cubicBezTo>
                  <a:cubicBezTo>
                    <a:pt x="5296" y="9780"/>
                    <a:pt x="5291" y="9781"/>
                    <a:pt x="5285" y="9781"/>
                  </a:cubicBezTo>
                  <a:cubicBezTo>
                    <a:pt x="5213" y="9781"/>
                    <a:pt x="4854" y="9659"/>
                    <a:pt x="4436" y="9487"/>
                  </a:cubicBezTo>
                  <a:cubicBezTo>
                    <a:pt x="3874" y="9261"/>
                    <a:pt x="3616" y="9170"/>
                    <a:pt x="3506" y="9170"/>
                  </a:cubicBezTo>
                  <a:cubicBezTo>
                    <a:pt x="3452" y="9170"/>
                    <a:pt x="3435" y="9192"/>
                    <a:pt x="3435" y="9231"/>
                  </a:cubicBezTo>
                  <a:cubicBezTo>
                    <a:pt x="3435" y="9277"/>
                    <a:pt x="3714" y="9429"/>
                    <a:pt x="4052" y="9580"/>
                  </a:cubicBezTo>
                  <a:cubicBezTo>
                    <a:pt x="4645" y="9848"/>
                    <a:pt x="4657" y="9860"/>
                    <a:pt x="4401" y="9906"/>
                  </a:cubicBezTo>
                  <a:cubicBezTo>
                    <a:pt x="4377" y="9910"/>
                    <a:pt x="4349" y="9911"/>
                    <a:pt x="4318" y="9911"/>
                  </a:cubicBezTo>
                  <a:cubicBezTo>
                    <a:pt x="4136" y="9911"/>
                    <a:pt x="3836" y="9854"/>
                    <a:pt x="3528" y="9755"/>
                  </a:cubicBezTo>
                  <a:cubicBezTo>
                    <a:pt x="3126" y="9629"/>
                    <a:pt x="2844" y="9572"/>
                    <a:pt x="2712" y="9572"/>
                  </a:cubicBezTo>
                  <a:cubicBezTo>
                    <a:pt x="2526" y="9572"/>
                    <a:pt x="2640" y="9685"/>
                    <a:pt x="3144" y="9883"/>
                  </a:cubicBezTo>
                  <a:cubicBezTo>
                    <a:pt x="3542" y="10038"/>
                    <a:pt x="3548" y="10122"/>
                    <a:pt x="3244" y="10122"/>
                  </a:cubicBezTo>
                  <a:cubicBezTo>
                    <a:pt x="3069" y="10122"/>
                    <a:pt x="2789" y="10094"/>
                    <a:pt x="2422" y="10034"/>
                  </a:cubicBezTo>
                  <a:cubicBezTo>
                    <a:pt x="1968" y="9953"/>
                    <a:pt x="1514" y="9894"/>
                    <a:pt x="1409" y="9894"/>
                  </a:cubicBezTo>
                  <a:cubicBezTo>
                    <a:pt x="1048" y="9894"/>
                    <a:pt x="1316" y="10046"/>
                    <a:pt x="1921" y="10197"/>
                  </a:cubicBezTo>
                  <a:cubicBezTo>
                    <a:pt x="2523" y="10338"/>
                    <a:pt x="2584" y="10423"/>
                    <a:pt x="2222" y="10423"/>
                  </a:cubicBezTo>
                  <a:cubicBezTo>
                    <a:pt x="2017" y="10423"/>
                    <a:pt x="1677" y="10396"/>
                    <a:pt x="1223" y="10337"/>
                  </a:cubicBezTo>
                  <a:cubicBezTo>
                    <a:pt x="796" y="10286"/>
                    <a:pt x="408" y="10253"/>
                    <a:pt x="221" y="10253"/>
                  </a:cubicBezTo>
                  <a:cubicBezTo>
                    <a:pt x="152" y="10253"/>
                    <a:pt x="111" y="10258"/>
                    <a:pt x="105" y="10267"/>
                  </a:cubicBezTo>
                  <a:cubicBezTo>
                    <a:pt x="0" y="10360"/>
                    <a:pt x="256" y="10453"/>
                    <a:pt x="885" y="10546"/>
                  </a:cubicBezTo>
                  <a:cubicBezTo>
                    <a:pt x="2096" y="10733"/>
                    <a:pt x="2061" y="10651"/>
                    <a:pt x="1223" y="11303"/>
                  </a:cubicBezTo>
                  <a:cubicBezTo>
                    <a:pt x="815" y="11618"/>
                    <a:pt x="512" y="11909"/>
                    <a:pt x="536" y="11944"/>
                  </a:cubicBezTo>
                  <a:cubicBezTo>
                    <a:pt x="545" y="11959"/>
                    <a:pt x="562" y="11966"/>
                    <a:pt x="587" y="11966"/>
                  </a:cubicBezTo>
                  <a:cubicBezTo>
                    <a:pt x="718" y="11966"/>
                    <a:pt x="1071" y="11758"/>
                    <a:pt x="1735" y="11280"/>
                  </a:cubicBezTo>
                  <a:cubicBezTo>
                    <a:pt x="2049" y="11059"/>
                    <a:pt x="2317" y="10884"/>
                    <a:pt x="2340" y="10884"/>
                  </a:cubicBezTo>
                  <a:cubicBezTo>
                    <a:pt x="2364" y="10884"/>
                    <a:pt x="2177" y="11105"/>
                    <a:pt x="1933" y="11385"/>
                  </a:cubicBezTo>
                  <a:cubicBezTo>
                    <a:pt x="1677" y="11664"/>
                    <a:pt x="1479" y="11920"/>
                    <a:pt x="1479" y="11955"/>
                  </a:cubicBezTo>
                  <a:cubicBezTo>
                    <a:pt x="1479" y="11998"/>
                    <a:pt x="1491" y="12020"/>
                    <a:pt x="1521" y="12020"/>
                  </a:cubicBezTo>
                  <a:cubicBezTo>
                    <a:pt x="1604" y="12020"/>
                    <a:pt x="1823" y="11838"/>
                    <a:pt x="2270" y="11408"/>
                  </a:cubicBezTo>
                  <a:cubicBezTo>
                    <a:pt x="2631" y="11070"/>
                    <a:pt x="2992" y="10803"/>
                    <a:pt x="3074" y="10803"/>
                  </a:cubicBezTo>
                  <a:cubicBezTo>
                    <a:pt x="3190" y="10803"/>
                    <a:pt x="3120" y="10896"/>
                    <a:pt x="2841" y="11129"/>
                  </a:cubicBezTo>
                  <a:cubicBezTo>
                    <a:pt x="2545" y="11384"/>
                    <a:pt x="2441" y="11569"/>
                    <a:pt x="2541" y="11569"/>
                  </a:cubicBezTo>
                  <a:cubicBezTo>
                    <a:pt x="2587" y="11569"/>
                    <a:pt x="2675" y="11530"/>
                    <a:pt x="2806" y="11443"/>
                  </a:cubicBezTo>
                  <a:cubicBezTo>
                    <a:pt x="2896" y="11376"/>
                    <a:pt x="2957" y="11342"/>
                    <a:pt x="2976" y="11342"/>
                  </a:cubicBezTo>
                  <a:cubicBezTo>
                    <a:pt x="2987" y="11342"/>
                    <a:pt x="2986" y="11352"/>
                    <a:pt x="2969" y="11373"/>
                  </a:cubicBezTo>
                  <a:cubicBezTo>
                    <a:pt x="2849" y="11500"/>
                    <a:pt x="2824" y="11561"/>
                    <a:pt x="2881" y="11561"/>
                  </a:cubicBezTo>
                  <a:cubicBezTo>
                    <a:pt x="2994" y="11561"/>
                    <a:pt x="3440" y="11313"/>
                    <a:pt x="4110" y="10861"/>
                  </a:cubicBezTo>
                  <a:cubicBezTo>
                    <a:pt x="4401" y="10665"/>
                    <a:pt x="4583" y="10573"/>
                    <a:pt x="4638" y="10573"/>
                  </a:cubicBezTo>
                  <a:cubicBezTo>
                    <a:pt x="4705" y="10573"/>
                    <a:pt x="4586" y="10706"/>
                    <a:pt x="4250" y="10954"/>
                  </a:cubicBezTo>
                  <a:cubicBezTo>
                    <a:pt x="3807" y="11280"/>
                    <a:pt x="3656" y="11455"/>
                    <a:pt x="3819" y="11455"/>
                  </a:cubicBezTo>
                  <a:cubicBezTo>
                    <a:pt x="3854" y="11455"/>
                    <a:pt x="4203" y="11233"/>
                    <a:pt x="4610" y="10966"/>
                  </a:cubicBezTo>
                  <a:cubicBezTo>
                    <a:pt x="5041" y="10686"/>
                    <a:pt x="5495" y="10453"/>
                    <a:pt x="5682" y="10430"/>
                  </a:cubicBezTo>
                  <a:cubicBezTo>
                    <a:pt x="5792" y="10410"/>
                    <a:pt x="5873" y="10394"/>
                    <a:pt x="5913" y="10394"/>
                  </a:cubicBezTo>
                  <a:cubicBezTo>
                    <a:pt x="6015" y="10394"/>
                    <a:pt x="5848" y="10505"/>
                    <a:pt x="5228" y="10966"/>
                  </a:cubicBezTo>
                  <a:cubicBezTo>
                    <a:pt x="4855" y="11245"/>
                    <a:pt x="4587" y="11489"/>
                    <a:pt x="4634" y="11513"/>
                  </a:cubicBezTo>
                  <a:cubicBezTo>
                    <a:pt x="4645" y="11517"/>
                    <a:pt x="4659" y="11519"/>
                    <a:pt x="4675" y="11519"/>
                  </a:cubicBezTo>
                  <a:cubicBezTo>
                    <a:pt x="4836" y="11519"/>
                    <a:pt x="5226" y="11303"/>
                    <a:pt x="5914" y="10826"/>
                  </a:cubicBezTo>
                  <a:cubicBezTo>
                    <a:pt x="6265" y="10589"/>
                    <a:pt x="6582" y="10406"/>
                    <a:pt x="6632" y="10406"/>
                  </a:cubicBezTo>
                  <a:cubicBezTo>
                    <a:pt x="6634" y="10406"/>
                    <a:pt x="6635" y="10406"/>
                    <a:pt x="6636" y="10407"/>
                  </a:cubicBezTo>
                  <a:cubicBezTo>
                    <a:pt x="6683" y="10418"/>
                    <a:pt x="6462" y="10593"/>
                    <a:pt x="6159" y="10803"/>
                  </a:cubicBezTo>
                  <a:cubicBezTo>
                    <a:pt x="5704" y="11100"/>
                    <a:pt x="5490" y="11315"/>
                    <a:pt x="5596" y="11315"/>
                  </a:cubicBezTo>
                  <a:cubicBezTo>
                    <a:pt x="5639" y="11315"/>
                    <a:pt x="5736" y="11279"/>
                    <a:pt x="5891" y="11198"/>
                  </a:cubicBezTo>
                  <a:cubicBezTo>
                    <a:pt x="6089" y="11105"/>
                    <a:pt x="6485" y="10872"/>
                    <a:pt x="6764" y="10698"/>
                  </a:cubicBezTo>
                  <a:cubicBezTo>
                    <a:pt x="7060" y="10507"/>
                    <a:pt x="7299" y="10404"/>
                    <a:pt x="7445" y="10404"/>
                  </a:cubicBezTo>
                  <a:cubicBezTo>
                    <a:pt x="7460" y="10404"/>
                    <a:pt x="7473" y="10405"/>
                    <a:pt x="7486" y="10407"/>
                  </a:cubicBezTo>
                  <a:cubicBezTo>
                    <a:pt x="7661" y="10430"/>
                    <a:pt x="7579" y="10500"/>
                    <a:pt x="6916" y="10872"/>
                  </a:cubicBezTo>
                  <a:cubicBezTo>
                    <a:pt x="6194" y="11280"/>
                    <a:pt x="5984" y="11455"/>
                    <a:pt x="6217" y="11455"/>
                  </a:cubicBezTo>
                  <a:cubicBezTo>
                    <a:pt x="6275" y="11455"/>
                    <a:pt x="6706" y="11245"/>
                    <a:pt x="7195" y="10989"/>
                  </a:cubicBezTo>
                  <a:lnTo>
                    <a:pt x="8068" y="10535"/>
                  </a:lnTo>
                  <a:lnTo>
                    <a:pt x="8604" y="10814"/>
                  </a:lnTo>
                  <a:lnTo>
                    <a:pt x="7952" y="11117"/>
                  </a:lnTo>
                  <a:cubicBezTo>
                    <a:pt x="7148" y="11478"/>
                    <a:pt x="6974" y="11583"/>
                    <a:pt x="7044" y="11652"/>
                  </a:cubicBezTo>
                  <a:cubicBezTo>
                    <a:pt x="7047" y="11656"/>
                    <a:pt x="7055" y="11658"/>
                    <a:pt x="7067" y="11658"/>
                  </a:cubicBezTo>
                  <a:cubicBezTo>
                    <a:pt x="7168" y="11658"/>
                    <a:pt x="7560" y="11527"/>
                    <a:pt x="7998" y="11350"/>
                  </a:cubicBezTo>
                  <a:cubicBezTo>
                    <a:pt x="8544" y="11124"/>
                    <a:pt x="8772" y="11038"/>
                    <a:pt x="8908" y="11038"/>
                  </a:cubicBezTo>
                  <a:cubicBezTo>
                    <a:pt x="8975" y="11038"/>
                    <a:pt x="9020" y="11059"/>
                    <a:pt x="9069" y="11094"/>
                  </a:cubicBezTo>
                  <a:cubicBezTo>
                    <a:pt x="9267" y="11233"/>
                    <a:pt x="9291" y="11373"/>
                    <a:pt x="9116" y="11373"/>
                  </a:cubicBezTo>
                  <a:cubicBezTo>
                    <a:pt x="8883" y="11373"/>
                    <a:pt x="7684" y="11792"/>
                    <a:pt x="7719" y="11862"/>
                  </a:cubicBezTo>
                  <a:cubicBezTo>
                    <a:pt x="7734" y="11885"/>
                    <a:pt x="7778" y="11897"/>
                    <a:pt x="7833" y="11897"/>
                  </a:cubicBezTo>
                  <a:cubicBezTo>
                    <a:pt x="7863" y="11897"/>
                    <a:pt x="7896" y="11894"/>
                    <a:pt x="7929" y="11885"/>
                  </a:cubicBezTo>
                  <a:cubicBezTo>
                    <a:pt x="7956" y="11877"/>
                    <a:pt x="7980" y="11873"/>
                    <a:pt x="8002" y="11873"/>
                  </a:cubicBezTo>
                  <a:cubicBezTo>
                    <a:pt x="8098" y="11873"/>
                    <a:pt x="8132" y="11958"/>
                    <a:pt x="8103" y="12130"/>
                  </a:cubicBezTo>
                  <a:cubicBezTo>
                    <a:pt x="8092" y="12165"/>
                    <a:pt x="8208" y="12188"/>
                    <a:pt x="8336" y="12188"/>
                  </a:cubicBezTo>
                  <a:cubicBezTo>
                    <a:pt x="8487" y="12188"/>
                    <a:pt x="8604" y="12235"/>
                    <a:pt x="8639" y="12304"/>
                  </a:cubicBezTo>
                  <a:cubicBezTo>
                    <a:pt x="8662" y="12374"/>
                    <a:pt x="8778" y="12433"/>
                    <a:pt x="8895" y="12433"/>
                  </a:cubicBezTo>
                  <a:cubicBezTo>
                    <a:pt x="9011" y="12444"/>
                    <a:pt x="9186" y="12467"/>
                    <a:pt x="9279" y="12502"/>
                  </a:cubicBezTo>
                  <a:cubicBezTo>
                    <a:pt x="9419" y="12561"/>
                    <a:pt x="9407" y="12584"/>
                    <a:pt x="9174" y="12630"/>
                  </a:cubicBezTo>
                  <a:cubicBezTo>
                    <a:pt x="9023" y="12665"/>
                    <a:pt x="8906" y="12724"/>
                    <a:pt x="8906" y="12770"/>
                  </a:cubicBezTo>
                  <a:cubicBezTo>
                    <a:pt x="8906" y="12790"/>
                    <a:pt x="8804" y="12803"/>
                    <a:pt x="8634" y="12803"/>
                  </a:cubicBezTo>
                  <a:cubicBezTo>
                    <a:pt x="8511" y="12803"/>
                    <a:pt x="8353" y="12796"/>
                    <a:pt x="8173" y="12782"/>
                  </a:cubicBezTo>
                  <a:cubicBezTo>
                    <a:pt x="7985" y="12769"/>
                    <a:pt x="7835" y="12762"/>
                    <a:pt x="7721" y="12762"/>
                  </a:cubicBezTo>
                  <a:cubicBezTo>
                    <a:pt x="7530" y="12762"/>
                    <a:pt x="7440" y="12780"/>
                    <a:pt x="7440" y="12817"/>
                  </a:cubicBezTo>
                  <a:cubicBezTo>
                    <a:pt x="7440" y="12910"/>
                    <a:pt x="7649" y="12956"/>
                    <a:pt x="8534" y="13050"/>
                  </a:cubicBezTo>
                  <a:cubicBezTo>
                    <a:pt x="8988" y="13108"/>
                    <a:pt x="9000" y="13108"/>
                    <a:pt x="8813" y="13213"/>
                  </a:cubicBezTo>
                  <a:cubicBezTo>
                    <a:pt x="8709" y="13271"/>
                    <a:pt x="8383" y="13329"/>
                    <a:pt x="8092" y="13329"/>
                  </a:cubicBezTo>
                  <a:cubicBezTo>
                    <a:pt x="7253" y="13329"/>
                    <a:pt x="6217" y="13434"/>
                    <a:pt x="6217" y="13504"/>
                  </a:cubicBezTo>
                  <a:cubicBezTo>
                    <a:pt x="6217" y="13539"/>
                    <a:pt x="6636" y="13585"/>
                    <a:pt x="7172" y="13597"/>
                  </a:cubicBezTo>
                  <a:lnTo>
                    <a:pt x="8126" y="13620"/>
                  </a:lnTo>
                  <a:lnTo>
                    <a:pt x="7777" y="13841"/>
                  </a:lnTo>
                  <a:cubicBezTo>
                    <a:pt x="7591" y="13969"/>
                    <a:pt x="7358" y="14062"/>
                    <a:pt x="7242" y="14062"/>
                  </a:cubicBezTo>
                  <a:cubicBezTo>
                    <a:pt x="7137" y="14062"/>
                    <a:pt x="6683" y="14144"/>
                    <a:pt x="6240" y="14237"/>
                  </a:cubicBezTo>
                  <a:cubicBezTo>
                    <a:pt x="5347" y="14417"/>
                    <a:pt x="5134" y="14550"/>
                    <a:pt x="5513" y="14550"/>
                  </a:cubicBezTo>
                  <a:cubicBezTo>
                    <a:pt x="5697" y="14550"/>
                    <a:pt x="6021" y="14519"/>
                    <a:pt x="6473" y="14447"/>
                  </a:cubicBezTo>
                  <a:lnTo>
                    <a:pt x="7114" y="14342"/>
                  </a:lnTo>
                  <a:lnTo>
                    <a:pt x="7114" y="14342"/>
                  </a:lnTo>
                  <a:lnTo>
                    <a:pt x="6939" y="14516"/>
                  </a:lnTo>
                  <a:cubicBezTo>
                    <a:pt x="6834" y="14633"/>
                    <a:pt x="6625" y="14726"/>
                    <a:pt x="6392" y="14761"/>
                  </a:cubicBezTo>
                  <a:cubicBezTo>
                    <a:pt x="5565" y="14866"/>
                    <a:pt x="4610" y="15075"/>
                    <a:pt x="4541" y="15145"/>
                  </a:cubicBezTo>
                  <a:cubicBezTo>
                    <a:pt x="4510" y="15175"/>
                    <a:pt x="4589" y="15190"/>
                    <a:pt x="4742" y="15190"/>
                  </a:cubicBezTo>
                  <a:cubicBezTo>
                    <a:pt x="5003" y="15190"/>
                    <a:pt x="5480" y="15149"/>
                    <a:pt x="6008" y="15075"/>
                  </a:cubicBezTo>
                  <a:lnTo>
                    <a:pt x="6415" y="15017"/>
                  </a:lnTo>
                  <a:lnTo>
                    <a:pt x="6136" y="15343"/>
                  </a:lnTo>
                  <a:cubicBezTo>
                    <a:pt x="5868" y="15646"/>
                    <a:pt x="5775" y="15692"/>
                    <a:pt x="4948" y="15902"/>
                  </a:cubicBezTo>
                  <a:cubicBezTo>
                    <a:pt x="3935" y="16146"/>
                    <a:pt x="3528" y="16298"/>
                    <a:pt x="3644" y="16368"/>
                  </a:cubicBezTo>
                  <a:cubicBezTo>
                    <a:pt x="3650" y="16371"/>
                    <a:pt x="3663" y="16372"/>
                    <a:pt x="3684" y="16372"/>
                  </a:cubicBezTo>
                  <a:cubicBezTo>
                    <a:pt x="3886" y="16372"/>
                    <a:pt x="4776" y="16223"/>
                    <a:pt x="5379" y="16065"/>
                  </a:cubicBezTo>
                  <a:cubicBezTo>
                    <a:pt x="5439" y="16050"/>
                    <a:pt x="5479" y="16040"/>
                    <a:pt x="5502" y="16040"/>
                  </a:cubicBezTo>
                  <a:cubicBezTo>
                    <a:pt x="5551" y="16040"/>
                    <a:pt x="5520" y="16085"/>
                    <a:pt x="5425" y="16228"/>
                  </a:cubicBezTo>
                  <a:cubicBezTo>
                    <a:pt x="5332" y="16356"/>
                    <a:pt x="5111" y="16484"/>
                    <a:pt x="4867" y="16554"/>
                  </a:cubicBezTo>
                  <a:cubicBezTo>
                    <a:pt x="4110" y="16787"/>
                    <a:pt x="3353" y="17101"/>
                    <a:pt x="3353" y="17183"/>
                  </a:cubicBezTo>
                  <a:cubicBezTo>
                    <a:pt x="3353" y="17215"/>
                    <a:pt x="3385" y="17230"/>
                    <a:pt x="3449" y="17230"/>
                  </a:cubicBezTo>
                  <a:cubicBezTo>
                    <a:pt x="3595" y="17230"/>
                    <a:pt x="3908" y="17150"/>
                    <a:pt x="4401" y="16996"/>
                  </a:cubicBezTo>
                  <a:cubicBezTo>
                    <a:pt x="4657" y="16911"/>
                    <a:pt x="4883" y="16855"/>
                    <a:pt x="4937" y="16855"/>
                  </a:cubicBezTo>
                  <a:cubicBezTo>
                    <a:pt x="4943" y="16855"/>
                    <a:pt x="4946" y="16856"/>
                    <a:pt x="4948" y="16857"/>
                  </a:cubicBezTo>
                  <a:cubicBezTo>
                    <a:pt x="5041" y="16950"/>
                    <a:pt x="4680" y="17183"/>
                    <a:pt x="3993" y="17485"/>
                  </a:cubicBezTo>
                  <a:cubicBezTo>
                    <a:pt x="3171" y="17850"/>
                    <a:pt x="2819" y="18074"/>
                    <a:pt x="2974" y="18074"/>
                  </a:cubicBezTo>
                  <a:cubicBezTo>
                    <a:pt x="3072" y="18074"/>
                    <a:pt x="3369" y="17986"/>
                    <a:pt x="3877" y="17788"/>
                  </a:cubicBezTo>
                  <a:lnTo>
                    <a:pt x="4587" y="17509"/>
                  </a:lnTo>
                  <a:lnTo>
                    <a:pt x="4436" y="17753"/>
                  </a:lnTo>
                  <a:cubicBezTo>
                    <a:pt x="4331" y="17939"/>
                    <a:pt x="4098" y="18091"/>
                    <a:pt x="3551" y="18324"/>
                  </a:cubicBezTo>
                  <a:cubicBezTo>
                    <a:pt x="3155" y="18498"/>
                    <a:pt x="2771" y="18708"/>
                    <a:pt x="2701" y="18766"/>
                  </a:cubicBezTo>
                  <a:cubicBezTo>
                    <a:pt x="2626" y="18841"/>
                    <a:pt x="2594" y="18885"/>
                    <a:pt x="2647" y="18885"/>
                  </a:cubicBezTo>
                  <a:cubicBezTo>
                    <a:pt x="2742" y="18885"/>
                    <a:pt x="3108" y="18745"/>
                    <a:pt x="3982" y="18393"/>
                  </a:cubicBezTo>
                  <a:cubicBezTo>
                    <a:pt x="4038" y="18372"/>
                    <a:pt x="4076" y="18360"/>
                    <a:pt x="4100" y="18360"/>
                  </a:cubicBezTo>
                  <a:cubicBezTo>
                    <a:pt x="4141" y="18360"/>
                    <a:pt x="4139" y="18394"/>
                    <a:pt x="4110" y="18475"/>
                  </a:cubicBezTo>
                  <a:cubicBezTo>
                    <a:pt x="4075" y="18556"/>
                    <a:pt x="3714" y="18836"/>
                    <a:pt x="3307" y="19092"/>
                  </a:cubicBezTo>
                  <a:cubicBezTo>
                    <a:pt x="2911" y="19348"/>
                    <a:pt x="2527" y="19604"/>
                    <a:pt x="2457" y="19674"/>
                  </a:cubicBezTo>
                  <a:cubicBezTo>
                    <a:pt x="2375" y="19751"/>
                    <a:pt x="2365" y="19789"/>
                    <a:pt x="2418" y="19789"/>
                  </a:cubicBezTo>
                  <a:cubicBezTo>
                    <a:pt x="2509" y="19789"/>
                    <a:pt x="2787" y="19678"/>
                    <a:pt x="3213" y="19464"/>
                  </a:cubicBezTo>
                  <a:cubicBezTo>
                    <a:pt x="3563" y="19278"/>
                    <a:pt x="3865" y="19127"/>
                    <a:pt x="3877" y="19127"/>
                  </a:cubicBezTo>
                  <a:lnTo>
                    <a:pt x="3877" y="19127"/>
                  </a:lnTo>
                  <a:cubicBezTo>
                    <a:pt x="3900" y="19127"/>
                    <a:pt x="3551" y="19499"/>
                    <a:pt x="3109" y="19942"/>
                  </a:cubicBezTo>
                  <a:cubicBezTo>
                    <a:pt x="2352" y="20699"/>
                    <a:pt x="2177" y="20931"/>
                    <a:pt x="2364" y="20931"/>
                  </a:cubicBezTo>
                  <a:cubicBezTo>
                    <a:pt x="2398" y="20931"/>
                    <a:pt x="2748" y="20629"/>
                    <a:pt x="3155" y="20256"/>
                  </a:cubicBezTo>
                  <a:cubicBezTo>
                    <a:pt x="3573" y="19861"/>
                    <a:pt x="3748" y="19704"/>
                    <a:pt x="3803" y="19704"/>
                  </a:cubicBezTo>
                  <a:cubicBezTo>
                    <a:pt x="3832" y="19704"/>
                    <a:pt x="3827" y="19749"/>
                    <a:pt x="3807" y="19825"/>
                  </a:cubicBezTo>
                  <a:cubicBezTo>
                    <a:pt x="3667" y="20373"/>
                    <a:pt x="3516" y="21281"/>
                    <a:pt x="3551" y="21327"/>
                  </a:cubicBezTo>
                  <a:cubicBezTo>
                    <a:pt x="3564" y="21338"/>
                    <a:pt x="3576" y="21345"/>
                    <a:pt x="3588" y="21345"/>
                  </a:cubicBezTo>
                  <a:cubicBezTo>
                    <a:pt x="3662" y="21345"/>
                    <a:pt x="3731" y="21088"/>
                    <a:pt x="3982" y="20105"/>
                  </a:cubicBezTo>
                  <a:cubicBezTo>
                    <a:pt x="4133" y="19453"/>
                    <a:pt x="4308" y="18871"/>
                    <a:pt x="4366" y="18801"/>
                  </a:cubicBezTo>
                  <a:cubicBezTo>
                    <a:pt x="4424" y="18743"/>
                    <a:pt x="4494" y="18626"/>
                    <a:pt x="4529" y="18556"/>
                  </a:cubicBezTo>
                  <a:cubicBezTo>
                    <a:pt x="4531" y="18552"/>
                    <a:pt x="4533" y="18549"/>
                    <a:pt x="4534" y="18549"/>
                  </a:cubicBezTo>
                  <a:lnTo>
                    <a:pt x="4534" y="18549"/>
                  </a:lnTo>
                  <a:cubicBezTo>
                    <a:pt x="4552" y="18549"/>
                    <a:pt x="4550" y="18849"/>
                    <a:pt x="4529" y="19267"/>
                  </a:cubicBezTo>
                  <a:cubicBezTo>
                    <a:pt x="4494" y="19790"/>
                    <a:pt x="4506" y="20105"/>
                    <a:pt x="4564" y="20140"/>
                  </a:cubicBezTo>
                  <a:cubicBezTo>
                    <a:pt x="4581" y="20151"/>
                    <a:pt x="4597" y="20157"/>
                    <a:pt x="4611" y="20157"/>
                  </a:cubicBezTo>
                  <a:cubicBezTo>
                    <a:pt x="4702" y="20157"/>
                    <a:pt x="4735" y="19903"/>
                    <a:pt x="4785" y="18999"/>
                  </a:cubicBezTo>
                  <a:cubicBezTo>
                    <a:pt x="4832" y="18254"/>
                    <a:pt x="4878" y="17963"/>
                    <a:pt x="5006" y="17765"/>
                  </a:cubicBezTo>
                  <a:cubicBezTo>
                    <a:pt x="5088" y="17613"/>
                    <a:pt x="5181" y="17497"/>
                    <a:pt x="5193" y="17497"/>
                  </a:cubicBezTo>
                  <a:cubicBezTo>
                    <a:pt x="5216" y="17497"/>
                    <a:pt x="5204" y="17916"/>
                    <a:pt x="5193" y="18417"/>
                  </a:cubicBezTo>
                  <a:cubicBezTo>
                    <a:pt x="5168" y="18925"/>
                    <a:pt x="5177" y="19169"/>
                    <a:pt x="5209" y="19169"/>
                  </a:cubicBezTo>
                  <a:cubicBezTo>
                    <a:pt x="5253" y="19169"/>
                    <a:pt x="5337" y="18735"/>
                    <a:pt x="5437" y="17916"/>
                  </a:cubicBezTo>
                  <a:cubicBezTo>
                    <a:pt x="5553" y="17020"/>
                    <a:pt x="5600" y="16833"/>
                    <a:pt x="5810" y="16519"/>
                  </a:cubicBezTo>
                  <a:lnTo>
                    <a:pt x="6066" y="16146"/>
                  </a:lnTo>
                  <a:lnTo>
                    <a:pt x="6019" y="16472"/>
                  </a:lnTo>
                  <a:cubicBezTo>
                    <a:pt x="5984" y="16659"/>
                    <a:pt x="5949" y="17113"/>
                    <a:pt x="5914" y="17497"/>
                  </a:cubicBezTo>
                  <a:cubicBezTo>
                    <a:pt x="5882" y="17930"/>
                    <a:pt x="5890" y="18130"/>
                    <a:pt x="5925" y="18130"/>
                  </a:cubicBezTo>
                  <a:cubicBezTo>
                    <a:pt x="5976" y="18130"/>
                    <a:pt x="6087" y="17681"/>
                    <a:pt x="6205" y="16892"/>
                  </a:cubicBezTo>
                  <a:cubicBezTo>
                    <a:pt x="6357" y="15820"/>
                    <a:pt x="6392" y="15739"/>
                    <a:pt x="6636" y="15483"/>
                  </a:cubicBezTo>
                  <a:cubicBezTo>
                    <a:pt x="6769" y="15338"/>
                    <a:pt x="6892" y="15226"/>
                    <a:pt x="6913" y="15226"/>
                  </a:cubicBezTo>
                  <a:cubicBezTo>
                    <a:pt x="6914" y="15226"/>
                    <a:pt x="6915" y="15226"/>
                    <a:pt x="6916" y="15227"/>
                  </a:cubicBezTo>
                  <a:cubicBezTo>
                    <a:pt x="6916" y="15238"/>
                    <a:pt x="6857" y="15622"/>
                    <a:pt x="6776" y="16065"/>
                  </a:cubicBezTo>
                  <a:cubicBezTo>
                    <a:pt x="6706" y="16519"/>
                    <a:pt x="6648" y="16903"/>
                    <a:pt x="6671" y="16926"/>
                  </a:cubicBezTo>
                  <a:cubicBezTo>
                    <a:pt x="6681" y="16935"/>
                    <a:pt x="6690" y="16939"/>
                    <a:pt x="6700" y="16939"/>
                  </a:cubicBezTo>
                  <a:cubicBezTo>
                    <a:pt x="6799" y="16939"/>
                    <a:pt x="6923" y="16493"/>
                    <a:pt x="7230" y="15075"/>
                  </a:cubicBezTo>
                  <a:cubicBezTo>
                    <a:pt x="7268" y="14903"/>
                    <a:pt x="7606" y="14612"/>
                    <a:pt x="7725" y="14612"/>
                  </a:cubicBezTo>
                  <a:cubicBezTo>
                    <a:pt x="7750" y="14612"/>
                    <a:pt x="7766" y="14625"/>
                    <a:pt x="7766" y="14656"/>
                  </a:cubicBezTo>
                  <a:cubicBezTo>
                    <a:pt x="7766" y="14714"/>
                    <a:pt x="7707" y="14994"/>
                    <a:pt x="7637" y="15297"/>
                  </a:cubicBezTo>
                  <a:cubicBezTo>
                    <a:pt x="7579" y="15588"/>
                    <a:pt x="7521" y="15948"/>
                    <a:pt x="7521" y="16100"/>
                  </a:cubicBezTo>
                  <a:cubicBezTo>
                    <a:pt x="7521" y="16257"/>
                    <a:pt x="7536" y="16332"/>
                    <a:pt x="7564" y="16332"/>
                  </a:cubicBezTo>
                  <a:cubicBezTo>
                    <a:pt x="7625" y="16332"/>
                    <a:pt x="7749" y="15968"/>
                    <a:pt x="7917" y="15297"/>
                  </a:cubicBezTo>
                  <a:cubicBezTo>
                    <a:pt x="8092" y="14598"/>
                    <a:pt x="8196" y="14330"/>
                    <a:pt x="8336" y="14214"/>
                  </a:cubicBezTo>
                  <a:cubicBezTo>
                    <a:pt x="8432" y="14139"/>
                    <a:pt x="8518" y="14084"/>
                    <a:pt x="8541" y="14084"/>
                  </a:cubicBezTo>
                  <a:cubicBezTo>
                    <a:pt x="8543" y="14084"/>
                    <a:pt x="8545" y="14085"/>
                    <a:pt x="8546" y="14086"/>
                  </a:cubicBezTo>
                  <a:cubicBezTo>
                    <a:pt x="8557" y="14097"/>
                    <a:pt x="8511" y="14400"/>
                    <a:pt x="8441" y="14749"/>
                  </a:cubicBezTo>
                  <a:cubicBezTo>
                    <a:pt x="8355" y="15228"/>
                    <a:pt x="8339" y="15470"/>
                    <a:pt x="8408" y="15470"/>
                  </a:cubicBezTo>
                  <a:cubicBezTo>
                    <a:pt x="8423" y="15470"/>
                    <a:pt x="8441" y="15459"/>
                    <a:pt x="8464" y="15436"/>
                  </a:cubicBezTo>
                  <a:cubicBezTo>
                    <a:pt x="8487" y="15413"/>
                    <a:pt x="8592" y="15064"/>
                    <a:pt x="8685" y="14656"/>
                  </a:cubicBezTo>
                  <a:cubicBezTo>
                    <a:pt x="8837" y="14027"/>
                    <a:pt x="8895" y="13911"/>
                    <a:pt x="9093" y="13795"/>
                  </a:cubicBezTo>
                  <a:cubicBezTo>
                    <a:pt x="9180" y="13745"/>
                    <a:pt x="9238" y="13709"/>
                    <a:pt x="9271" y="13709"/>
                  </a:cubicBezTo>
                  <a:cubicBezTo>
                    <a:pt x="9338" y="13709"/>
                    <a:pt x="9299" y="13860"/>
                    <a:pt x="9198" y="14353"/>
                  </a:cubicBezTo>
                  <a:cubicBezTo>
                    <a:pt x="9128" y="14656"/>
                    <a:pt x="9093" y="14936"/>
                    <a:pt x="9116" y="14959"/>
                  </a:cubicBezTo>
                  <a:cubicBezTo>
                    <a:pt x="9126" y="14969"/>
                    <a:pt x="9137" y="14974"/>
                    <a:pt x="9149" y="14974"/>
                  </a:cubicBezTo>
                  <a:cubicBezTo>
                    <a:pt x="9228" y="14974"/>
                    <a:pt x="9339" y="14723"/>
                    <a:pt x="9512" y="14144"/>
                  </a:cubicBezTo>
                  <a:cubicBezTo>
                    <a:pt x="9710" y="13515"/>
                    <a:pt x="9756" y="13434"/>
                    <a:pt x="10001" y="13306"/>
                  </a:cubicBezTo>
                  <a:lnTo>
                    <a:pt x="10280" y="13178"/>
                  </a:lnTo>
                  <a:lnTo>
                    <a:pt x="9954" y="14109"/>
                  </a:lnTo>
                  <a:cubicBezTo>
                    <a:pt x="9768" y="14633"/>
                    <a:pt x="9640" y="15075"/>
                    <a:pt x="9675" y="15110"/>
                  </a:cubicBezTo>
                  <a:cubicBezTo>
                    <a:pt x="9686" y="15118"/>
                    <a:pt x="9699" y="15121"/>
                    <a:pt x="9714" y="15121"/>
                  </a:cubicBezTo>
                  <a:cubicBezTo>
                    <a:pt x="9744" y="15121"/>
                    <a:pt x="9779" y="15103"/>
                    <a:pt x="9803" y="15064"/>
                  </a:cubicBezTo>
                  <a:cubicBezTo>
                    <a:pt x="9808" y="15054"/>
                    <a:pt x="9814" y="15050"/>
                    <a:pt x="9819" y="15050"/>
                  </a:cubicBezTo>
                  <a:cubicBezTo>
                    <a:pt x="9904" y="15050"/>
                    <a:pt x="9963" y="16247"/>
                    <a:pt x="9919" y="17299"/>
                  </a:cubicBezTo>
                  <a:cubicBezTo>
                    <a:pt x="9877" y="18153"/>
                    <a:pt x="9860" y="18435"/>
                    <a:pt x="9788" y="18435"/>
                  </a:cubicBezTo>
                  <a:cubicBezTo>
                    <a:pt x="9760" y="18435"/>
                    <a:pt x="9724" y="18392"/>
                    <a:pt x="9675" y="18324"/>
                  </a:cubicBezTo>
                  <a:cubicBezTo>
                    <a:pt x="9605" y="18224"/>
                    <a:pt x="9510" y="18167"/>
                    <a:pt x="9419" y="18167"/>
                  </a:cubicBezTo>
                  <a:cubicBezTo>
                    <a:pt x="9403" y="18167"/>
                    <a:pt x="9387" y="18169"/>
                    <a:pt x="9372" y="18172"/>
                  </a:cubicBezTo>
                  <a:cubicBezTo>
                    <a:pt x="9128" y="18207"/>
                    <a:pt x="9116" y="18556"/>
                    <a:pt x="9267" y="20722"/>
                  </a:cubicBezTo>
                  <a:cubicBezTo>
                    <a:pt x="9337" y="21688"/>
                    <a:pt x="9395" y="22666"/>
                    <a:pt x="9395" y="22899"/>
                  </a:cubicBezTo>
                  <a:lnTo>
                    <a:pt x="9395" y="23318"/>
                  </a:lnTo>
                  <a:lnTo>
                    <a:pt x="9139" y="23097"/>
                  </a:lnTo>
                  <a:cubicBezTo>
                    <a:pt x="9014" y="22993"/>
                    <a:pt x="8852" y="22907"/>
                    <a:pt x="8744" y="22907"/>
                  </a:cubicBezTo>
                  <a:cubicBezTo>
                    <a:pt x="8731" y="22907"/>
                    <a:pt x="8719" y="22908"/>
                    <a:pt x="8709" y="22911"/>
                  </a:cubicBezTo>
                  <a:cubicBezTo>
                    <a:pt x="8557" y="22934"/>
                    <a:pt x="8546" y="22980"/>
                    <a:pt x="8546" y="23504"/>
                  </a:cubicBezTo>
                  <a:cubicBezTo>
                    <a:pt x="8557" y="23958"/>
                    <a:pt x="8906" y="25821"/>
                    <a:pt x="9116" y="26508"/>
                  </a:cubicBezTo>
                  <a:cubicBezTo>
                    <a:pt x="9141" y="26583"/>
                    <a:pt x="9136" y="26616"/>
                    <a:pt x="9097" y="26616"/>
                  </a:cubicBezTo>
                  <a:cubicBezTo>
                    <a:pt x="9082" y="26616"/>
                    <a:pt x="9061" y="26611"/>
                    <a:pt x="9035" y="26601"/>
                  </a:cubicBezTo>
                  <a:cubicBezTo>
                    <a:pt x="8994" y="26584"/>
                    <a:pt x="8956" y="26576"/>
                    <a:pt x="8922" y="26576"/>
                  </a:cubicBezTo>
                  <a:cubicBezTo>
                    <a:pt x="8742" y="26576"/>
                    <a:pt x="8660" y="26800"/>
                    <a:pt x="8709" y="27172"/>
                  </a:cubicBezTo>
                  <a:cubicBezTo>
                    <a:pt x="8813" y="28033"/>
                    <a:pt x="9174" y="29628"/>
                    <a:pt x="9570" y="30990"/>
                  </a:cubicBezTo>
                  <a:cubicBezTo>
                    <a:pt x="9791" y="31770"/>
                    <a:pt x="9966" y="32434"/>
                    <a:pt x="9966" y="32457"/>
                  </a:cubicBezTo>
                  <a:cubicBezTo>
                    <a:pt x="9966" y="32466"/>
                    <a:pt x="9884" y="32474"/>
                    <a:pt x="9767" y="32474"/>
                  </a:cubicBezTo>
                  <a:cubicBezTo>
                    <a:pt x="9718" y="32474"/>
                    <a:pt x="9663" y="32472"/>
                    <a:pt x="9605" y="32469"/>
                  </a:cubicBezTo>
                  <a:cubicBezTo>
                    <a:pt x="9551" y="32464"/>
                    <a:pt x="9502" y="32462"/>
                    <a:pt x="9458" y="32462"/>
                  </a:cubicBezTo>
                  <a:cubicBezTo>
                    <a:pt x="9053" y="32462"/>
                    <a:pt x="9039" y="32693"/>
                    <a:pt x="9186" y="33889"/>
                  </a:cubicBezTo>
                  <a:cubicBezTo>
                    <a:pt x="9477" y="36194"/>
                    <a:pt x="9826" y="37894"/>
                    <a:pt x="10141" y="38639"/>
                  </a:cubicBezTo>
                  <a:cubicBezTo>
                    <a:pt x="10234" y="38849"/>
                    <a:pt x="10292" y="39024"/>
                    <a:pt x="10280" y="39035"/>
                  </a:cubicBezTo>
                  <a:cubicBezTo>
                    <a:pt x="10269" y="39047"/>
                    <a:pt x="9943" y="39105"/>
                    <a:pt x="9558" y="39152"/>
                  </a:cubicBezTo>
                  <a:cubicBezTo>
                    <a:pt x="9286" y="39190"/>
                    <a:pt x="9082" y="39210"/>
                    <a:pt x="8869" y="39210"/>
                  </a:cubicBezTo>
                  <a:cubicBezTo>
                    <a:pt x="8628" y="39210"/>
                    <a:pt x="8376" y="39184"/>
                    <a:pt x="7998" y="39128"/>
                  </a:cubicBezTo>
                  <a:cubicBezTo>
                    <a:pt x="7691" y="39084"/>
                    <a:pt x="7424" y="39061"/>
                    <a:pt x="7195" y="39061"/>
                  </a:cubicBezTo>
                  <a:cubicBezTo>
                    <a:pt x="6581" y="39061"/>
                    <a:pt x="6229" y="39224"/>
                    <a:pt x="6042" y="39571"/>
                  </a:cubicBezTo>
                  <a:cubicBezTo>
                    <a:pt x="5950" y="39740"/>
                    <a:pt x="5995" y="39854"/>
                    <a:pt x="6100" y="39854"/>
                  </a:cubicBezTo>
                  <a:cubicBezTo>
                    <a:pt x="6154" y="39854"/>
                    <a:pt x="6224" y="39824"/>
                    <a:pt x="6299" y="39757"/>
                  </a:cubicBezTo>
                  <a:cubicBezTo>
                    <a:pt x="6413" y="39656"/>
                    <a:pt x="6670" y="39606"/>
                    <a:pt x="7138" y="39606"/>
                  </a:cubicBezTo>
                  <a:cubicBezTo>
                    <a:pt x="7482" y="39606"/>
                    <a:pt x="7938" y="39633"/>
                    <a:pt x="8534" y="39687"/>
                  </a:cubicBezTo>
                  <a:cubicBezTo>
                    <a:pt x="8705" y="39700"/>
                    <a:pt x="8878" y="39706"/>
                    <a:pt x="9050" y="39706"/>
                  </a:cubicBezTo>
                  <a:cubicBezTo>
                    <a:pt x="9356" y="39706"/>
                    <a:pt x="9659" y="39685"/>
                    <a:pt x="9943" y="39641"/>
                  </a:cubicBezTo>
                  <a:cubicBezTo>
                    <a:pt x="10194" y="39603"/>
                    <a:pt x="10360" y="39582"/>
                    <a:pt x="10512" y="39582"/>
                  </a:cubicBezTo>
                  <a:cubicBezTo>
                    <a:pt x="10732" y="39582"/>
                    <a:pt x="10921" y="39626"/>
                    <a:pt x="11293" y="39722"/>
                  </a:cubicBezTo>
                  <a:cubicBezTo>
                    <a:pt x="11706" y="39833"/>
                    <a:pt x="11929" y="39874"/>
                    <a:pt x="12328" y="39874"/>
                  </a:cubicBezTo>
                  <a:cubicBezTo>
                    <a:pt x="12514" y="39874"/>
                    <a:pt x="12739" y="39865"/>
                    <a:pt x="13039" y="39850"/>
                  </a:cubicBezTo>
                  <a:cubicBezTo>
                    <a:pt x="13307" y="39838"/>
                    <a:pt x="13528" y="39831"/>
                    <a:pt x="13709" y="39831"/>
                  </a:cubicBezTo>
                  <a:cubicBezTo>
                    <a:pt x="14033" y="39831"/>
                    <a:pt x="14231" y="39852"/>
                    <a:pt x="14343" y="39897"/>
                  </a:cubicBezTo>
                  <a:cubicBezTo>
                    <a:pt x="14471" y="39943"/>
                    <a:pt x="15042" y="40002"/>
                    <a:pt x="15612" y="40013"/>
                  </a:cubicBezTo>
                  <a:cubicBezTo>
                    <a:pt x="16369" y="40025"/>
                    <a:pt x="16870" y="40083"/>
                    <a:pt x="17533" y="40234"/>
                  </a:cubicBezTo>
                  <a:cubicBezTo>
                    <a:pt x="18022" y="40351"/>
                    <a:pt x="18500" y="40467"/>
                    <a:pt x="18593" y="40490"/>
                  </a:cubicBezTo>
                  <a:cubicBezTo>
                    <a:pt x="18719" y="40515"/>
                    <a:pt x="18845" y="40527"/>
                    <a:pt x="18949" y="40527"/>
                  </a:cubicBezTo>
                  <a:cubicBezTo>
                    <a:pt x="19095" y="40527"/>
                    <a:pt x="19198" y="40503"/>
                    <a:pt x="19198" y="40456"/>
                  </a:cubicBezTo>
                  <a:cubicBezTo>
                    <a:pt x="19198" y="40106"/>
                    <a:pt x="16870" y="39478"/>
                    <a:pt x="15554" y="39478"/>
                  </a:cubicBezTo>
                  <a:cubicBezTo>
                    <a:pt x="15123" y="39478"/>
                    <a:pt x="14553" y="39419"/>
                    <a:pt x="14262" y="39350"/>
                  </a:cubicBezTo>
                  <a:cubicBezTo>
                    <a:pt x="14014" y="39286"/>
                    <a:pt x="13830" y="39256"/>
                    <a:pt x="13617" y="39256"/>
                  </a:cubicBezTo>
                  <a:cubicBezTo>
                    <a:pt x="13480" y="39256"/>
                    <a:pt x="13331" y="39269"/>
                    <a:pt x="13144" y="39291"/>
                  </a:cubicBezTo>
                  <a:cubicBezTo>
                    <a:pt x="12818" y="39338"/>
                    <a:pt x="12539" y="39361"/>
                    <a:pt x="12527" y="39361"/>
                  </a:cubicBezTo>
                  <a:cubicBezTo>
                    <a:pt x="12504" y="39350"/>
                    <a:pt x="12539" y="39245"/>
                    <a:pt x="12574" y="39140"/>
                  </a:cubicBezTo>
                  <a:cubicBezTo>
                    <a:pt x="12620" y="39035"/>
                    <a:pt x="12679" y="38651"/>
                    <a:pt x="12702" y="38290"/>
                  </a:cubicBezTo>
                  <a:cubicBezTo>
                    <a:pt x="12737" y="37929"/>
                    <a:pt x="12911" y="36544"/>
                    <a:pt x="13086" y="35217"/>
                  </a:cubicBezTo>
                  <a:cubicBezTo>
                    <a:pt x="13447" y="32481"/>
                    <a:pt x="13459" y="32318"/>
                    <a:pt x="13272" y="32061"/>
                  </a:cubicBezTo>
                  <a:cubicBezTo>
                    <a:pt x="13197" y="31945"/>
                    <a:pt x="13109" y="31887"/>
                    <a:pt x="12993" y="31887"/>
                  </a:cubicBezTo>
                  <a:cubicBezTo>
                    <a:pt x="12876" y="31887"/>
                    <a:pt x="12731" y="31945"/>
                    <a:pt x="12539" y="32061"/>
                  </a:cubicBezTo>
                  <a:lnTo>
                    <a:pt x="12236" y="32236"/>
                  </a:lnTo>
                  <a:lnTo>
                    <a:pt x="12283" y="31992"/>
                  </a:lnTo>
                  <a:cubicBezTo>
                    <a:pt x="12341" y="31701"/>
                    <a:pt x="12481" y="30653"/>
                    <a:pt x="12550" y="29873"/>
                  </a:cubicBezTo>
                  <a:cubicBezTo>
                    <a:pt x="12574" y="29558"/>
                    <a:pt x="12690" y="28848"/>
                    <a:pt x="12795" y="28278"/>
                  </a:cubicBezTo>
                  <a:cubicBezTo>
                    <a:pt x="13086" y="26741"/>
                    <a:pt x="13098" y="26601"/>
                    <a:pt x="12993" y="26415"/>
                  </a:cubicBezTo>
                  <a:cubicBezTo>
                    <a:pt x="12937" y="26304"/>
                    <a:pt x="12858" y="26249"/>
                    <a:pt x="12758" y="26249"/>
                  </a:cubicBezTo>
                  <a:cubicBezTo>
                    <a:pt x="12647" y="26249"/>
                    <a:pt x="12511" y="26316"/>
                    <a:pt x="12353" y="26450"/>
                  </a:cubicBezTo>
                  <a:lnTo>
                    <a:pt x="12108" y="26648"/>
                  </a:lnTo>
                  <a:lnTo>
                    <a:pt x="12225" y="26264"/>
                  </a:lnTo>
                  <a:cubicBezTo>
                    <a:pt x="12900" y="24063"/>
                    <a:pt x="13237" y="22154"/>
                    <a:pt x="12993" y="21874"/>
                  </a:cubicBezTo>
                  <a:cubicBezTo>
                    <a:pt x="12932" y="21798"/>
                    <a:pt x="12866" y="21758"/>
                    <a:pt x="12784" y="21758"/>
                  </a:cubicBezTo>
                  <a:cubicBezTo>
                    <a:pt x="12617" y="21758"/>
                    <a:pt x="12387" y="21926"/>
                    <a:pt x="12003" y="22294"/>
                  </a:cubicBezTo>
                  <a:cubicBezTo>
                    <a:pt x="11734" y="22553"/>
                    <a:pt x="11515" y="22727"/>
                    <a:pt x="11459" y="22727"/>
                  </a:cubicBezTo>
                  <a:cubicBezTo>
                    <a:pt x="11449" y="22727"/>
                    <a:pt x="11444" y="22723"/>
                    <a:pt x="11444" y="22713"/>
                  </a:cubicBezTo>
                  <a:cubicBezTo>
                    <a:pt x="11444" y="22550"/>
                    <a:pt x="11933" y="20757"/>
                    <a:pt x="12341" y="19430"/>
                  </a:cubicBezTo>
                  <a:cubicBezTo>
                    <a:pt x="12690" y="18300"/>
                    <a:pt x="12748" y="17823"/>
                    <a:pt x="12539" y="17660"/>
                  </a:cubicBezTo>
                  <a:cubicBezTo>
                    <a:pt x="12491" y="17617"/>
                    <a:pt x="12451" y="17597"/>
                    <a:pt x="12399" y="17597"/>
                  </a:cubicBezTo>
                  <a:cubicBezTo>
                    <a:pt x="12336" y="17597"/>
                    <a:pt x="12258" y="17626"/>
                    <a:pt x="12131" y="17683"/>
                  </a:cubicBezTo>
                  <a:cubicBezTo>
                    <a:pt x="12025" y="17740"/>
                    <a:pt x="11931" y="17769"/>
                    <a:pt x="11884" y="17769"/>
                  </a:cubicBezTo>
                  <a:cubicBezTo>
                    <a:pt x="11863" y="17769"/>
                    <a:pt x="11852" y="17764"/>
                    <a:pt x="11852" y="17753"/>
                  </a:cubicBezTo>
                  <a:cubicBezTo>
                    <a:pt x="11852" y="17718"/>
                    <a:pt x="12038" y="17124"/>
                    <a:pt x="12259" y="16414"/>
                  </a:cubicBezTo>
                  <a:cubicBezTo>
                    <a:pt x="12783" y="14761"/>
                    <a:pt x="12783" y="14551"/>
                    <a:pt x="12236" y="14551"/>
                  </a:cubicBezTo>
                  <a:cubicBezTo>
                    <a:pt x="12096" y="14551"/>
                    <a:pt x="12085" y="14516"/>
                    <a:pt x="12131" y="14295"/>
                  </a:cubicBezTo>
                  <a:cubicBezTo>
                    <a:pt x="12155" y="14144"/>
                    <a:pt x="12213" y="13993"/>
                    <a:pt x="12248" y="13958"/>
                  </a:cubicBezTo>
                  <a:cubicBezTo>
                    <a:pt x="12252" y="13954"/>
                    <a:pt x="12259" y="13953"/>
                    <a:pt x="12268" y="13953"/>
                  </a:cubicBezTo>
                  <a:cubicBezTo>
                    <a:pt x="12351" y="13953"/>
                    <a:pt x="12618" y="14099"/>
                    <a:pt x="12923" y="14330"/>
                  </a:cubicBezTo>
                  <a:cubicBezTo>
                    <a:pt x="13807" y="14979"/>
                    <a:pt x="14637" y="15520"/>
                    <a:pt x="14752" y="15520"/>
                  </a:cubicBezTo>
                  <a:cubicBezTo>
                    <a:pt x="14757" y="15520"/>
                    <a:pt x="14760" y="15520"/>
                    <a:pt x="14763" y="15518"/>
                  </a:cubicBezTo>
                  <a:cubicBezTo>
                    <a:pt x="14809" y="15460"/>
                    <a:pt x="14064" y="14831"/>
                    <a:pt x="13121" y="14144"/>
                  </a:cubicBezTo>
                  <a:cubicBezTo>
                    <a:pt x="12620" y="13783"/>
                    <a:pt x="12446" y="13608"/>
                    <a:pt x="12516" y="13562"/>
                  </a:cubicBezTo>
                  <a:cubicBezTo>
                    <a:pt x="12583" y="13522"/>
                    <a:pt x="12648" y="13501"/>
                    <a:pt x="12715" y="13501"/>
                  </a:cubicBezTo>
                  <a:cubicBezTo>
                    <a:pt x="12845" y="13501"/>
                    <a:pt x="12983" y="13579"/>
                    <a:pt x="13168" y="13748"/>
                  </a:cubicBezTo>
                  <a:cubicBezTo>
                    <a:pt x="13494" y="14051"/>
                    <a:pt x="14844" y="14959"/>
                    <a:pt x="14984" y="14959"/>
                  </a:cubicBezTo>
                  <a:cubicBezTo>
                    <a:pt x="15123" y="14959"/>
                    <a:pt x="14634" y="14493"/>
                    <a:pt x="13994" y="14016"/>
                  </a:cubicBezTo>
                  <a:cubicBezTo>
                    <a:pt x="13668" y="13771"/>
                    <a:pt x="13400" y="13527"/>
                    <a:pt x="13400" y="13492"/>
                  </a:cubicBezTo>
                  <a:cubicBezTo>
                    <a:pt x="13400" y="13429"/>
                    <a:pt x="13435" y="13399"/>
                    <a:pt x="13500" y="13399"/>
                  </a:cubicBezTo>
                  <a:cubicBezTo>
                    <a:pt x="13678" y="13399"/>
                    <a:pt x="14084" y="13625"/>
                    <a:pt x="14646" y="14051"/>
                  </a:cubicBezTo>
                  <a:cubicBezTo>
                    <a:pt x="15555" y="14738"/>
                    <a:pt x="16195" y="15146"/>
                    <a:pt x="16349" y="15146"/>
                  </a:cubicBezTo>
                  <a:cubicBezTo>
                    <a:pt x="16365" y="15146"/>
                    <a:pt x="16375" y="15142"/>
                    <a:pt x="16381" y="15134"/>
                  </a:cubicBezTo>
                  <a:cubicBezTo>
                    <a:pt x="16427" y="15052"/>
                    <a:pt x="15985" y="14621"/>
                    <a:pt x="15158" y="13981"/>
                  </a:cubicBezTo>
                  <a:cubicBezTo>
                    <a:pt x="14797" y="13702"/>
                    <a:pt x="14495" y="13434"/>
                    <a:pt x="14471" y="13387"/>
                  </a:cubicBezTo>
                  <a:cubicBezTo>
                    <a:pt x="14464" y="13359"/>
                    <a:pt x="14509" y="13344"/>
                    <a:pt x="14609" y="13344"/>
                  </a:cubicBezTo>
                  <a:cubicBezTo>
                    <a:pt x="14675" y="13344"/>
                    <a:pt x="14764" y="13350"/>
                    <a:pt x="14879" y="13364"/>
                  </a:cubicBezTo>
                  <a:cubicBezTo>
                    <a:pt x="15275" y="13410"/>
                    <a:pt x="15368" y="13480"/>
                    <a:pt x="15938" y="14004"/>
                  </a:cubicBezTo>
                  <a:cubicBezTo>
                    <a:pt x="16710" y="14742"/>
                    <a:pt x="17395" y="15276"/>
                    <a:pt x="17562" y="15276"/>
                  </a:cubicBezTo>
                  <a:cubicBezTo>
                    <a:pt x="17569" y="15276"/>
                    <a:pt x="17575" y="15275"/>
                    <a:pt x="17580" y="15273"/>
                  </a:cubicBezTo>
                  <a:cubicBezTo>
                    <a:pt x="17638" y="15250"/>
                    <a:pt x="17289" y="14854"/>
                    <a:pt x="16800" y="14365"/>
                  </a:cubicBezTo>
                  <a:cubicBezTo>
                    <a:pt x="16323" y="13888"/>
                    <a:pt x="15973" y="13492"/>
                    <a:pt x="16032" y="13492"/>
                  </a:cubicBezTo>
                  <a:cubicBezTo>
                    <a:pt x="16090" y="13492"/>
                    <a:pt x="16334" y="13550"/>
                    <a:pt x="16590" y="13608"/>
                  </a:cubicBezTo>
                  <a:cubicBezTo>
                    <a:pt x="16916" y="13702"/>
                    <a:pt x="17079" y="13806"/>
                    <a:pt x="17231" y="14004"/>
                  </a:cubicBezTo>
                  <a:cubicBezTo>
                    <a:pt x="17598" y="14486"/>
                    <a:pt x="19105" y="15973"/>
                    <a:pt x="19217" y="15973"/>
                  </a:cubicBezTo>
                  <a:cubicBezTo>
                    <a:pt x="19219" y="15973"/>
                    <a:pt x="19220" y="15972"/>
                    <a:pt x="19222" y="15972"/>
                  </a:cubicBezTo>
                  <a:cubicBezTo>
                    <a:pt x="19291" y="15925"/>
                    <a:pt x="19000" y="15529"/>
                    <a:pt x="18197" y="14621"/>
                  </a:cubicBezTo>
                  <a:cubicBezTo>
                    <a:pt x="17929" y="14319"/>
                    <a:pt x="17743" y="14062"/>
                    <a:pt x="17766" y="14062"/>
                  </a:cubicBezTo>
                  <a:cubicBezTo>
                    <a:pt x="17801" y="14062"/>
                    <a:pt x="18069" y="14225"/>
                    <a:pt x="18372" y="14435"/>
                  </a:cubicBezTo>
                  <a:cubicBezTo>
                    <a:pt x="18779" y="14703"/>
                    <a:pt x="19047" y="14971"/>
                    <a:pt x="19408" y="15471"/>
                  </a:cubicBezTo>
                  <a:cubicBezTo>
                    <a:pt x="19676" y="15832"/>
                    <a:pt x="19943" y="16158"/>
                    <a:pt x="20013" y="16170"/>
                  </a:cubicBezTo>
                  <a:cubicBezTo>
                    <a:pt x="20032" y="16178"/>
                    <a:pt x="20047" y="16182"/>
                    <a:pt x="20058" y="16182"/>
                  </a:cubicBezTo>
                  <a:cubicBezTo>
                    <a:pt x="20094" y="16182"/>
                    <a:pt x="20085" y="16135"/>
                    <a:pt x="20013" y="16018"/>
                  </a:cubicBezTo>
                  <a:cubicBezTo>
                    <a:pt x="19932" y="15855"/>
                    <a:pt x="19839" y="15378"/>
                    <a:pt x="19897" y="15378"/>
                  </a:cubicBezTo>
                  <a:cubicBezTo>
                    <a:pt x="19908" y="15378"/>
                    <a:pt x="20223" y="15471"/>
                    <a:pt x="20595" y="15576"/>
                  </a:cubicBezTo>
                  <a:cubicBezTo>
                    <a:pt x="21271" y="15785"/>
                    <a:pt x="22854" y="16193"/>
                    <a:pt x="22982" y="16193"/>
                  </a:cubicBezTo>
                  <a:cubicBezTo>
                    <a:pt x="23017" y="16193"/>
                    <a:pt x="23040" y="16158"/>
                    <a:pt x="23040" y="16111"/>
                  </a:cubicBezTo>
                  <a:cubicBezTo>
                    <a:pt x="23040" y="16077"/>
                    <a:pt x="22388" y="15832"/>
                    <a:pt x="21597" y="15576"/>
                  </a:cubicBezTo>
                  <a:cubicBezTo>
                    <a:pt x="19652" y="14959"/>
                    <a:pt x="19594" y="14936"/>
                    <a:pt x="19559" y="14842"/>
                  </a:cubicBezTo>
                  <a:cubicBezTo>
                    <a:pt x="19546" y="14809"/>
                    <a:pt x="19619" y="14790"/>
                    <a:pt x="19768" y="14790"/>
                  </a:cubicBezTo>
                  <a:cubicBezTo>
                    <a:pt x="19874" y="14790"/>
                    <a:pt x="20020" y="14800"/>
                    <a:pt x="20199" y="14819"/>
                  </a:cubicBezTo>
                  <a:cubicBezTo>
                    <a:pt x="20700" y="14859"/>
                    <a:pt x="21258" y="14879"/>
                    <a:pt x="21690" y="14879"/>
                  </a:cubicBezTo>
                  <a:cubicBezTo>
                    <a:pt x="22153" y="14879"/>
                    <a:pt x="22471" y="14856"/>
                    <a:pt x="22423" y="14808"/>
                  </a:cubicBezTo>
                  <a:cubicBezTo>
                    <a:pt x="22388" y="14761"/>
                    <a:pt x="21794" y="14668"/>
                    <a:pt x="21119" y="14598"/>
                  </a:cubicBezTo>
                  <a:cubicBezTo>
                    <a:pt x="20456" y="14528"/>
                    <a:pt x="19745" y="14447"/>
                    <a:pt x="19559" y="14423"/>
                  </a:cubicBezTo>
                  <a:cubicBezTo>
                    <a:pt x="19350" y="14400"/>
                    <a:pt x="19163" y="14319"/>
                    <a:pt x="19047" y="14190"/>
                  </a:cubicBezTo>
                  <a:lnTo>
                    <a:pt x="18861" y="13993"/>
                  </a:lnTo>
                  <a:lnTo>
                    <a:pt x="19303" y="13958"/>
                  </a:lnTo>
                  <a:cubicBezTo>
                    <a:pt x="19536" y="13923"/>
                    <a:pt x="20106" y="13888"/>
                    <a:pt x="20549" y="13853"/>
                  </a:cubicBezTo>
                  <a:cubicBezTo>
                    <a:pt x="21003" y="13830"/>
                    <a:pt x="21387" y="13795"/>
                    <a:pt x="21399" y="13771"/>
                  </a:cubicBezTo>
                  <a:cubicBezTo>
                    <a:pt x="21511" y="13669"/>
                    <a:pt x="21236" y="13630"/>
                    <a:pt x="20327" y="13630"/>
                  </a:cubicBezTo>
                  <a:cubicBezTo>
                    <a:pt x="20203" y="13630"/>
                    <a:pt x="20068" y="13630"/>
                    <a:pt x="19920" y="13632"/>
                  </a:cubicBezTo>
                  <a:cubicBezTo>
                    <a:pt x="19714" y="13635"/>
                    <a:pt x="19513" y="13636"/>
                    <a:pt x="19328" y="13636"/>
                  </a:cubicBezTo>
                  <a:cubicBezTo>
                    <a:pt x="18822" y="13636"/>
                    <a:pt x="18431" y="13625"/>
                    <a:pt x="18372" y="13608"/>
                  </a:cubicBezTo>
                  <a:cubicBezTo>
                    <a:pt x="18139" y="13539"/>
                    <a:pt x="18197" y="13434"/>
                    <a:pt x="18488" y="13376"/>
                  </a:cubicBezTo>
                  <a:cubicBezTo>
                    <a:pt x="19012" y="13282"/>
                    <a:pt x="19943" y="12980"/>
                    <a:pt x="19943" y="12910"/>
                  </a:cubicBezTo>
                  <a:cubicBezTo>
                    <a:pt x="19943" y="12871"/>
                    <a:pt x="19915" y="12850"/>
                    <a:pt x="19831" y="12850"/>
                  </a:cubicBezTo>
                  <a:cubicBezTo>
                    <a:pt x="19687" y="12850"/>
                    <a:pt x="19375" y="12914"/>
                    <a:pt x="18756" y="13061"/>
                  </a:cubicBezTo>
                  <a:cubicBezTo>
                    <a:pt x="18265" y="13174"/>
                    <a:pt x="18036" y="13227"/>
                    <a:pt x="17869" y="13227"/>
                  </a:cubicBezTo>
                  <a:cubicBezTo>
                    <a:pt x="17726" y="13227"/>
                    <a:pt x="17628" y="13189"/>
                    <a:pt x="17452" y="13119"/>
                  </a:cubicBezTo>
                  <a:lnTo>
                    <a:pt x="17056" y="12968"/>
                  </a:lnTo>
                  <a:lnTo>
                    <a:pt x="17417" y="12875"/>
                  </a:lnTo>
                  <a:cubicBezTo>
                    <a:pt x="17615" y="12817"/>
                    <a:pt x="18081" y="12689"/>
                    <a:pt x="18453" y="12595"/>
                  </a:cubicBezTo>
                  <a:cubicBezTo>
                    <a:pt x="18814" y="12491"/>
                    <a:pt x="19117" y="12386"/>
                    <a:pt x="19117" y="12339"/>
                  </a:cubicBezTo>
                  <a:cubicBezTo>
                    <a:pt x="19117" y="12304"/>
                    <a:pt x="19093" y="12270"/>
                    <a:pt x="19047" y="12270"/>
                  </a:cubicBezTo>
                  <a:cubicBezTo>
                    <a:pt x="18919" y="12270"/>
                    <a:pt x="17370" y="12595"/>
                    <a:pt x="16951" y="12712"/>
                  </a:cubicBezTo>
                  <a:cubicBezTo>
                    <a:pt x="16774" y="12760"/>
                    <a:pt x="16592" y="12786"/>
                    <a:pt x="16427" y="12786"/>
                  </a:cubicBezTo>
                  <a:cubicBezTo>
                    <a:pt x="16353" y="12786"/>
                    <a:pt x="16283" y="12781"/>
                    <a:pt x="16218" y="12770"/>
                  </a:cubicBezTo>
                  <a:lnTo>
                    <a:pt x="15892" y="12700"/>
                  </a:lnTo>
                  <a:lnTo>
                    <a:pt x="16509" y="12514"/>
                  </a:lnTo>
                  <a:cubicBezTo>
                    <a:pt x="17464" y="12223"/>
                    <a:pt x="17987" y="12013"/>
                    <a:pt x="17941" y="11944"/>
                  </a:cubicBezTo>
                  <a:cubicBezTo>
                    <a:pt x="17936" y="11935"/>
                    <a:pt x="17917" y="11931"/>
                    <a:pt x="17886" y="11931"/>
                  </a:cubicBezTo>
                  <a:cubicBezTo>
                    <a:pt x="17583" y="11931"/>
                    <a:pt x="16142" y="12324"/>
                    <a:pt x="15729" y="12514"/>
                  </a:cubicBezTo>
                  <a:cubicBezTo>
                    <a:pt x="15543" y="12607"/>
                    <a:pt x="15263" y="12677"/>
                    <a:pt x="15112" y="12677"/>
                  </a:cubicBezTo>
                  <a:lnTo>
                    <a:pt x="14832" y="12665"/>
                  </a:lnTo>
                  <a:lnTo>
                    <a:pt x="15240" y="12467"/>
                  </a:lnTo>
                  <a:cubicBezTo>
                    <a:pt x="15461" y="12363"/>
                    <a:pt x="15973" y="12118"/>
                    <a:pt x="16369" y="11944"/>
                  </a:cubicBezTo>
                  <a:cubicBezTo>
                    <a:pt x="16765" y="11757"/>
                    <a:pt x="17068" y="11571"/>
                    <a:pt x="17033" y="11536"/>
                  </a:cubicBezTo>
                  <a:cubicBezTo>
                    <a:pt x="17028" y="11527"/>
                    <a:pt x="17013" y="11523"/>
                    <a:pt x="16988" y="11523"/>
                  </a:cubicBezTo>
                  <a:cubicBezTo>
                    <a:pt x="16756" y="11523"/>
                    <a:pt x="15690" y="11898"/>
                    <a:pt x="14995" y="12235"/>
                  </a:cubicBezTo>
                  <a:cubicBezTo>
                    <a:pt x="14708" y="12384"/>
                    <a:pt x="14401" y="12494"/>
                    <a:pt x="14262" y="12494"/>
                  </a:cubicBezTo>
                  <a:cubicBezTo>
                    <a:pt x="14249" y="12494"/>
                    <a:pt x="14237" y="12493"/>
                    <a:pt x="14227" y="12491"/>
                  </a:cubicBezTo>
                  <a:cubicBezTo>
                    <a:pt x="14029" y="12479"/>
                    <a:pt x="14052" y="12456"/>
                    <a:pt x="14402" y="12258"/>
                  </a:cubicBezTo>
                  <a:cubicBezTo>
                    <a:pt x="14611" y="12130"/>
                    <a:pt x="14995" y="11990"/>
                    <a:pt x="15240" y="11944"/>
                  </a:cubicBezTo>
                  <a:cubicBezTo>
                    <a:pt x="15484" y="11885"/>
                    <a:pt x="15694" y="11804"/>
                    <a:pt x="15694" y="11757"/>
                  </a:cubicBezTo>
                  <a:cubicBezTo>
                    <a:pt x="15694" y="11726"/>
                    <a:pt x="15653" y="11711"/>
                    <a:pt x="15587" y="11711"/>
                  </a:cubicBezTo>
                  <a:cubicBezTo>
                    <a:pt x="15554" y="11711"/>
                    <a:pt x="15515" y="11715"/>
                    <a:pt x="15473" y="11722"/>
                  </a:cubicBezTo>
                  <a:cubicBezTo>
                    <a:pt x="15396" y="11735"/>
                    <a:pt x="15346" y="11743"/>
                    <a:pt x="15320" y="11743"/>
                  </a:cubicBezTo>
                  <a:cubicBezTo>
                    <a:pt x="15276" y="11743"/>
                    <a:pt x="15307" y="11719"/>
                    <a:pt x="15403" y="11652"/>
                  </a:cubicBezTo>
                  <a:cubicBezTo>
                    <a:pt x="15543" y="11548"/>
                    <a:pt x="15560" y="11495"/>
                    <a:pt x="15480" y="11495"/>
                  </a:cubicBezTo>
                  <a:cubicBezTo>
                    <a:pt x="15400" y="11495"/>
                    <a:pt x="15222" y="11548"/>
                    <a:pt x="14972" y="11652"/>
                  </a:cubicBezTo>
                  <a:cubicBezTo>
                    <a:pt x="14693" y="11769"/>
                    <a:pt x="14367" y="11862"/>
                    <a:pt x="14239" y="11862"/>
                  </a:cubicBezTo>
                  <a:lnTo>
                    <a:pt x="14017" y="11862"/>
                  </a:lnTo>
                  <a:lnTo>
                    <a:pt x="14262" y="11664"/>
                  </a:lnTo>
                  <a:cubicBezTo>
                    <a:pt x="14413" y="11536"/>
                    <a:pt x="14658" y="11455"/>
                    <a:pt x="14949" y="11420"/>
                  </a:cubicBezTo>
                  <a:cubicBezTo>
                    <a:pt x="16302" y="11262"/>
                    <a:pt x="16843" y="11062"/>
                    <a:pt x="16107" y="11062"/>
                  </a:cubicBezTo>
                  <a:cubicBezTo>
                    <a:pt x="15976" y="11062"/>
                    <a:pt x="15804" y="11068"/>
                    <a:pt x="15589" y="11082"/>
                  </a:cubicBezTo>
                  <a:lnTo>
                    <a:pt x="14751" y="11129"/>
                  </a:lnTo>
                  <a:lnTo>
                    <a:pt x="15007" y="10966"/>
                  </a:lnTo>
                  <a:cubicBezTo>
                    <a:pt x="15182" y="10861"/>
                    <a:pt x="15589" y="10768"/>
                    <a:pt x="16276" y="10675"/>
                  </a:cubicBezTo>
                  <a:cubicBezTo>
                    <a:pt x="17510" y="10512"/>
                    <a:pt x="17708" y="10395"/>
                    <a:pt x="16753" y="10383"/>
                  </a:cubicBezTo>
                  <a:lnTo>
                    <a:pt x="16055" y="10372"/>
                  </a:lnTo>
                  <a:lnTo>
                    <a:pt x="16462" y="10174"/>
                  </a:lnTo>
                  <a:cubicBezTo>
                    <a:pt x="16823" y="10011"/>
                    <a:pt x="16998" y="9988"/>
                    <a:pt x="17790" y="9976"/>
                  </a:cubicBezTo>
                  <a:cubicBezTo>
                    <a:pt x="18302" y="9976"/>
                    <a:pt x="18709" y="9953"/>
                    <a:pt x="18709" y="9906"/>
                  </a:cubicBezTo>
                  <a:cubicBezTo>
                    <a:pt x="18709" y="9871"/>
                    <a:pt x="18465" y="9813"/>
                    <a:pt x="18162" y="9778"/>
                  </a:cubicBezTo>
                  <a:lnTo>
                    <a:pt x="17615" y="9708"/>
                  </a:lnTo>
                  <a:lnTo>
                    <a:pt x="17953" y="9592"/>
                  </a:lnTo>
                  <a:cubicBezTo>
                    <a:pt x="18101" y="9544"/>
                    <a:pt x="18196" y="9518"/>
                    <a:pt x="18299" y="9518"/>
                  </a:cubicBezTo>
                  <a:cubicBezTo>
                    <a:pt x="18424" y="9518"/>
                    <a:pt x="18560" y="9556"/>
                    <a:pt x="18814" y="9638"/>
                  </a:cubicBezTo>
                  <a:cubicBezTo>
                    <a:pt x="19677" y="9922"/>
                    <a:pt x="20336" y="10065"/>
                    <a:pt x="20569" y="10065"/>
                  </a:cubicBezTo>
                  <a:cubicBezTo>
                    <a:pt x="20794" y="10065"/>
                    <a:pt x="20618" y="9931"/>
                    <a:pt x="19839" y="9662"/>
                  </a:cubicBezTo>
                  <a:cubicBezTo>
                    <a:pt x="19419" y="9510"/>
                    <a:pt x="19024" y="9371"/>
                    <a:pt x="18954" y="9347"/>
                  </a:cubicBezTo>
                  <a:cubicBezTo>
                    <a:pt x="18791" y="9289"/>
                    <a:pt x="19710" y="9033"/>
                    <a:pt x="20316" y="8963"/>
                  </a:cubicBezTo>
                  <a:cubicBezTo>
                    <a:pt x="20399" y="8955"/>
                    <a:pt x="20486" y="8950"/>
                    <a:pt x="20581" y="8950"/>
                  </a:cubicBezTo>
                  <a:cubicBezTo>
                    <a:pt x="20874" y="8950"/>
                    <a:pt x="21235" y="8992"/>
                    <a:pt x="21736" y="9080"/>
                  </a:cubicBezTo>
                  <a:cubicBezTo>
                    <a:pt x="22348" y="9187"/>
                    <a:pt x="22634" y="9236"/>
                    <a:pt x="22766" y="9236"/>
                  </a:cubicBezTo>
                  <a:cubicBezTo>
                    <a:pt x="22863" y="9236"/>
                    <a:pt x="22877" y="9210"/>
                    <a:pt x="22877" y="9161"/>
                  </a:cubicBezTo>
                  <a:cubicBezTo>
                    <a:pt x="22877" y="9091"/>
                    <a:pt x="22435" y="8940"/>
                    <a:pt x="21515" y="8707"/>
                  </a:cubicBezTo>
                  <a:lnTo>
                    <a:pt x="21259" y="8637"/>
                  </a:lnTo>
                  <a:lnTo>
                    <a:pt x="21934" y="8067"/>
                  </a:lnTo>
                  <a:cubicBezTo>
                    <a:pt x="22737" y="7426"/>
                    <a:pt x="23017" y="7147"/>
                    <a:pt x="22935" y="7065"/>
                  </a:cubicBezTo>
                  <a:cubicBezTo>
                    <a:pt x="22929" y="7059"/>
                    <a:pt x="22918" y="7055"/>
                    <a:pt x="22905" y="7055"/>
                  </a:cubicBezTo>
                  <a:cubicBezTo>
                    <a:pt x="22780" y="7055"/>
                    <a:pt x="22367" y="7346"/>
                    <a:pt x="21538" y="7997"/>
                  </a:cubicBezTo>
                  <a:cubicBezTo>
                    <a:pt x="21118" y="8328"/>
                    <a:pt x="20793" y="8534"/>
                    <a:pt x="20691" y="8534"/>
                  </a:cubicBezTo>
                  <a:cubicBezTo>
                    <a:pt x="20686" y="8534"/>
                    <a:pt x="20681" y="8534"/>
                    <a:pt x="20677" y="8532"/>
                  </a:cubicBezTo>
                  <a:cubicBezTo>
                    <a:pt x="20572" y="8509"/>
                    <a:pt x="20688" y="8358"/>
                    <a:pt x="21142" y="7915"/>
                  </a:cubicBezTo>
                  <a:cubicBezTo>
                    <a:pt x="21893" y="7193"/>
                    <a:pt x="22162" y="6840"/>
                    <a:pt x="22052" y="6840"/>
                  </a:cubicBezTo>
                  <a:cubicBezTo>
                    <a:pt x="21935" y="6840"/>
                    <a:pt x="21389" y="7240"/>
                    <a:pt x="20537" y="8020"/>
                  </a:cubicBezTo>
                  <a:cubicBezTo>
                    <a:pt x="19978" y="8532"/>
                    <a:pt x="19873" y="8591"/>
                    <a:pt x="19582" y="8591"/>
                  </a:cubicBezTo>
                  <a:lnTo>
                    <a:pt x="19245" y="8591"/>
                  </a:lnTo>
                  <a:lnTo>
                    <a:pt x="19699" y="8125"/>
                  </a:lnTo>
                  <a:cubicBezTo>
                    <a:pt x="20386" y="7403"/>
                    <a:pt x="20479" y="7287"/>
                    <a:pt x="20339" y="7287"/>
                  </a:cubicBezTo>
                  <a:cubicBezTo>
                    <a:pt x="20269" y="7287"/>
                    <a:pt x="19862" y="7613"/>
                    <a:pt x="19419" y="8020"/>
                  </a:cubicBezTo>
                  <a:cubicBezTo>
                    <a:pt x="18977" y="8428"/>
                    <a:pt x="18593" y="8754"/>
                    <a:pt x="18558" y="8754"/>
                  </a:cubicBezTo>
                  <a:cubicBezTo>
                    <a:pt x="18523" y="8754"/>
                    <a:pt x="18360" y="8777"/>
                    <a:pt x="18209" y="8812"/>
                  </a:cubicBezTo>
                  <a:lnTo>
                    <a:pt x="17941" y="8870"/>
                  </a:lnTo>
                  <a:lnTo>
                    <a:pt x="17941" y="8870"/>
                  </a:lnTo>
                  <a:lnTo>
                    <a:pt x="18453" y="8299"/>
                  </a:lnTo>
                  <a:cubicBezTo>
                    <a:pt x="19035" y="7671"/>
                    <a:pt x="19187" y="7450"/>
                    <a:pt x="19024" y="7450"/>
                  </a:cubicBezTo>
                  <a:cubicBezTo>
                    <a:pt x="18977" y="7450"/>
                    <a:pt x="18558" y="7811"/>
                    <a:pt x="18116" y="8253"/>
                  </a:cubicBezTo>
                  <a:cubicBezTo>
                    <a:pt x="17673" y="8707"/>
                    <a:pt x="17219" y="9091"/>
                    <a:pt x="17103" y="9114"/>
                  </a:cubicBezTo>
                  <a:cubicBezTo>
                    <a:pt x="17060" y="9125"/>
                    <a:pt x="17027" y="9133"/>
                    <a:pt x="17006" y="9133"/>
                  </a:cubicBezTo>
                  <a:cubicBezTo>
                    <a:pt x="16933" y="9133"/>
                    <a:pt x="16988" y="9046"/>
                    <a:pt x="17231" y="8695"/>
                  </a:cubicBezTo>
                  <a:cubicBezTo>
                    <a:pt x="17533" y="8241"/>
                    <a:pt x="17813" y="7752"/>
                    <a:pt x="17813" y="7659"/>
                  </a:cubicBezTo>
                  <a:cubicBezTo>
                    <a:pt x="17813" y="7636"/>
                    <a:pt x="17778" y="7613"/>
                    <a:pt x="17731" y="7613"/>
                  </a:cubicBezTo>
                  <a:cubicBezTo>
                    <a:pt x="17650" y="7613"/>
                    <a:pt x="16474" y="9138"/>
                    <a:pt x="16404" y="9336"/>
                  </a:cubicBezTo>
                  <a:cubicBezTo>
                    <a:pt x="16388" y="9384"/>
                    <a:pt x="16366" y="9410"/>
                    <a:pt x="16343" y="9410"/>
                  </a:cubicBezTo>
                  <a:cubicBezTo>
                    <a:pt x="16333" y="9410"/>
                    <a:pt x="16322" y="9405"/>
                    <a:pt x="16311" y="9394"/>
                  </a:cubicBezTo>
                  <a:cubicBezTo>
                    <a:pt x="16276" y="9371"/>
                    <a:pt x="16462" y="9010"/>
                    <a:pt x="16718" y="8591"/>
                  </a:cubicBezTo>
                  <a:cubicBezTo>
                    <a:pt x="16963" y="8183"/>
                    <a:pt x="17149" y="7822"/>
                    <a:pt x="17114" y="7787"/>
                  </a:cubicBezTo>
                  <a:cubicBezTo>
                    <a:pt x="17109" y="7782"/>
                    <a:pt x="17103" y="7780"/>
                    <a:pt x="17095" y="7780"/>
                  </a:cubicBezTo>
                  <a:cubicBezTo>
                    <a:pt x="16993" y="7780"/>
                    <a:pt x="16653" y="8199"/>
                    <a:pt x="16101" y="9010"/>
                  </a:cubicBezTo>
                  <a:cubicBezTo>
                    <a:pt x="15743" y="9532"/>
                    <a:pt x="15367" y="9892"/>
                    <a:pt x="15202" y="9892"/>
                  </a:cubicBezTo>
                  <a:cubicBezTo>
                    <a:pt x="15179" y="9892"/>
                    <a:pt x="15161" y="9885"/>
                    <a:pt x="15147" y="9871"/>
                  </a:cubicBezTo>
                  <a:cubicBezTo>
                    <a:pt x="15135" y="9860"/>
                    <a:pt x="15252" y="9697"/>
                    <a:pt x="15403" y="9510"/>
                  </a:cubicBezTo>
                  <a:cubicBezTo>
                    <a:pt x="15554" y="9336"/>
                    <a:pt x="15671" y="9161"/>
                    <a:pt x="15636" y="9138"/>
                  </a:cubicBezTo>
                  <a:cubicBezTo>
                    <a:pt x="15612" y="9114"/>
                    <a:pt x="15671" y="8951"/>
                    <a:pt x="15764" y="8765"/>
                  </a:cubicBezTo>
                  <a:cubicBezTo>
                    <a:pt x="15950" y="8404"/>
                    <a:pt x="15962" y="8346"/>
                    <a:pt x="15869" y="8346"/>
                  </a:cubicBezTo>
                  <a:cubicBezTo>
                    <a:pt x="15834" y="8346"/>
                    <a:pt x="15636" y="8579"/>
                    <a:pt x="15426" y="8870"/>
                  </a:cubicBezTo>
                  <a:cubicBezTo>
                    <a:pt x="15182" y="9208"/>
                    <a:pt x="14972" y="9406"/>
                    <a:pt x="14832" y="9440"/>
                  </a:cubicBezTo>
                  <a:cubicBezTo>
                    <a:pt x="14750" y="9463"/>
                    <a:pt x="14672" y="9476"/>
                    <a:pt x="14624" y="9476"/>
                  </a:cubicBezTo>
                  <a:cubicBezTo>
                    <a:pt x="14598" y="9476"/>
                    <a:pt x="14580" y="9472"/>
                    <a:pt x="14576" y="9464"/>
                  </a:cubicBezTo>
                  <a:cubicBezTo>
                    <a:pt x="14553" y="9440"/>
                    <a:pt x="14634" y="9231"/>
                    <a:pt x="14751" y="8998"/>
                  </a:cubicBezTo>
                  <a:cubicBezTo>
                    <a:pt x="14856" y="8754"/>
                    <a:pt x="14949" y="8556"/>
                    <a:pt x="14937" y="8544"/>
                  </a:cubicBezTo>
                  <a:cubicBezTo>
                    <a:pt x="14937" y="8544"/>
                    <a:pt x="14936" y="8543"/>
                    <a:pt x="14934" y="8543"/>
                  </a:cubicBezTo>
                  <a:cubicBezTo>
                    <a:pt x="14890" y="8543"/>
                    <a:pt x="14415" y="8691"/>
                    <a:pt x="13854" y="8882"/>
                  </a:cubicBezTo>
                  <a:cubicBezTo>
                    <a:pt x="13293" y="9072"/>
                    <a:pt x="12819" y="9220"/>
                    <a:pt x="12775" y="9220"/>
                  </a:cubicBezTo>
                  <a:cubicBezTo>
                    <a:pt x="12773" y="9220"/>
                    <a:pt x="12772" y="9220"/>
                    <a:pt x="12772" y="9219"/>
                  </a:cubicBezTo>
                  <a:cubicBezTo>
                    <a:pt x="12679" y="9114"/>
                    <a:pt x="12900" y="8917"/>
                    <a:pt x="13191" y="8847"/>
                  </a:cubicBezTo>
                  <a:cubicBezTo>
                    <a:pt x="13761" y="8707"/>
                    <a:pt x="14984" y="8218"/>
                    <a:pt x="15019" y="8113"/>
                  </a:cubicBezTo>
                  <a:cubicBezTo>
                    <a:pt x="15025" y="8099"/>
                    <a:pt x="15008" y="8093"/>
                    <a:pt x="14973" y="8093"/>
                  </a:cubicBezTo>
                  <a:cubicBezTo>
                    <a:pt x="14802" y="8093"/>
                    <a:pt x="14185" y="8250"/>
                    <a:pt x="13575" y="8462"/>
                  </a:cubicBezTo>
                  <a:cubicBezTo>
                    <a:pt x="13363" y="8540"/>
                    <a:pt x="13236" y="8581"/>
                    <a:pt x="13172" y="8581"/>
                  </a:cubicBezTo>
                  <a:cubicBezTo>
                    <a:pt x="13091" y="8581"/>
                    <a:pt x="13108" y="8517"/>
                    <a:pt x="13179" y="8381"/>
                  </a:cubicBezTo>
                  <a:cubicBezTo>
                    <a:pt x="13272" y="8206"/>
                    <a:pt x="13494" y="8102"/>
                    <a:pt x="14471" y="7776"/>
                  </a:cubicBezTo>
                  <a:cubicBezTo>
                    <a:pt x="15927" y="7298"/>
                    <a:pt x="16358" y="7124"/>
                    <a:pt x="16299" y="7030"/>
                  </a:cubicBezTo>
                  <a:cubicBezTo>
                    <a:pt x="16290" y="7016"/>
                    <a:pt x="16270" y="7008"/>
                    <a:pt x="16233" y="7008"/>
                  </a:cubicBezTo>
                  <a:cubicBezTo>
                    <a:pt x="16090" y="7008"/>
                    <a:pt x="15695" y="7126"/>
                    <a:pt x="14669" y="7450"/>
                  </a:cubicBezTo>
                  <a:cubicBezTo>
                    <a:pt x="14262" y="7566"/>
                    <a:pt x="13843" y="7706"/>
                    <a:pt x="13738" y="7729"/>
                  </a:cubicBezTo>
                  <a:lnTo>
                    <a:pt x="13552" y="7787"/>
                  </a:lnTo>
                  <a:lnTo>
                    <a:pt x="13691" y="7543"/>
                  </a:lnTo>
                  <a:cubicBezTo>
                    <a:pt x="13820" y="7322"/>
                    <a:pt x="13982" y="7252"/>
                    <a:pt x="15123" y="6879"/>
                  </a:cubicBezTo>
                  <a:cubicBezTo>
                    <a:pt x="16334" y="6483"/>
                    <a:pt x="16893" y="6227"/>
                    <a:pt x="16579" y="6227"/>
                  </a:cubicBezTo>
                  <a:cubicBezTo>
                    <a:pt x="16509" y="6227"/>
                    <a:pt x="15962" y="6367"/>
                    <a:pt x="15368" y="6553"/>
                  </a:cubicBezTo>
                  <a:cubicBezTo>
                    <a:pt x="14810" y="6714"/>
                    <a:pt x="14332" y="6835"/>
                    <a:pt x="14241" y="6835"/>
                  </a:cubicBezTo>
                  <a:cubicBezTo>
                    <a:pt x="14234" y="6835"/>
                    <a:pt x="14229" y="6834"/>
                    <a:pt x="14227" y="6833"/>
                  </a:cubicBezTo>
                  <a:cubicBezTo>
                    <a:pt x="14145" y="6751"/>
                    <a:pt x="14437" y="6565"/>
                    <a:pt x="14879" y="6437"/>
                  </a:cubicBezTo>
                  <a:cubicBezTo>
                    <a:pt x="15484" y="6239"/>
                    <a:pt x="17068" y="5575"/>
                    <a:pt x="17126" y="5482"/>
                  </a:cubicBezTo>
                  <a:cubicBezTo>
                    <a:pt x="17154" y="5437"/>
                    <a:pt x="17140" y="5413"/>
                    <a:pt x="17078" y="5413"/>
                  </a:cubicBezTo>
                  <a:cubicBezTo>
                    <a:pt x="16935" y="5413"/>
                    <a:pt x="16535" y="5539"/>
                    <a:pt x="15810" y="5808"/>
                  </a:cubicBezTo>
                  <a:cubicBezTo>
                    <a:pt x="15248" y="6011"/>
                    <a:pt x="14772" y="6170"/>
                    <a:pt x="14720" y="6170"/>
                  </a:cubicBezTo>
                  <a:cubicBezTo>
                    <a:pt x="14718" y="6170"/>
                    <a:pt x="14717" y="6169"/>
                    <a:pt x="14716" y="6169"/>
                  </a:cubicBezTo>
                  <a:cubicBezTo>
                    <a:pt x="14646" y="6111"/>
                    <a:pt x="15100" y="5645"/>
                    <a:pt x="15286" y="5598"/>
                  </a:cubicBezTo>
                  <a:cubicBezTo>
                    <a:pt x="16369" y="5342"/>
                    <a:pt x="18383" y="4621"/>
                    <a:pt x="18383" y="4504"/>
                  </a:cubicBezTo>
                  <a:cubicBezTo>
                    <a:pt x="18383" y="4482"/>
                    <a:pt x="18376" y="4467"/>
                    <a:pt x="18334" y="4467"/>
                  </a:cubicBezTo>
                  <a:cubicBezTo>
                    <a:pt x="18224" y="4467"/>
                    <a:pt x="17874" y="4568"/>
                    <a:pt x="16777" y="4888"/>
                  </a:cubicBezTo>
                  <a:cubicBezTo>
                    <a:pt x="16101" y="5075"/>
                    <a:pt x="15508" y="5238"/>
                    <a:pt x="15473" y="5238"/>
                  </a:cubicBezTo>
                  <a:cubicBezTo>
                    <a:pt x="15310" y="5238"/>
                    <a:pt x="15997" y="4667"/>
                    <a:pt x="16218" y="4621"/>
                  </a:cubicBezTo>
                  <a:cubicBezTo>
                    <a:pt x="16788" y="4504"/>
                    <a:pt x="18709" y="3840"/>
                    <a:pt x="18674" y="3771"/>
                  </a:cubicBezTo>
                  <a:cubicBezTo>
                    <a:pt x="18672" y="3767"/>
                    <a:pt x="18663" y="3765"/>
                    <a:pt x="18647" y="3765"/>
                  </a:cubicBezTo>
                  <a:cubicBezTo>
                    <a:pt x="18417" y="3765"/>
                    <a:pt x="16828" y="4143"/>
                    <a:pt x="16392" y="4306"/>
                  </a:cubicBezTo>
                  <a:cubicBezTo>
                    <a:pt x="16352" y="4324"/>
                    <a:pt x="16322" y="4333"/>
                    <a:pt x="16302" y="4333"/>
                  </a:cubicBezTo>
                  <a:cubicBezTo>
                    <a:pt x="16269" y="4333"/>
                    <a:pt x="16262" y="4310"/>
                    <a:pt x="16276" y="4260"/>
                  </a:cubicBezTo>
                  <a:cubicBezTo>
                    <a:pt x="16323" y="4120"/>
                    <a:pt x="16369" y="4097"/>
                    <a:pt x="17533" y="3643"/>
                  </a:cubicBezTo>
                  <a:cubicBezTo>
                    <a:pt x="18778" y="3151"/>
                    <a:pt x="19659" y="2711"/>
                    <a:pt x="19423" y="2711"/>
                  </a:cubicBezTo>
                  <a:cubicBezTo>
                    <a:pt x="19386" y="2711"/>
                    <a:pt x="19319" y="2722"/>
                    <a:pt x="19222" y="2746"/>
                  </a:cubicBezTo>
                  <a:cubicBezTo>
                    <a:pt x="19035" y="2793"/>
                    <a:pt x="17603" y="3317"/>
                    <a:pt x="16963" y="3573"/>
                  </a:cubicBezTo>
                  <a:cubicBezTo>
                    <a:pt x="16910" y="3593"/>
                    <a:pt x="16876" y="3605"/>
                    <a:pt x="16859" y="3605"/>
                  </a:cubicBezTo>
                  <a:cubicBezTo>
                    <a:pt x="16826" y="3605"/>
                    <a:pt x="16852" y="3563"/>
                    <a:pt x="16928" y="3456"/>
                  </a:cubicBezTo>
                  <a:cubicBezTo>
                    <a:pt x="16998" y="3363"/>
                    <a:pt x="17603" y="3014"/>
                    <a:pt x="18278" y="2676"/>
                  </a:cubicBezTo>
                  <a:cubicBezTo>
                    <a:pt x="19408" y="2117"/>
                    <a:pt x="19769" y="1896"/>
                    <a:pt x="19536" y="1896"/>
                  </a:cubicBezTo>
                  <a:cubicBezTo>
                    <a:pt x="19489" y="1896"/>
                    <a:pt x="18977" y="2094"/>
                    <a:pt x="18407" y="2339"/>
                  </a:cubicBezTo>
                  <a:cubicBezTo>
                    <a:pt x="17853" y="2576"/>
                    <a:pt x="17387" y="2758"/>
                    <a:pt x="17349" y="2758"/>
                  </a:cubicBezTo>
                  <a:cubicBezTo>
                    <a:pt x="17348" y="2758"/>
                    <a:pt x="17347" y="2758"/>
                    <a:pt x="17347" y="2758"/>
                  </a:cubicBezTo>
                  <a:cubicBezTo>
                    <a:pt x="17335" y="2746"/>
                    <a:pt x="17824" y="2408"/>
                    <a:pt x="18430" y="2013"/>
                  </a:cubicBezTo>
                  <a:cubicBezTo>
                    <a:pt x="19385" y="1384"/>
                    <a:pt x="19664" y="1151"/>
                    <a:pt x="19489" y="1151"/>
                  </a:cubicBezTo>
                  <a:cubicBezTo>
                    <a:pt x="19396" y="1151"/>
                    <a:pt x="18907" y="1431"/>
                    <a:pt x="18150" y="1908"/>
                  </a:cubicBezTo>
                  <a:cubicBezTo>
                    <a:pt x="17765" y="2153"/>
                    <a:pt x="17538" y="2273"/>
                    <a:pt x="17464" y="2273"/>
                  </a:cubicBezTo>
                  <a:cubicBezTo>
                    <a:pt x="17439" y="2273"/>
                    <a:pt x="17432" y="2260"/>
                    <a:pt x="17440" y="2234"/>
                  </a:cubicBezTo>
                  <a:cubicBezTo>
                    <a:pt x="17464" y="2164"/>
                    <a:pt x="17568" y="1640"/>
                    <a:pt x="17685" y="1081"/>
                  </a:cubicBezTo>
                  <a:cubicBezTo>
                    <a:pt x="17836" y="333"/>
                    <a:pt x="17879" y="0"/>
                    <a:pt x="17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6660490" y="424861"/>
              <a:ext cx="176111" cy="43350"/>
            </a:xfrm>
            <a:custGeom>
              <a:rect b="b" l="l" r="r" t="t"/>
              <a:pathLst>
                <a:path extrusionOk="0" h="304" w="1235">
                  <a:moveTo>
                    <a:pt x="815" y="1"/>
                  </a:moveTo>
                  <a:cubicBezTo>
                    <a:pt x="485" y="1"/>
                    <a:pt x="1" y="97"/>
                    <a:pt x="1" y="204"/>
                  </a:cubicBezTo>
                  <a:cubicBezTo>
                    <a:pt x="1" y="275"/>
                    <a:pt x="49" y="304"/>
                    <a:pt x="214" y="304"/>
                  </a:cubicBezTo>
                  <a:cubicBezTo>
                    <a:pt x="292" y="304"/>
                    <a:pt x="397" y="297"/>
                    <a:pt x="536" y="286"/>
                  </a:cubicBezTo>
                  <a:cubicBezTo>
                    <a:pt x="1119" y="239"/>
                    <a:pt x="1235" y="193"/>
                    <a:pt x="1095" y="53"/>
                  </a:cubicBezTo>
                  <a:cubicBezTo>
                    <a:pt x="1055" y="16"/>
                    <a:pt x="948" y="1"/>
                    <a:pt x="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6604448" y="196699"/>
              <a:ext cx="175826" cy="50338"/>
            </a:xfrm>
            <a:custGeom>
              <a:rect b="b" l="l" r="r" t="t"/>
              <a:pathLst>
                <a:path extrusionOk="0" h="353" w="1233">
                  <a:moveTo>
                    <a:pt x="360" y="1"/>
                  </a:moveTo>
                  <a:cubicBezTo>
                    <a:pt x="76" y="1"/>
                    <a:pt x="1" y="98"/>
                    <a:pt x="196" y="244"/>
                  </a:cubicBezTo>
                  <a:cubicBezTo>
                    <a:pt x="293" y="317"/>
                    <a:pt x="410" y="352"/>
                    <a:pt x="542" y="352"/>
                  </a:cubicBezTo>
                  <a:cubicBezTo>
                    <a:pt x="663" y="352"/>
                    <a:pt x="797" y="323"/>
                    <a:pt x="941" y="268"/>
                  </a:cubicBezTo>
                  <a:cubicBezTo>
                    <a:pt x="1232" y="163"/>
                    <a:pt x="1092" y="70"/>
                    <a:pt x="545" y="12"/>
                  </a:cubicBezTo>
                  <a:cubicBezTo>
                    <a:pt x="476" y="4"/>
                    <a:pt x="414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6672184" y="-427609"/>
              <a:ext cx="144596" cy="45204"/>
            </a:xfrm>
            <a:custGeom>
              <a:rect b="b" l="l" r="r" t="t"/>
              <a:pathLst>
                <a:path extrusionOk="0" h="317" w="1014">
                  <a:moveTo>
                    <a:pt x="408" y="0"/>
                  </a:moveTo>
                  <a:cubicBezTo>
                    <a:pt x="128" y="0"/>
                    <a:pt x="0" y="35"/>
                    <a:pt x="0" y="105"/>
                  </a:cubicBezTo>
                  <a:cubicBezTo>
                    <a:pt x="0" y="163"/>
                    <a:pt x="35" y="233"/>
                    <a:pt x="59" y="268"/>
                  </a:cubicBezTo>
                  <a:cubicBezTo>
                    <a:pt x="95" y="300"/>
                    <a:pt x="137" y="317"/>
                    <a:pt x="204" y="317"/>
                  </a:cubicBezTo>
                  <a:cubicBezTo>
                    <a:pt x="286" y="317"/>
                    <a:pt x="407" y="291"/>
                    <a:pt x="606" y="233"/>
                  </a:cubicBezTo>
                  <a:cubicBezTo>
                    <a:pt x="1013" y="128"/>
                    <a:pt x="908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6621418" y="784786"/>
              <a:ext cx="226877" cy="42067"/>
            </a:xfrm>
            <a:custGeom>
              <a:rect b="b" l="l" r="r" t="t"/>
              <a:pathLst>
                <a:path extrusionOk="0" h="295" w="1591">
                  <a:moveTo>
                    <a:pt x="488" y="0"/>
                  </a:moveTo>
                  <a:cubicBezTo>
                    <a:pt x="71" y="0"/>
                    <a:pt x="1" y="75"/>
                    <a:pt x="263" y="230"/>
                  </a:cubicBezTo>
                  <a:cubicBezTo>
                    <a:pt x="334" y="274"/>
                    <a:pt x="584" y="294"/>
                    <a:pt x="840" y="294"/>
                  </a:cubicBezTo>
                  <a:cubicBezTo>
                    <a:pt x="1129" y="294"/>
                    <a:pt x="1425" y="268"/>
                    <a:pt x="1474" y="219"/>
                  </a:cubicBezTo>
                  <a:cubicBezTo>
                    <a:pt x="1590" y="102"/>
                    <a:pt x="1416" y="44"/>
                    <a:pt x="776" y="9"/>
                  </a:cubicBezTo>
                  <a:cubicBezTo>
                    <a:pt x="666" y="3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6770151" y="1973367"/>
              <a:ext cx="199783" cy="44919"/>
            </a:xfrm>
            <a:custGeom>
              <a:rect b="b" l="l" r="r" t="t"/>
              <a:pathLst>
                <a:path extrusionOk="0" h="315" w="1401">
                  <a:moveTo>
                    <a:pt x="964" y="0"/>
                  </a:moveTo>
                  <a:cubicBezTo>
                    <a:pt x="892" y="0"/>
                    <a:pt x="807" y="3"/>
                    <a:pt x="710" y="10"/>
                  </a:cubicBezTo>
                  <a:cubicBezTo>
                    <a:pt x="105" y="56"/>
                    <a:pt x="0" y="91"/>
                    <a:pt x="93" y="231"/>
                  </a:cubicBezTo>
                  <a:cubicBezTo>
                    <a:pt x="127" y="288"/>
                    <a:pt x="189" y="314"/>
                    <a:pt x="302" y="314"/>
                  </a:cubicBezTo>
                  <a:cubicBezTo>
                    <a:pt x="422" y="314"/>
                    <a:pt x="599" y="285"/>
                    <a:pt x="862" y="231"/>
                  </a:cubicBezTo>
                  <a:cubicBezTo>
                    <a:pt x="1401" y="111"/>
                    <a:pt x="1401" y="0"/>
                    <a:pt x="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6788404" y="2084311"/>
              <a:ext cx="151441" cy="45062"/>
            </a:xfrm>
            <a:custGeom>
              <a:rect b="b" l="l" r="r" t="t"/>
              <a:pathLst>
                <a:path extrusionOk="0" h="316" w="1062">
                  <a:moveTo>
                    <a:pt x="875" y="1"/>
                  </a:moveTo>
                  <a:cubicBezTo>
                    <a:pt x="689" y="1"/>
                    <a:pt x="392" y="49"/>
                    <a:pt x="175" y="128"/>
                  </a:cubicBezTo>
                  <a:cubicBezTo>
                    <a:pt x="12" y="187"/>
                    <a:pt x="0" y="221"/>
                    <a:pt x="93" y="280"/>
                  </a:cubicBezTo>
                  <a:cubicBezTo>
                    <a:pt x="131" y="302"/>
                    <a:pt x="208" y="315"/>
                    <a:pt x="288" y="315"/>
                  </a:cubicBezTo>
                  <a:cubicBezTo>
                    <a:pt x="333" y="315"/>
                    <a:pt x="378" y="311"/>
                    <a:pt x="419" y="303"/>
                  </a:cubicBezTo>
                  <a:cubicBezTo>
                    <a:pt x="932" y="175"/>
                    <a:pt x="1025" y="140"/>
                    <a:pt x="1048" y="58"/>
                  </a:cubicBezTo>
                  <a:cubicBezTo>
                    <a:pt x="1061" y="19"/>
                    <a:pt x="989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6742058" y="1883101"/>
              <a:ext cx="190941" cy="54045"/>
            </a:xfrm>
            <a:custGeom>
              <a:rect b="b" l="l" r="r" t="t"/>
              <a:pathLst>
                <a:path extrusionOk="0" h="379" w="1339">
                  <a:moveTo>
                    <a:pt x="1029" y="0"/>
                  </a:moveTo>
                  <a:cubicBezTo>
                    <a:pt x="728" y="0"/>
                    <a:pt x="63" y="173"/>
                    <a:pt x="23" y="294"/>
                  </a:cubicBezTo>
                  <a:cubicBezTo>
                    <a:pt x="1" y="352"/>
                    <a:pt x="25" y="378"/>
                    <a:pt x="126" y="378"/>
                  </a:cubicBezTo>
                  <a:cubicBezTo>
                    <a:pt x="186" y="378"/>
                    <a:pt x="274" y="369"/>
                    <a:pt x="395" y="352"/>
                  </a:cubicBezTo>
                  <a:cubicBezTo>
                    <a:pt x="896" y="294"/>
                    <a:pt x="1338" y="96"/>
                    <a:pt x="1140" y="14"/>
                  </a:cubicBezTo>
                  <a:cubicBezTo>
                    <a:pt x="1115" y="5"/>
                    <a:pt x="1076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6683734" y="1747059"/>
              <a:ext cx="280494" cy="55471"/>
            </a:xfrm>
            <a:custGeom>
              <a:rect b="b" l="l" r="r" t="t"/>
              <a:pathLst>
                <a:path extrusionOk="0" h="389" w="1967">
                  <a:moveTo>
                    <a:pt x="1486" y="0"/>
                  </a:moveTo>
                  <a:cubicBezTo>
                    <a:pt x="1318" y="0"/>
                    <a:pt x="1109" y="12"/>
                    <a:pt x="874" y="37"/>
                  </a:cubicBezTo>
                  <a:cubicBezTo>
                    <a:pt x="152" y="107"/>
                    <a:pt x="1" y="165"/>
                    <a:pt x="199" y="316"/>
                  </a:cubicBezTo>
                  <a:cubicBezTo>
                    <a:pt x="259" y="357"/>
                    <a:pt x="382" y="388"/>
                    <a:pt x="474" y="388"/>
                  </a:cubicBezTo>
                  <a:cubicBezTo>
                    <a:pt x="488" y="388"/>
                    <a:pt x="501" y="388"/>
                    <a:pt x="513" y="386"/>
                  </a:cubicBezTo>
                  <a:cubicBezTo>
                    <a:pt x="1503" y="246"/>
                    <a:pt x="1887" y="165"/>
                    <a:pt x="1922" y="107"/>
                  </a:cubicBezTo>
                  <a:cubicBezTo>
                    <a:pt x="1967" y="39"/>
                    <a:pt x="1794" y="0"/>
                    <a:pt x="14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6669332" y="912414"/>
              <a:ext cx="203918" cy="46060"/>
            </a:xfrm>
            <a:custGeom>
              <a:rect b="b" l="l" r="r" t="t"/>
              <a:pathLst>
                <a:path extrusionOk="0" h="323" w="1430">
                  <a:moveTo>
                    <a:pt x="397" y="0"/>
                  </a:moveTo>
                  <a:cubicBezTo>
                    <a:pt x="90" y="0"/>
                    <a:pt x="0" y="66"/>
                    <a:pt x="114" y="197"/>
                  </a:cubicBezTo>
                  <a:cubicBezTo>
                    <a:pt x="174" y="277"/>
                    <a:pt x="473" y="323"/>
                    <a:pt x="756" y="323"/>
                  </a:cubicBezTo>
                  <a:cubicBezTo>
                    <a:pt x="965" y="323"/>
                    <a:pt x="1165" y="298"/>
                    <a:pt x="1254" y="243"/>
                  </a:cubicBezTo>
                  <a:cubicBezTo>
                    <a:pt x="1429" y="127"/>
                    <a:pt x="1313" y="69"/>
                    <a:pt x="777" y="22"/>
                  </a:cubicBezTo>
                  <a:cubicBezTo>
                    <a:pt x="626" y="8"/>
                    <a:pt x="499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6673895" y="-311247"/>
              <a:ext cx="132903" cy="43778"/>
            </a:xfrm>
            <a:custGeom>
              <a:rect b="b" l="l" r="r" t="t"/>
              <a:pathLst>
                <a:path extrusionOk="0" h="307" w="932">
                  <a:moveTo>
                    <a:pt x="490" y="1"/>
                  </a:moveTo>
                  <a:cubicBezTo>
                    <a:pt x="330" y="1"/>
                    <a:pt x="161" y="24"/>
                    <a:pt x="82" y="69"/>
                  </a:cubicBezTo>
                  <a:cubicBezTo>
                    <a:pt x="23" y="116"/>
                    <a:pt x="0" y="186"/>
                    <a:pt x="35" y="244"/>
                  </a:cubicBezTo>
                  <a:cubicBezTo>
                    <a:pt x="63" y="286"/>
                    <a:pt x="120" y="307"/>
                    <a:pt x="219" y="307"/>
                  </a:cubicBezTo>
                  <a:cubicBezTo>
                    <a:pt x="286" y="307"/>
                    <a:pt x="370" y="297"/>
                    <a:pt x="477" y="279"/>
                  </a:cubicBezTo>
                  <a:cubicBezTo>
                    <a:pt x="908" y="221"/>
                    <a:pt x="931" y="209"/>
                    <a:pt x="850" y="81"/>
                  </a:cubicBezTo>
                  <a:cubicBezTo>
                    <a:pt x="820" y="27"/>
                    <a:pt x="660" y="1"/>
                    <a:pt x="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6640098" y="-205864"/>
              <a:ext cx="130764" cy="32941"/>
            </a:xfrm>
            <a:custGeom>
              <a:rect b="b" l="l" r="r" t="t"/>
              <a:pathLst>
                <a:path extrusionOk="0" h="231" w="917">
                  <a:moveTo>
                    <a:pt x="335" y="1"/>
                  </a:moveTo>
                  <a:cubicBezTo>
                    <a:pt x="70" y="1"/>
                    <a:pt x="1" y="62"/>
                    <a:pt x="121" y="192"/>
                  </a:cubicBezTo>
                  <a:cubicBezTo>
                    <a:pt x="152" y="219"/>
                    <a:pt x="251" y="231"/>
                    <a:pt x="369" y="231"/>
                  </a:cubicBezTo>
                  <a:cubicBezTo>
                    <a:pt x="606" y="231"/>
                    <a:pt x="916" y="184"/>
                    <a:pt x="901" y="122"/>
                  </a:cubicBezTo>
                  <a:cubicBezTo>
                    <a:pt x="901" y="75"/>
                    <a:pt x="703" y="29"/>
                    <a:pt x="482" y="5"/>
                  </a:cubicBezTo>
                  <a:cubicBezTo>
                    <a:pt x="427" y="2"/>
                    <a:pt x="37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6645660" y="140799"/>
              <a:ext cx="156147" cy="47771"/>
            </a:xfrm>
            <a:custGeom>
              <a:rect b="b" l="l" r="r" t="t"/>
              <a:pathLst>
                <a:path extrusionOk="0" h="335" w="1095">
                  <a:moveTo>
                    <a:pt x="202" y="0"/>
                  </a:moveTo>
                  <a:cubicBezTo>
                    <a:pt x="98" y="0"/>
                    <a:pt x="23" y="16"/>
                    <a:pt x="12" y="54"/>
                  </a:cubicBezTo>
                  <a:cubicBezTo>
                    <a:pt x="0" y="101"/>
                    <a:pt x="117" y="182"/>
                    <a:pt x="268" y="229"/>
                  </a:cubicBezTo>
                  <a:cubicBezTo>
                    <a:pt x="460" y="299"/>
                    <a:pt x="691" y="335"/>
                    <a:pt x="860" y="335"/>
                  </a:cubicBezTo>
                  <a:cubicBezTo>
                    <a:pt x="998" y="335"/>
                    <a:pt x="1094" y="311"/>
                    <a:pt x="1094" y="264"/>
                  </a:cubicBezTo>
                  <a:cubicBezTo>
                    <a:pt x="1094" y="142"/>
                    <a:pt x="5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6683734" y="-533847"/>
              <a:ext cx="154578" cy="43778"/>
            </a:xfrm>
            <a:custGeom>
              <a:rect b="b" l="l" r="r" t="t"/>
              <a:pathLst>
                <a:path extrusionOk="0" h="307" w="1084">
                  <a:moveTo>
                    <a:pt x="455" y="0"/>
                  </a:moveTo>
                  <a:cubicBezTo>
                    <a:pt x="117" y="0"/>
                    <a:pt x="1" y="35"/>
                    <a:pt x="1" y="117"/>
                  </a:cubicBezTo>
                  <a:cubicBezTo>
                    <a:pt x="1" y="187"/>
                    <a:pt x="47" y="256"/>
                    <a:pt x="106" y="280"/>
                  </a:cubicBezTo>
                  <a:cubicBezTo>
                    <a:pt x="146" y="298"/>
                    <a:pt x="241" y="306"/>
                    <a:pt x="352" y="306"/>
                  </a:cubicBezTo>
                  <a:cubicBezTo>
                    <a:pt x="593" y="306"/>
                    <a:pt x="916" y="269"/>
                    <a:pt x="956" y="222"/>
                  </a:cubicBezTo>
                  <a:cubicBezTo>
                    <a:pt x="1084" y="105"/>
                    <a:pt x="851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6736925" y="-963932"/>
              <a:ext cx="98109" cy="46345"/>
            </a:xfrm>
            <a:custGeom>
              <a:rect b="b" l="l" r="r" t="t"/>
              <a:pathLst>
                <a:path extrusionOk="0" h="325" w="688">
                  <a:moveTo>
                    <a:pt x="373" y="1"/>
                  </a:moveTo>
                  <a:cubicBezTo>
                    <a:pt x="117" y="1"/>
                    <a:pt x="0" y="106"/>
                    <a:pt x="82" y="245"/>
                  </a:cubicBezTo>
                  <a:cubicBezTo>
                    <a:pt x="117" y="298"/>
                    <a:pt x="161" y="324"/>
                    <a:pt x="220" y="324"/>
                  </a:cubicBezTo>
                  <a:cubicBezTo>
                    <a:pt x="280" y="324"/>
                    <a:pt x="356" y="298"/>
                    <a:pt x="454" y="245"/>
                  </a:cubicBezTo>
                  <a:cubicBezTo>
                    <a:pt x="687" y="117"/>
                    <a:pt x="652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6624412" y="297518"/>
              <a:ext cx="212189" cy="43636"/>
            </a:xfrm>
            <a:custGeom>
              <a:rect b="b" l="l" r="r" t="t"/>
              <a:pathLst>
                <a:path extrusionOk="0" h="306" w="1488">
                  <a:moveTo>
                    <a:pt x="396" y="0"/>
                  </a:moveTo>
                  <a:cubicBezTo>
                    <a:pt x="122" y="0"/>
                    <a:pt x="0" y="110"/>
                    <a:pt x="184" y="236"/>
                  </a:cubicBezTo>
                  <a:cubicBezTo>
                    <a:pt x="260" y="283"/>
                    <a:pt x="586" y="306"/>
                    <a:pt x="893" y="306"/>
                  </a:cubicBezTo>
                  <a:cubicBezTo>
                    <a:pt x="1200" y="306"/>
                    <a:pt x="1488" y="283"/>
                    <a:pt x="1488" y="236"/>
                  </a:cubicBezTo>
                  <a:cubicBezTo>
                    <a:pt x="1488" y="154"/>
                    <a:pt x="1302" y="120"/>
                    <a:pt x="580" y="15"/>
                  </a:cubicBezTo>
                  <a:cubicBezTo>
                    <a:pt x="513" y="5"/>
                    <a:pt x="451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6742629" y="-760155"/>
              <a:ext cx="59179" cy="28235"/>
            </a:xfrm>
            <a:custGeom>
              <a:rect b="b" l="l" r="r" t="t"/>
              <a:pathLst>
                <a:path extrusionOk="0" h="198" w="415">
                  <a:moveTo>
                    <a:pt x="259" y="0"/>
                  </a:moveTo>
                  <a:cubicBezTo>
                    <a:pt x="159" y="0"/>
                    <a:pt x="44" y="39"/>
                    <a:pt x="19" y="109"/>
                  </a:cubicBezTo>
                  <a:cubicBezTo>
                    <a:pt x="0" y="164"/>
                    <a:pt x="33" y="197"/>
                    <a:pt x="122" y="197"/>
                  </a:cubicBezTo>
                  <a:cubicBezTo>
                    <a:pt x="146" y="197"/>
                    <a:pt x="173" y="195"/>
                    <a:pt x="205" y="190"/>
                  </a:cubicBezTo>
                  <a:cubicBezTo>
                    <a:pt x="321" y="179"/>
                    <a:pt x="414" y="132"/>
                    <a:pt x="414" y="85"/>
                  </a:cubicBezTo>
                  <a:cubicBezTo>
                    <a:pt x="414" y="27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6720383" y="-894200"/>
              <a:ext cx="104668" cy="34224"/>
            </a:xfrm>
            <a:custGeom>
              <a:rect b="b" l="l" r="r" t="t"/>
              <a:pathLst>
                <a:path extrusionOk="0" h="240" w="734">
                  <a:moveTo>
                    <a:pt x="408" y="1"/>
                  </a:moveTo>
                  <a:cubicBezTo>
                    <a:pt x="93" y="1"/>
                    <a:pt x="0" y="59"/>
                    <a:pt x="140" y="199"/>
                  </a:cubicBezTo>
                  <a:cubicBezTo>
                    <a:pt x="168" y="228"/>
                    <a:pt x="230" y="240"/>
                    <a:pt x="303" y="240"/>
                  </a:cubicBezTo>
                  <a:cubicBezTo>
                    <a:pt x="467" y="240"/>
                    <a:pt x="686" y="178"/>
                    <a:pt x="710" y="106"/>
                  </a:cubicBezTo>
                  <a:cubicBezTo>
                    <a:pt x="733" y="3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6720383" y="1449593"/>
              <a:ext cx="197644" cy="44919"/>
            </a:xfrm>
            <a:custGeom>
              <a:rect b="b" l="l" r="r" t="t"/>
              <a:pathLst>
                <a:path extrusionOk="0" h="315" w="1386">
                  <a:moveTo>
                    <a:pt x="182" y="1"/>
                  </a:moveTo>
                  <a:cubicBezTo>
                    <a:pt x="37" y="1"/>
                    <a:pt x="0" y="27"/>
                    <a:pt x="0" y="85"/>
                  </a:cubicBezTo>
                  <a:cubicBezTo>
                    <a:pt x="0" y="155"/>
                    <a:pt x="23" y="225"/>
                    <a:pt x="47" y="260"/>
                  </a:cubicBezTo>
                  <a:cubicBezTo>
                    <a:pt x="83" y="297"/>
                    <a:pt x="358" y="315"/>
                    <a:pt x="650" y="315"/>
                  </a:cubicBezTo>
                  <a:cubicBezTo>
                    <a:pt x="1005" y="315"/>
                    <a:pt x="1385" y="288"/>
                    <a:pt x="1385" y="237"/>
                  </a:cubicBezTo>
                  <a:cubicBezTo>
                    <a:pt x="1385" y="132"/>
                    <a:pt x="1211" y="85"/>
                    <a:pt x="570" y="27"/>
                  </a:cubicBezTo>
                  <a:cubicBezTo>
                    <a:pt x="393" y="10"/>
                    <a:pt x="268" y="1"/>
                    <a:pt x="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6720383" y="1645955"/>
              <a:ext cx="244131" cy="35080"/>
            </a:xfrm>
            <a:custGeom>
              <a:rect b="b" l="l" r="r" t="t"/>
              <a:pathLst>
                <a:path extrusionOk="0" h="246" w="1712">
                  <a:moveTo>
                    <a:pt x="850" y="1"/>
                  </a:moveTo>
                  <a:cubicBezTo>
                    <a:pt x="140" y="1"/>
                    <a:pt x="0" y="24"/>
                    <a:pt x="0" y="117"/>
                  </a:cubicBezTo>
                  <a:cubicBezTo>
                    <a:pt x="0" y="222"/>
                    <a:pt x="128" y="245"/>
                    <a:pt x="664" y="245"/>
                  </a:cubicBezTo>
                  <a:cubicBezTo>
                    <a:pt x="1385" y="245"/>
                    <a:pt x="1711" y="187"/>
                    <a:pt x="1711" y="71"/>
                  </a:cubicBezTo>
                  <a:cubicBezTo>
                    <a:pt x="1711" y="36"/>
                    <a:pt x="1327" y="1"/>
                    <a:pt x="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6697139" y="1534583"/>
              <a:ext cx="234149" cy="50480"/>
            </a:xfrm>
            <a:custGeom>
              <a:rect b="b" l="l" r="r" t="t"/>
              <a:pathLst>
                <a:path extrusionOk="0" h="354" w="1642">
                  <a:moveTo>
                    <a:pt x="703" y="1"/>
                  </a:moveTo>
                  <a:cubicBezTo>
                    <a:pt x="373" y="1"/>
                    <a:pt x="71" y="19"/>
                    <a:pt x="35" y="60"/>
                  </a:cubicBezTo>
                  <a:cubicBezTo>
                    <a:pt x="0" y="95"/>
                    <a:pt x="0" y="176"/>
                    <a:pt x="23" y="258"/>
                  </a:cubicBezTo>
                  <a:cubicBezTo>
                    <a:pt x="53" y="325"/>
                    <a:pt x="102" y="354"/>
                    <a:pt x="246" y="354"/>
                  </a:cubicBezTo>
                  <a:cubicBezTo>
                    <a:pt x="327" y="354"/>
                    <a:pt x="438" y="344"/>
                    <a:pt x="594" y="328"/>
                  </a:cubicBezTo>
                  <a:cubicBezTo>
                    <a:pt x="1351" y="246"/>
                    <a:pt x="1642" y="176"/>
                    <a:pt x="1607" y="83"/>
                  </a:cubicBezTo>
                  <a:cubicBezTo>
                    <a:pt x="1594" y="31"/>
                    <a:pt x="1125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6675463" y="666427"/>
              <a:ext cx="187804" cy="35650"/>
            </a:xfrm>
            <a:custGeom>
              <a:rect b="b" l="l" r="r" t="t"/>
              <a:pathLst>
                <a:path extrusionOk="0" h="250" w="1317">
                  <a:moveTo>
                    <a:pt x="594" y="1"/>
                  </a:moveTo>
                  <a:cubicBezTo>
                    <a:pt x="187" y="1"/>
                    <a:pt x="1" y="82"/>
                    <a:pt x="117" y="199"/>
                  </a:cubicBezTo>
                  <a:cubicBezTo>
                    <a:pt x="152" y="234"/>
                    <a:pt x="355" y="249"/>
                    <a:pt x="580" y="249"/>
                  </a:cubicBezTo>
                  <a:cubicBezTo>
                    <a:pt x="877" y="249"/>
                    <a:pt x="1213" y="222"/>
                    <a:pt x="1246" y="175"/>
                  </a:cubicBezTo>
                  <a:cubicBezTo>
                    <a:pt x="1316" y="71"/>
                    <a:pt x="1083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6692148" y="1030203"/>
              <a:ext cx="197358" cy="42067"/>
            </a:xfrm>
            <a:custGeom>
              <a:rect b="b" l="l" r="r" t="t"/>
              <a:pathLst>
                <a:path extrusionOk="0" h="295" w="1384">
                  <a:moveTo>
                    <a:pt x="972" y="0"/>
                  </a:moveTo>
                  <a:cubicBezTo>
                    <a:pt x="874" y="0"/>
                    <a:pt x="758" y="7"/>
                    <a:pt x="629" y="23"/>
                  </a:cubicBezTo>
                  <a:cubicBezTo>
                    <a:pt x="105" y="81"/>
                    <a:pt x="0" y="127"/>
                    <a:pt x="82" y="244"/>
                  </a:cubicBezTo>
                  <a:cubicBezTo>
                    <a:pt x="101" y="279"/>
                    <a:pt x="231" y="295"/>
                    <a:pt x="400" y="295"/>
                  </a:cubicBezTo>
                  <a:cubicBezTo>
                    <a:pt x="729" y="295"/>
                    <a:pt x="1204" y="235"/>
                    <a:pt x="1281" y="151"/>
                  </a:cubicBezTo>
                  <a:cubicBezTo>
                    <a:pt x="1384" y="56"/>
                    <a:pt x="1247" y="0"/>
                    <a:pt x="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6669332" y="726462"/>
              <a:ext cx="198927" cy="46060"/>
            </a:xfrm>
            <a:custGeom>
              <a:rect b="b" l="l" r="r" t="t"/>
              <a:pathLst>
                <a:path extrusionOk="0" h="323" w="1395">
                  <a:moveTo>
                    <a:pt x="387" y="0"/>
                  </a:moveTo>
                  <a:cubicBezTo>
                    <a:pt x="96" y="0"/>
                    <a:pt x="0" y="66"/>
                    <a:pt x="114" y="197"/>
                  </a:cubicBezTo>
                  <a:cubicBezTo>
                    <a:pt x="174" y="277"/>
                    <a:pt x="473" y="323"/>
                    <a:pt x="753" y="323"/>
                  </a:cubicBezTo>
                  <a:cubicBezTo>
                    <a:pt x="961" y="323"/>
                    <a:pt x="1159" y="298"/>
                    <a:pt x="1243" y="243"/>
                  </a:cubicBezTo>
                  <a:cubicBezTo>
                    <a:pt x="1394" y="150"/>
                    <a:pt x="1266" y="92"/>
                    <a:pt x="742" y="22"/>
                  </a:cubicBezTo>
                  <a:cubicBezTo>
                    <a:pt x="603" y="8"/>
                    <a:pt x="484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6755178" y="-1045215"/>
              <a:ext cx="79856" cy="56897"/>
            </a:xfrm>
            <a:custGeom>
              <a:rect b="b" l="l" r="r" t="t"/>
              <a:pathLst>
                <a:path extrusionOk="0" h="399" w="560">
                  <a:moveTo>
                    <a:pt x="397" y="1"/>
                  </a:moveTo>
                  <a:cubicBezTo>
                    <a:pt x="256" y="1"/>
                    <a:pt x="1" y="166"/>
                    <a:pt x="1" y="292"/>
                  </a:cubicBezTo>
                  <a:cubicBezTo>
                    <a:pt x="1" y="363"/>
                    <a:pt x="45" y="399"/>
                    <a:pt x="134" y="399"/>
                  </a:cubicBezTo>
                  <a:cubicBezTo>
                    <a:pt x="147" y="399"/>
                    <a:pt x="161" y="398"/>
                    <a:pt x="175" y="396"/>
                  </a:cubicBezTo>
                  <a:cubicBezTo>
                    <a:pt x="361" y="361"/>
                    <a:pt x="559" y="117"/>
                    <a:pt x="466" y="24"/>
                  </a:cubicBezTo>
                  <a:cubicBezTo>
                    <a:pt x="450" y="8"/>
                    <a:pt x="426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11"/>
          <p:cNvGrpSpPr/>
          <p:nvPr/>
        </p:nvGrpSpPr>
        <p:grpSpPr>
          <a:xfrm flipH="1" rot="761731">
            <a:off x="7440655" y="2593865"/>
            <a:ext cx="2094552" cy="3792878"/>
            <a:chOff x="5216225" y="-3296175"/>
            <a:chExt cx="3285647" cy="5949749"/>
          </a:xfrm>
        </p:grpSpPr>
        <p:sp>
          <p:nvSpPr>
            <p:cNvPr id="380" name="Google Shape;380;p11"/>
            <p:cNvSpPr/>
            <p:nvPr/>
          </p:nvSpPr>
          <p:spPr>
            <a:xfrm>
              <a:off x="7322303" y="2488158"/>
              <a:ext cx="797704" cy="165416"/>
            </a:xfrm>
            <a:custGeom>
              <a:rect b="b" l="l" r="r" t="t"/>
              <a:pathLst>
                <a:path extrusionOk="0" h="1160" w="5594">
                  <a:moveTo>
                    <a:pt x="298" y="1"/>
                  </a:moveTo>
                  <a:cubicBezTo>
                    <a:pt x="88" y="1"/>
                    <a:pt x="0" y="41"/>
                    <a:pt x="52" y="125"/>
                  </a:cubicBezTo>
                  <a:cubicBezTo>
                    <a:pt x="133" y="242"/>
                    <a:pt x="1263" y="533"/>
                    <a:pt x="1856" y="591"/>
                  </a:cubicBezTo>
                  <a:cubicBezTo>
                    <a:pt x="2171" y="614"/>
                    <a:pt x="2788" y="731"/>
                    <a:pt x="3230" y="847"/>
                  </a:cubicBezTo>
                  <a:cubicBezTo>
                    <a:pt x="3661" y="952"/>
                    <a:pt x="4255" y="1080"/>
                    <a:pt x="4534" y="1115"/>
                  </a:cubicBezTo>
                  <a:cubicBezTo>
                    <a:pt x="4735" y="1140"/>
                    <a:pt x="4937" y="1159"/>
                    <a:pt x="5055" y="1159"/>
                  </a:cubicBezTo>
                  <a:cubicBezTo>
                    <a:pt x="5101" y="1159"/>
                    <a:pt x="5135" y="1156"/>
                    <a:pt x="5151" y="1150"/>
                  </a:cubicBezTo>
                  <a:cubicBezTo>
                    <a:pt x="5221" y="1138"/>
                    <a:pt x="5314" y="1127"/>
                    <a:pt x="5384" y="1127"/>
                  </a:cubicBezTo>
                  <a:cubicBezTo>
                    <a:pt x="5593" y="1127"/>
                    <a:pt x="5500" y="975"/>
                    <a:pt x="5233" y="882"/>
                  </a:cubicBezTo>
                  <a:cubicBezTo>
                    <a:pt x="4697" y="708"/>
                    <a:pt x="2753" y="300"/>
                    <a:pt x="2264" y="253"/>
                  </a:cubicBezTo>
                  <a:cubicBezTo>
                    <a:pt x="1996" y="230"/>
                    <a:pt x="1437" y="160"/>
                    <a:pt x="1030" y="79"/>
                  </a:cubicBezTo>
                  <a:cubicBezTo>
                    <a:pt x="713" y="27"/>
                    <a:pt x="46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6929436" y="2524236"/>
              <a:ext cx="197786" cy="41639"/>
            </a:xfrm>
            <a:custGeom>
              <a:rect b="b" l="l" r="r" t="t"/>
              <a:pathLst>
                <a:path extrusionOk="0" h="292" w="1387">
                  <a:moveTo>
                    <a:pt x="948" y="1"/>
                  </a:moveTo>
                  <a:cubicBezTo>
                    <a:pt x="751" y="1"/>
                    <a:pt x="494" y="31"/>
                    <a:pt x="187" y="94"/>
                  </a:cubicBezTo>
                  <a:cubicBezTo>
                    <a:pt x="82" y="117"/>
                    <a:pt x="1" y="175"/>
                    <a:pt x="1" y="210"/>
                  </a:cubicBezTo>
                  <a:cubicBezTo>
                    <a:pt x="1" y="257"/>
                    <a:pt x="292" y="292"/>
                    <a:pt x="699" y="292"/>
                  </a:cubicBezTo>
                  <a:cubicBezTo>
                    <a:pt x="1235" y="292"/>
                    <a:pt x="1386" y="268"/>
                    <a:pt x="1386" y="187"/>
                  </a:cubicBezTo>
                  <a:cubicBezTo>
                    <a:pt x="1386" y="63"/>
                    <a:pt x="1229" y="1"/>
                    <a:pt x="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5684385" y="2417713"/>
              <a:ext cx="848470" cy="100105"/>
            </a:xfrm>
            <a:custGeom>
              <a:rect b="b" l="l" r="r" t="t"/>
              <a:pathLst>
                <a:path extrusionOk="0" h="702" w="5950">
                  <a:moveTo>
                    <a:pt x="2568" y="1"/>
                  </a:moveTo>
                  <a:cubicBezTo>
                    <a:pt x="2251" y="1"/>
                    <a:pt x="1932" y="45"/>
                    <a:pt x="1502" y="130"/>
                  </a:cubicBezTo>
                  <a:cubicBezTo>
                    <a:pt x="1234" y="189"/>
                    <a:pt x="815" y="270"/>
                    <a:pt x="582" y="317"/>
                  </a:cubicBezTo>
                  <a:cubicBezTo>
                    <a:pt x="128" y="410"/>
                    <a:pt x="0" y="596"/>
                    <a:pt x="338" y="654"/>
                  </a:cubicBezTo>
                  <a:cubicBezTo>
                    <a:pt x="492" y="686"/>
                    <a:pt x="656" y="702"/>
                    <a:pt x="840" y="702"/>
                  </a:cubicBezTo>
                  <a:cubicBezTo>
                    <a:pt x="1129" y="702"/>
                    <a:pt x="1467" y="663"/>
                    <a:pt x="1886" y="584"/>
                  </a:cubicBezTo>
                  <a:cubicBezTo>
                    <a:pt x="2218" y="520"/>
                    <a:pt x="2407" y="488"/>
                    <a:pt x="2612" y="488"/>
                  </a:cubicBezTo>
                  <a:cubicBezTo>
                    <a:pt x="2818" y="488"/>
                    <a:pt x="3039" y="520"/>
                    <a:pt x="3435" y="584"/>
                  </a:cubicBezTo>
                  <a:cubicBezTo>
                    <a:pt x="3860" y="655"/>
                    <a:pt x="4195" y="684"/>
                    <a:pt x="4559" y="684"/>
                  </a:cubicBezTo>
                  <a:cubicBezTo>
                    <a:pt x="4732" y="684"/>
                    <a:pt x="4912" y="677"/>
                    <a:pt x="5111" y="666"/>
                  </a:cubicBezTo>
                  <a:cubicBezTo>
                    <a:pt x="5577" y="631"/>
                    <a:pt x="5949" y="584"/>
                    <a:pt x="5949" y="550"/>
                  </a:cubicBezTo>
                  <a:cubicBezTo>
                    <a:pt x="5949" y="375"/>
                    <a:pt x="5694" y="292"/>
                    <a:pt x="5191" y="292"/>
                  </a:cubicBezTo>
                  <a:cubicBezTo>
                    <a:pt x="5158" y="292"/>
                    <a:pt x="5123" y="293"/>
                    <a:pt x="5088" y="293"/>
                  </a:cubicBezTo>
                  <a:cubicBezTo>
                    <a:pt x="5061" y="294"/>
                    <a:pt x="5034" y="295"/>
                    <a:pt x="5005" y="295"/>
                  </a:cubicBezTo>
                  <a:cubicBezTo>
                    <a:pt x="4642" y="295"/>
                    <a:pt x="4109" y="228"/>
                    <a:pt x="3656" y="142"/>
                  </a:cubicBezTo>
                  <a:cubicBezTo>
                    <a:pt x="3218" y="47"/>
                    <a:pt x="2895" y="1"/>
                    <a:pt x="2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6602452" y="2502988"/>
              <a:ext cx="201066" cy="48199"/>
            </a:xfrm>
            <a:custGeom>
              <a:rect b="b" l="l" r="r" t="t"/>
              <a:pathLst>
                <a:path extrusionOk="0" h="338" w="1410">
                  <a:moveTo>
                    <a:pt x="1104" y="0"/>
                  </a:moveTo>
                  <a:cubicBezTo>
                    <a:pt x="724" y="0"/>
                    <a:pt x="0" y="167"/>
                    <a:pt x="0" y="289"/>
                  </a:cubicBezTo>
                  <a:cubicBezTo>
                    <a:pt x="0" y="323"/>
                    <a:pt x="91" y="337"/>
                    <a:pt x="225" y="337"/>
                  </a:cubicBezTo>
                  <a:cubicBezTo>
                    <a:pt x="510" y="337"/>
                    <a:pt x="993" y="272"/>
                    <a:pt x="1223" y="184"/>
                  </a:cubicBezTo>
                  <a:cubicBezTo>
                    <a:pt x="1386" y="126"/>
                    <a:pt x="1409" y="91"/>
                    <a:pt x="1304" y="33"/>
                  </a:cubicBezTo>
                  <a:cubicBezTo>
                    <a:pt x="1268" y="10"/>
                    <a:pt x="1196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6720383" y="1146993"/>
              <a:ext cx="176681" cy="44491"/>
            </a:xfrm>
            <a:custGeom>
              <a:rect b="b" l="l" r="r" t="t"/>
              <a:pathLst>
                <a:path extrusionOk="0" h="312" w="1239">
                  <a:moveTo>
                    <a:pt x="965" y="1"/>
                  </a:moveTo>
                  <a:cubicBezTo>
                    <a:pt x="906" y="1"/>
                    <a:pt x="833" y="6"/>
                    <a:pt x="745" y="19"/>
                  </a:cubicBezTo>
                  <a:cubicBezTo>
                    <a:pt x="175" y="100"/>
                    <a:pt x="0" y="158"/>
                    <a:pt x="0" y="240"/>
                  </a:cubicBezTo>
                  <a:cubicBezTo>
                    <a:pt x="0" y="288"/>
                    <a:pt x="72" y="312"/>
                    <a:pt x="192" y="312"/>
                  </a:cubicBezTo>
                  <a:cubicBezTo>
                    <a:pt x="333" y="312"/>
                    <a:pt x="541" y="279"/>
                    <a:pt x="780" y="217"/>
                  </a:cubicBezTo>
                  <a:cubicBezTo>
                    <a:pt x="1183" y="121"/>
                    <a:pt x="1238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8071672" y="-1978255"/>
              <a:ext cx="219461" cy="92120"/>
            </a:xfrm>
            <a:custGeom>
              <a:rect b="b" l="l" r="r" t="t"/>
              <a:pathLst>
                <a:path extrusionOk="0" h="646" w="1539">
                  <a:moveTo>
                    <a:pt x="129" y="1"/>
                  </a:moveTo>
                  <a:cubicBezTo>
                    <a:pt x="59" y="1"/>
                    <a:pt x="1" y="59"/>
                    <a:pt x="1" y="117"/>
                  </a:cubicBezTo>
                  <a:cubicBezTo>
                    <a:pt x="1" y="222"/>
                    <a:pt x="548" y="478"/>
                    <a:pt x="1014" y="594"/>
                  </a:cubicBezTo>
                  <a:cubicBezTo>
                    <a:pt x="1154" y="628"/>
                    <a:pt x="1285" y="645"/>
                    <a:pt x="1380" y="645"/>
                  </a:cubicBezTo>
                  <a:cubicBezTo>
                    <a:pt x="1481" y="645"/>
                    <a:pt x="1539" y="625"/>
                    <a:pt x="1514" y="583"/>
                  </a:cubicBezTo>
                  <a:cubicBezTo>
                    <a:pt x="1456" y="489"/>
                    <a:pt x="292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5216225" y="-3296175"/>
              <a:ext cx="3285647" cy="5779150"/>
            </a:xfrm>
            <a:custGeom>
              <a:rect b="b" l="l" r="r" t="t"/>
              <a:pathLst>
                <a:path extrusionOk="0" h="40527" w="23041">
                  <a:moveTo>
                    <a:pt x="11493" y="8637"/>
                  </a:moveTo>
                  <a:cubicBezTo>
                    <a:pt x="11505" y="8637"/>
                    <a:pt x="11508" y="8707"/>
                    <a:pt x="11514" y="8858"/>
                  </a:cubicBezTo>
                  <a:cubicBezTo>
                    <a:pt x="11522" y="9057"/>
                    <a:pt x="11510" y="9158"/>
                    <a:pt x="11483" y="9158"/>
                  </a:cubicBezTo>
                  <a:cubicBezTo>
                    <a:pt x="11468" y="9158"/>
                    <a:pt x="11447" y="9125"/>
                    <a:pt x="11421" y="9056"/>
                  </a:cubicBezTo>
                  <a:cubicBezTo>
                    <a:pt x="11398" y="9010"/>
                    <a:pt x="11410" y="8870"/>
                    <a:pt x="11444" y="8754"/>
                  </a:cubicBezTo>
                  <a:cubicBezTo>
                    <a:pt x="11470" y="8678"/>
                    <a:pt x="11484" y="8637"/>
                    <a:pt x="11493" y="8637"/>
                  </a:cubicBezTo>
                  <a:close/>
                  <a:moveTo>
                    <a:pt x="14828" y="9659"/>
                  </a:moveTo>
                  <a:cubicBezTo>
                    <a:pt x="14866" y="9659"/>
                    <a:pt x="14851" y="9693"/>
                    <a:pt x="14821" y="9766"/>
                  </a:cubicBezTo>
                  <a:cubicBezTo>
                    <a:pt x="14797" y="9836"/>
                    <a:pt x="14669" y="9929"/>
                    <a:pt x="14530" y="9976"/>
                  </a:cubicBezTo>
                  <a:cubicBezTo>
                    <a:pt x="14384" y="10025"/>
                    <a:pt x="14306" y="10051"/>
                    <a:pt x="14270" y="10051"/>
                  </a:cubicBezTo>
                  <a:cubicBezTo>
                    <a:pt x="14228" y="10051"/>
                    <a:pt x="14242" y="10016"/>
                    <a:pt x="14274" y="9941"/>
                  </a:cubicBezTo>
                  <a:cubicBezTo>
                    <a:pt x="14297" y="9883"/>
                    <a:pt x="14425" y="9790"/>
                    <a:pt x="14565" y="9743"/>
                  </a:cubicBezTo>
                  <a:cubicBezTo>
                    <a:pt x="14715" y="9688"/>
                    <a:pt x="14793" y="9659"/>
                    <a:pt x="14828" y="9659"/>
                  </a:cubicBezTo>
                  <a:close/>
                  <a:moveTo>
                    <a:pt x="14611" y="8835"/>
                  </a:moveTo>
                  <a:cubicBezTo>
                    <a:pt x="14704" y="8835"/>
                    <a:pt x="14145" y="9650"/>
                    <a:pt x="14017" y="9685"/>
                  </a:cubicBezTo>
                  <a:cubicBezTo>
                    <a:pt x="13958" y="9701"/>
                    <a:pt x="13915" y="9711"/>
                    <a:pt x="13885" y="9711"/>
                  </a:cubicBezTo>
                  <a:cubicBezTo>
                    <a:pt x="13810" y="9711"/>
                    <a:pt x="13823" y="9647"/>
                    <a:pt x="13889" y="9464"/>
                  </a:cubicBezTo>
                  <a:cubicBezTo>
                    <a:pt x="13944" y="9314"/>
                    <a:pt x="13941" y="9246"/>
                    <a:pt x="13906" y="9246"/>
                  </a:cubicBezTo>
                  <a:cubicBezTo>
                    <a:pt x="13858" y="9246"/>
                    <a:pt x="13751" y="9367"/>
                    <a:pt x="13645" y="9580"/>
                  </a:cubicBezTo>
                  <a:cubicBezTo>
                    <a:pt x="13537" y="9796"/>
                    <a:pt x="13462" y="9880"/>
                    <a:pt x="13371" y="9880"/>
                  </a:cubicBezTo>
                  <a:cubicBezTo>
                    <a:pt x="13355" y="9880"/>
                    <a:pt x="13337" y="9877"/>
                    <a:pt x="13319" y="9871"/>
                  </a:cubicBezTo>
                  <a:cubicBezTo>
                    <a:pt x="13293" y="9865"/>
                    <a:pt x="13267" y="9862"/>
                    <a:pt x="13242" y="9862"/>
                  </a:cubicBezTo>
                  <a:cubicBezTo>
                    <a:pt x="13179" y="9862"/>
                    <a:pt x="13126" y="9881"/>
                    <a:pt x="13109" y="9906"/>
                  </a:cubicBezTo>
                  <a:cubicBezTo>
                    <a:pt x="13086" y="9953"/>
                    <a:pt x="12981" y="10023"/>
                    <a:pt x="12888" y="10057"/>
                  </a:cubicBezTo>
                  <a:cubicBezTo>
                    <a:pt x="12783" y="10092"/>
                    <a:pt x="12609" y="10139"/>
                    <a:pt x="12481" y="10174"/>
                  </a:cubicBezTo>
                  <a:cubicBezTo>
                    <a:pt x="12414" y="10192"/>
                    <a:pt x="12368" y="10204"/>
                    <a:pt x="12338" y="10204"/>
                  </a:cubicBezTo>
                  <a:cubicBezTo>
                    <a:pt x="12274" y="10204"/>
                    <a:pt x="12289" y="10150"/>
                    <a:pt x="12353" y="9999"/>
                  </a:cubicBezTo>
                  <a:cubicBezTo>
                    <a:pt x="12411" y="9883"/>
                    <a:pt x="12481" y="9743"/>
                    <a:pt x="12516" y="9708"/>
                  </a:cubicBezTo>
                  <a:cubicBezTo>
                    <a:pt x="12562" y="9650"/>
                    <a:pt x="14518" y="8835"/>
                    <a:pt x="14611" y="8835"/>
                  </a:cubicBezTo>
                  <a:close/>
                  <a:moveTo>
                    <a:pt x="13924" y="9976"/>
                  </a:moveTo>
                  <a:cubicBezTo>
                    <a:pt x="13948" y="9976"/>
                    <a:pt x="13948" y="10034"/>
                    <a:pt x="13924" y="10092"/>
                  </a:cubicBezTo>
                  <a:cubicBezTo>
                    <a:pt x="13891" y="10183"/>
                    <a:pt x="13723" y="10268"/>
                    <a:pt x="13628" y="10268"/>
                  </a:cubicBezTo>
                  <a:cubicBezTo>
                    <a:pt x="13590" y="10268"/>
                    <a:pt x="13563" y="10254"/>
                    <a:pt x="13563" y="10220"/>
                  </a:cubicBezTo>
                  <a:cubicBezTo>
                    <a:pt x="13563" y="10151"/>
                    <a:pt x="13831" y="9976"/>
                    <a:pt x="13924" y="9976"/>
                  </a:cubicBezTo>
                  <a:close/>
                  <a:moveTo>
                    <a:pt x="14515" y="10192"/>
                  </a:moveTo>
                  <a:cubicBezTo>
                    <a:pt x="14532" y="10192"/>
                    <a:pt x="14541" y="10197"/>
                    <a:pt x="14541" y="10209"/>
                  </a:cubicBezTo>
                  <a:cubicBezTo>
                    <a:pt x="14541" y="10244"/>
                    <a:pt x="14437" y="10337"/>
                    <a:pt x="14308" y="10407"/>
                  </a:cubicBezTo>
                  <a:cubicBezTo>
                    <a:pt x="14156" y="10500"/>
                    <a:pt x="14056" y="10547"/>
                    <a:pt x="14014" y="10547"/>
                  </a:cubicBezTo>
                  <a:cubicBezTo>
                    <a:pt x="13982" y="10547"/>
                    <a:pt x="13982" y="10520"/>
                    <a:pt x="14017" y="10465"/>
                  </a:cubicBezTo>
                  <a:cubicBezTo>
                    <a:pt x="14077" y="10375"/>
                    <a:pt x="14418" y="10192"/>
                    <a:pt x="14515" y="10192"/>
                  </a:cubicBezTo>
                  <a:close/>
                  <a:moveTo>
                    <a:pt x="12846" y="10353"/>
                  </a:moveTo>
                  <a:cubicBezTo>
                    <a:pt x="12904" y="10353"/>
                    <a:pt x="12913" y="10383"/>
                    <a:pt x="12900" y="10442"/>
                  </a:cubicBezTo>
                  <a:cubicBezTo>
                    <a:pt x="12871" y="10574"/>
                    <a:pt x="12362" y="10797"/>
                    <a:pt x="12170" y="10797"/>
                  </a:cubicBezTo>
                  <a:cubicBezTo>
                    <a:pt x="12124" y="10797"/>
                    <a:pt x="12096" y="10785"/>
                    <a:pt x="12096" y="10756"/>
                  </a:cubicBezTo>
                  <a:cubicBezTo>
                    <a:pt x="12096" y="10605"/>
                    <a:pt x="12248" y="10500"/>
                    <a:pt x="12609" y="10407"/>
                  </a:cubicBezTo>
                  <a:cubicBezTo>
                    <a:pt x="12726" y="10371"/>
                    <a:pt x="12801" y="10353"/>
                    <a:pt x="12846" y="10353"/>
                  </a:cubicBezTo>
                  <a:close/>
                  <a:moveTo>
                    <a:pt x="3909" y="10652"/>
                  </a:moveTo>
                  <a:cubicBezTo>
                    <a:pt x="3918" y="10652"/>
                    <a:pt x="3924" y="10655"/>
                    <a:pt x="3924" y="10663"/>
                  </a:cubicBezTo>
                  <a:cubicBezTo>
                    <a:pt x="3924" y="10686"/>
                    <a:pt x="3830" y="10756"/>
                    <a:pt x="3714" y="10838"/>
                  </a:cubicBezTo>
                  <a:cubicBezTo>
                    <a:pt x="3642" y="10888"/>
                    <a:pt x="3583" y="10916"/>
                    <a:pt x="3557" y="10916"/>
                  </a:cubicBezTo>
                  <a:cubicBezTo>
                    <a:pt x="3541" y="10916"/>
                    <a:pt x="3538" y="10906"/>
                    <a:pt x="3551" y="10884"/>
                  </a:cubicBezTo>
                  <a:cubicBezTo>
                    <a:pt x="3602" y="10803"/>
                    <a:pt x="3846" y="10652"/>
                    <a:pt x="3909" y="10652"/>
                  </a:cubicBezTo>
                  <a:close/>
                  <a:moveTo>
                    <a:pt x="13592" y="10562"/>
                  </a:moveTo>
                  <a:cubicBezTo>
                    <a:pt x="13703" y="10562"/>
                    <a:pt x="13641" y="10799"/>
                    <a:pt x="13494" y="10872"/>
                  </a:cubicBezTo>
                  <a:cubicBezTo>
                    <a:pt x="13400" y="10919"/>
                    <a:pt x="13307" y="10966"/>
                    <a:pt x="13272" y="10966"/>
                  </a:cubicBezTo>
                  <a:cubicBezTo>
                    <a:pt x="13191" y="10966"/>
                    <a:pt x="13447" y="10605"/>
                    <a:pt x="13552" y="10570"/>
                  </a:cubicBezTo>
                  <a:cubicBezTo>
                    <a:pt x="13567" y="10564"/>
                    <a:pt x="13580" y="10562"/>
                    <a:pt x="13592" y="10562"/>
                  </a:cubicBezTo>
                  <a:close/>
                  <a:moveTo>
                    <a:pt x="10221" y="10493"/>
                  </a:moveTo>
                  <a:cubicBezTo>
                    <a:pt x="10305" y="10493"/>
                    <a:pt x="10855" y="10798"/>
                    <a:pt x="10909" y="10884"/>
                  </a:cubicBezTo>
                  <a:cubicBezTo>
                    <a:pt x="10944" y="10931"/>
                    <a:pt x="10956" y="10989"/>
                    <a:pt x="10944" y="11000"/>
                  </a:cubicBezTo>
                  <a:cubicBezTo>
                    <a:pt x="10943" y="11002"/>
                    <a:pt x="10941" y="11002"/>
                    <a:pt x="10938" y="11002"/>
                  </a:cubicBezTo>
                  <a:cubicBezTo>
                    <a:pt x="10861" y="11002"/>
                    <a:pt x="10210" y="10556"/>
                    <a:pt x="10210" y="10500"/>
                  </a:cubicBezTo>
                  <a:cubicBezTo>
                    <a:pt x="10210" y="10495"/>
                    <a:pt x="10214" y="10493"/>
                    <a:pt x="10221" y="10493"/>
                  </a:cubicBezTo>
                  <a:close/>
                  <a:moveTo>
                    <a:pt x="3434" y="10960"/>
                  </a:moveTo>
                  <a:cubicBezTo>
                    <a:pt x="3443" y="10960"/>
                    <a:pt x="3420" y="10991"/>
                    <a:pt x="3365" y="11059"/>
                  </a:cubicBezTo>
                  <a:cubicBezTo>
                    <a:pt x="3307" y="11140"/>
                    <a:pt x="3237" y="11210"/>
                    <a:pt x="3225" y="11210"/>
                  </a:cubicBezTo>
                  <a:cubicBezTo>
                    <a:pt x="3155" y="11210"/>
                    <a:pt x="3190" y="11140"/>
                    <a:pt x="3330" y="11035"/>
                  </a:cubicBezTo>
                  <a:cubicBezTo>
                    <a:pt x="3391" y="10986"/>
                    <a:pt x="3425" y="10960"/>
                    <a:pt x="3434" y="10960"/>
                  </a:cubicBezTo>
                  <a:close/>
                  <a:moveTo>
                    <a:pt x="12753" y="10901"/>
                  </a:moveTo>
                  <a:cubicBezTo>
                    <a:pt x="12825" y="10901"/>
                    <a:pt x="12805" y="10957"/>
                    <a:pt x="12725" y="11117"/>
                  </a:cubicBezTo>
                  <a:cubicBezTo>
                    <a:pt x="12648" y="11271"/>
                    <a:pt x="12564" y="11350"/>
                    <a:pt x="12505" y="11350"/>
                  </a:cubicBezTo>
                  <a:cubicBezTo>
                    <a:pt x="12455" y="11350"/>
                    <a:pt x="12422" y="11297"/>
                    <a:pt x="12422" y="11187"/>
                  </a:cubicBezTo>
                  <a:cubicBezTo>
                    <a:pt x="12422" y="11047"/>
                    <a:pt x="12481" y="10966"/>
                    <a:pt x="12597" y="10931"/>
                  </a:cubicBezTo>
                  <a:cubicBezTo>
                    <a:pt x="12670" y="10913"/>
                    <a:pt x="12721" y="10901"/>
                    <a:pt x="12753" y="10901"/>
                  </a:cubicBezTo>
                  <a:close/>
                  <a:moveTo>
                    <a:pt x="10324" y="10973"/>
                  </a:moveTo>
                  <a:cubicBezTo>
                    <a:pt x="10338" y="10973"/>
                    <a:pt x="10359" y="10986"/>
                    <a:pt x="10385" y="11012"/>
                  </a:cubicBezTo>
                  <a:cubicBezTo>
                    <a:pt x="10432" y="11070"/>
                    <a:pt x="10467" y="11175"/>
                    <a:pt x="10443" y="11257"/>
                  </a:cubicBezTo>
                  <a:cubicBezTo>
                    <a:pt x="10432" y="11332"/>
                    <a:pt x="10423" y="11370"/>
                    <a:pt x="10411" y="11370"/>
                  </a:cubicBezTo>
                  <a:cubicBezTo>
                    <a:pt x="10400" y="11370"/>
                    <a:pt x="10385" y="11332"/>
                    <a:pt x="10362" y="11257"/>
                  </a:cubicBezTo>
                  <a:cubicBezTo>
                    <a:pt x="10292" y="11082"/>
                    <a:pt x="10281" y="10973"/>
                    <a:pt x="10324" y="10973"/>
                  </a:cubicBezTo>
                  <a:close/>
                  <a:moveTo>
                    <a:pt x="10793" y="11292"/>
                  </a:moveTo>
                  <a:cubicBezTo>
                    <a:pt x="10839" y="11292"/>
                    <a:pt x="10897" y="11350"/>
                    <a:pt x="10921" y="11420"/>
                  </a:cubicBezTo>
                  <a:cubicBezTo>
                    <a:pt x="10964" y="11524"/>
                    <a:pt x="10956" y="11577"/>
                    <a:pt x="10889" y="11577"/>
                  </a:cubicBezTo>
                  <a:cubicBezTo>
                    <a:pt x="10867" y="11577"/>
                    <a:pt x="10839" y="11571"/>
                    <a:pt x="10804" y="11559"/>
                  </a:cubicBezTo>
                  <a:cubicBezTo>
                    <a:pt x="10688" y="11513"/>
                    <a:pt x="10676" y="11292"/>
                    <a:pt x="10793" y="11292"/>
                  </a:cubicBezTo>
                  <a:close/>
                  <a:moveTo>
                    <a:pt x="12138" y="11130"/>
                  </a:moveTo>
                  <a:cubicBezTo>
                    <a:pt x="12205" y="11130"/>
                    <a:pt x="12259" y="11191"/>
                    <a:pt x="12259" y="11315"/>
                  </a:cubicBezTo>
                  <a:cubicBezTo>
                    <a:pt x="12259" y="11443"/>
                    <a:pt x="12190" y="11536"/>
                    <a:pt x="12050" y="11594"/>
                  </a:cubicBezTo>
                  <a:cubicBezTo>
                    <a:pt x="11981" y="11627"/>
                    <a:pt x="11932" y="11645"/>
                    <a:pt x="11900" y="11645"/>
                  </a:cubicBezTo>
                  <a:cubicBezTo>
                    <a:pt x="11829" y="11645"/>
                    <a:pt x="11845" y="11555"/>
                    <a:pt x="11933" y="11338"/>
                  </a:cubicBezTo>
                  <a:cubicBezTo>
                    <a:pt x="11982" y="11200"/>
                    <a:pt x="12067" y="11130"/>
                    <a:pt x="12138" y="11130"/>
                  </a:cubicBezTo>
                  <a:close/>
                  <a:moveTo>
                    <a:pt x="9496" y="11520"/>
                  </a:moveTo>
                  <a:cubicBezTo>
                    <a:pt x="9570" y="11520"/>
                    <a:pt x="9612" y="11538"/>
                    <a:pt x="9640" y="11571"/>
                  </a:cubicBezTo>
                  <a:cubicBezTo>
                    <a:pt x="9710" y="11652"/>
                    <a:pt x="9582" y="11699"/>
                    <a:pt x="9116" y="11804"/>
                  </a:cubicBezTo>
                  <a:cubicBezTo>
                    <a:pt x="8683" y="11901"/>
                    <a:pt x="8394" y="11945"/>
                    <a:pt x="8261" y="11945"/>
                  </a:cubicBezTo>
                  <a:cubicBezTo>
                    <a:pt x="8044" y="11945"/>
                    <a:pt x="8242" y="11829"/>
                    <a:pt x="8906" y="11641"/>
                  </a:cubicBezTo>
                  <a:cubicBezTo>
                    <a:pt x="9210" y="11558"/>
                    <a:pt x="9387" y="11520"/>
                    <a:pt x="9496" y="11520"/>
                  </a:cubicBezTo>
                  <a:close/>
                  <a:moveTo>
                    <a:pt x="10862" y="11862"/>
                  </a:moveTo>
                  <a:cubicBezTo>
                    <a:pt x="10909" y="11862"/>
                    <a:pt x="10956" y="11897"/>
                    <a:pt x="10956" y="11944"/>
                  </a:cubicBezTo>
                  <a:cubicBezTo>
                    <a:pt x="10956" y="11990"/>
                    <a:pt x="10932" y="12025"/>
                    <a:pt x="10921" y="12025"/>
                  </a:cubicBezTo>
                  <a:cubicBezTo>
                    <a:pt x="10897" y="12025"/>
                    <a:pt x="10851" y="11990"/>
                    <a:pt x="10827" y="11944"/>
                  </a:cubicBezTo>
                  <a:cubicBezTo>
                    <a:pt x="10804" y="11897"/>
                    <a:pt x="10816" y="11862"/>
                    <a:pt x="10862" y="11862"/>
                  </a:cubicBezTo>
                  <a:close/>
                  <a:moveTo>
                    <a:pt x="9914" y="11922"/>
                  </a:moveTo>
                  <a:cubicBezTo>
                    <a:pt x="9968" y="11922"/>
                    <a:pt x="10004" y="11929"/>
                    <a:pt x="10012" y="11944"/>
                  </a:cubicBezTo>
                  <a:cubicBezTo>
                    <a:pt x="10036" y="11978"/>
                    <a:pt x="9989" y="12025"/>
                    <a:pt x="9908" y="12048"/>
                  </a:cubicBezTo>
                  <a:cubicBezTo>
                    <a:pt x="9673" y="12119"/>
                    <a:pt x="9374" y="12163"/>
                    <a:pt x="9204" y="12163"/>
                  </a:cubicBezTo>
                  <a:cubicBezTo>
                    <a:pt x="9122" y="12163"/>
                    <a:pt x="9069" y="12153"/>
                    <a:pt x="9069" y="12130"/>
                  </a:cubicBezTo>
                  <a:cubicBezTo>
                    <a:pt x="9069" y="12053"/>
                    <a:pt x="9671" y="11922"/>
                    <a:pt x="9914" y="11922"/>
                  </a:cubicBezTo>
                  <a:close/>
                  <a:moveTo>
                    <a:pt x="12221" y="11814"/>
                  </a:moveTo>
                  <a:cubicBezTo>
                    <a:pt x="12274" y="11814"/>
                    <a:pt x="12252" y="11877"/>
                    <a:pt x="12178" y="12025"/>
                  </a:cubicBezTo>
                  <a:cubicBezTo>
                    <a:pt x="12119" y="12129"/>
                    <a:pt x="12064" y="12181"/>
                    <a:pt x="12008" y="12181"/>
                  </a:cubicBezTo>
                  <a:cubicBezTo>
                    <a:pt x="11976" y="12181"/>
                    <a:pt x="11944" y="12164"/>
                    <a:pt x="11910" y="12130"/>
                  </a:cubicBezTo>
                  <a:cubicBezTo>
                    <a:pt x="11805" y="12037"/>
                    <a:pt x="11840" y="11967"/>
                    <a:pt x="12050" y="11874"/>
                  </a:cubicBezTo>
                  <a:cubicBezTo>
                    <a:pt x="12135" y="11835"/>
                    <a:pt x="12191" y="11814"/>
                    <a:pt x="12221" y="11814"/>
                  </a:cubicBezTo>
                  <a:close/>
                  <a:moveTo>
                    <a:pt x="10127" y="12243"/>
                  </a:moveTo>
                  <a:cubicBezTo>
                    <a:pt x="10242" y="12243"/>
                    <a:pt x="10348" y="12269"/>
                    <a:pt x="10397" y="12328"/>
                  </a:cubicBezTo>
                  <a:cubicBezTo>
                    <a:pt x="10467" y="12409"/>
                    <a:pt x="10420" y="12433"/>
                    <a:pt x="10141" y="12433"/>
                  </a:cubicBezTo>
                  <a:cubicBezTo>
                    <a:pt x="9756" y="12433"/>
                    <a:pt x="9686" y="12304"/>
                    <a:pt x="10059" y="12246"/>
                  </a:cubicBezTo>
                  <a:cubicBezTo>
                    <a:pt x="10082" y="12244"/>
                    <a:pt x="10104" y="12243"/>
                    <a:pt x="10127" y="12243"/>
                  </a:cubicBezTo>
                  <a:close/>
                  <a:moveTo>
                    <a:pt x="13913" y="12165"/>
                  </a:moveTo>
                  <a:lnTo>
                    <a:pt x="13645" y="12421"/>
                  </a:lnTo>
                  <a:cubicBezTo>
                    <a:pt x="13482" y="12584"/>
                    <a:pt x="13296" y="12677"/>
                    <a:pt x="13156" y="12677"/>
                  </a:cubicBezTo>
                  <a:cubicBezTo>
                    <a:pt x="13028" y="12677"/>
                    <a:pt x="12865" y="12700"/>
                    <a:pt x="12795" y="12724"/>
                  </a:cubicBezTo>
                  <a:cubicBezTo>
                    <a:pt x="12757" y="12743"/>
                    <a:pt x="12722" y="12751"/>
                    <a:pt x="12698" y="12751"/>
                  </a:cubicBezTo>
                  <a:cubicBezTo>
                    <a:pt x="12679" y="12751"/>
                    <a:pt x="12667" y="12746"/>
                    <a:pt x="12667" y="12735"/>
                  </a:cubicBezTo>
                  <a:cubicBezTo>
                    <a:pt x="12667" y="12642"/>
                    <a:pt x="13354" y="12281"/>
                    <a:pt x="13633" y="12223"/>
                  </a:cubicBezTo>
                  <a:lnTo>
                    <a:pt x="13913" y="12165"/>
                  </a:lnTo>
                  <a:close/>
                  <a:moveTo>
                    <a:pt x="9478" y="12764"/>
                  </a:moveTo>
                  <a:cubicBezTo>
                    <a:pt x="9515" y="12764"/>
                    <a:pt x="9553" y="12770"/>
                    <a:pt x="9582" y="12782"/>
                  </a:cubicBezTo>
                  <a:cubicBezTo>
                    <a:pt x="9640" y="12805"/>
                    <a:pt x="9593" y="12828"/>
                    <a:pt x="9477" y="12828"/>
                  </a:cubicBezTo>
                  <a:cubicBezTo>
                    <a:pt x="9372" y="12828"/>
                    <a:pt x="9326" y="12805"/>
                    <a:pt x="9384" y="12782"/>
                  </a:cubicBezTo>
                  <a:cubicBezTo>
                    <a:pt x="9407" y="12770"/>
                    <a:pt x="9442" y="12764"/>
                    <a:pt x="9478" y="12764"/>
                  </a:cubicBezTo>
                  <a:close/>
                  <a:moveTo>
                    <a:pt x="10548" y="13213"/>
                  </a:moveTo>
                  <a:lnTo>
                    <a:pt x="10501" y="13736"/>
                  </a:lnTo>
                  <a:cubicBezTo>
                    <a:pt x="10478" y="14016"/>
                    <a:pt x="10467" y="14319"/>
                    <a:pt x="10467" y="14400"/>
                  </a:cubicBezTo>
                  <a:cubicBezTo>
                    <a:pt x="10467" y="14497"/>
                    <a:pt x="10445" y="14547"/>
                    <a:pt x="10394" y="14547"/>
                  </a:cubicBezTo>
                  <a:cubicBezTo>
                    <a:pt x="10354" y="14547"/>
                    <a:pt x="10294" y="14514"/>
                    <a:pt x="10210" y="14447"/>
                  </a:cubicBezTo>
                  <a:cubicBezTo>
                    <a:pt x="10106" y="14365"/>
                    <a:pt x="10106" y="14284"/>
                    <a:pt x="10315" y="13783"/>
                  </a:cubicBezTo>
                  <a:lnTo>
                    <a:pt x="10548" y="13213"/>
                  </a:lnTo>
                  <a:close/>
                  <a:moveTo>
                    <a:pt x="11230" y="14243"/>
                  </a:moveTo>
                  <a:cubicBezTo>
                    <a:pt x="11386" y="14243"/>
                    <a:pt x="11526" y="14385"/>
                    <a:pt x="11526" y="14679"/>
                  </a:cubicBezTo>
                  <a:cubicBezTo>
                    <a:pt x="11526" y="14854"/>
                    <a:pt x="11479" y="14971"/>
                    <a:pt x="11398" y="14994"/>
                  </a:cubicBezTo>
                  <a:cubicBezTo>
                    <a:pt x="11316" y="15029"/>
                    <a:pt x="11281" y="15099"/>
                    <a:pt x="11305" y="15168"/>
                  </a:cubicBezTo>
                  <a:cubicBezTo>
                    <a:pt x="11340" y="15250"/>
                    <a:pt x="11305" y="15297"/>
                    <a:pt x="11188" y="15297"/>
                  </a:cubicBezTo>
                  <a:cubicBezTo>
                    <a:pt x="10990" y="15297"/>
                    <a:pt x="10886" y="15529"/>
                    <a:pt x="11037" y="15622"/>
                  </a:cubicBezTo>
                  <a:cubicBezTo>
                    <a:pt x="11059" y="15636"/>
                    <a:pt x="11095" y="15642"/>
                    <a:pt x="11140" y="15642"/>
                  </a:cubicBezTo>
                  <a:cubicBezTo>
                    <a:pt x="11214" y="15642"/>
                    <a:pt x="11311" y="15624"/>
                    <a:pt x="11398" y="15588"/>
                  </a:cubicBezTo>
                  <a:cubicBezTo>
                    <a:pt x="11573" y="15506"/>
                    <a:pt x="11642" y="15425"/>
                    <a:pt x="11642" y="15285"/>
                  </a:cubicBezTo>
                  <a:cubicBezTo>
                    <a:pt x="11642" y="15151"/>
                    <a:pt x="11666" y="15104"/>
                    <a:pt x="11770" y="15104"/>
                  </a:cubicBezTo>
                  <a:cubicBezTo>
                    <a:pt x="11793" y="15104"/>
                    <a:pt x="11820" y="15106"/>
                    <a:pt x="11852" y="15110"/>
                  </a:cubicBezTo>
                  <a:cubicBezTo>
                    <a:pt x="11957" y="15134"/>
                    <a:pt x="12062" y="15157"/>
                    <a:pt x="12073" y="15157"/>
                  </a:cubicBezTo>
                  <a:cubicBezTo>
                    <a:pt x="12085" y="15168"/>
                    <a:pt x="11864" y="15867"/>
                    <a:pt x="11607" y="16729"/>
                  </a:cubicBezTo>
                  <a:cubicBezTo>
                    <a:pt x="11340" y="17578"/>
                    <a:pt x="11118" y="18358"/>
                    <a:pt x="11118" y="18452"/>
                  </a:cubicBezTo>
                  <a:cubicBezTo>
                    <a:pt x="11118" y="18610"/>
                    <a:pt x="11201" y="18689"/>
                    <a:pt x="11338" y="18689"/>
                  </a:cubicBezTo>
                  <a:cubicBezTo>
                    <a:pt x="11453" y="18689"/>
                    <a:pt x="11607" y="18633"/>
                    <a:pt x="11782" y="18521"/>
                  </a:cubicBezTo>
                  <a:lnTo>
                    <a:pt x="12120" y="18300"/>
                  </a:lnTo>
                  <a:lnTo>
                    <a:pt x="12073" y="18487"/>
                  </a:lnTo>
                  <a:cubicBezTo>
                    <a:pt x="12050" y="18591"/>
                    <a:pt x="11875" y="19208"/>
                    <a:pt x="11689" y="19860"/>
                  </a:cubicBezTo>
                  <a:cubicBezTo>
                    <a:pt x="11386" y="20908"/>
                    <a:pt x="10874" y="23027"/>
                    <a:pt x="10874" y="23271"/>
                  </a:cubicBezTo>
                  <a:cubicBezTo>
                    <a:pt x="10874" y="23417"/>
                    <a:pt x="11060" y="23581"/>
                    <a:pt x="11208" y="23581"/>
                  </a:cubicBezTo>
                  <a:cubicBezTo>
                    <a:pt x="11225" y="23581"/>
                    <a:pt x="11242" y="23579"/>
                    <a:pt x="11258" y="23574"/>
                  </a:cubicBezTo>
                  <a:cubicBezTo>
                    <a:pt x="11340" y="23539"/>
                    <a:pt x="11666" y="23260"/>
                    <a:pt x="11992" y="22946"/>
                  </a:cubicBezTo>
                  <a:cubicBezTo>
                    <a:pt x="12348" y="22597"/>
                    <a:pt x="12490" y="22457"/>
                    <a:pt x="12547" y="22457"/>
                  </a:cubicBezTo>
                  <a:cubicBezTo>
                    <a:pt x="12584" y="22457"/>
                    <a:pt x="12585" y="22513"/>
                    <a:pt x="12585" y="22608"/>
                  </a:cubicBezTo>
                  <a:cubicBezTo>
                    <a:pt x="12585" y="22911"/>
                    <a:pt x="12213" y="24482"/>
                    <a:pt x="11759" y="26054"/>
                  </a:cubicBezTo>
                  <a:cubicBezTo>
                    <a:pt x="11491" y="26997"/>
                    <a:pt x="11444" y="27253"/>
                    <a:pt x="11526" y="27346"/>
                  </a:cubicBezTo>
                  <a:cubicBezTo>
                    <a:pt x="11585" y="27419"/>
                    <a:pt x="11652" y="27457"/>
                    <a:pt x="11733" y="27457"/>
                  </a:cubicBezTo>
                  <a:cubicBezTo>
                    <a:pt x="11858" y="27457"/>
                    <a:pt x="12017" y="27367"/>
                    <a:pt x="12236" y="27183"/>
                  </a:cubicBezTo>
                  <a:cubicBezTo>
                    <a:pt x="12389" y="27045"/>
                    <a:pt x="12482" y="26983"/>
                    <a:pt x="12521" y="26983"/>
                  </a:cubicBezTo>
                  <a:cubicBezTo>
                    <a:pt x="12541" y="26983"/>
                    <a:pt x="12547" y="27000"/>
                    <a:pt x="12539" y="27032"/>
                  </a:cubicBezTo>
                  <a:cubicBezTo>
                    <a:pt x="12388" y="27719"/>
                    <a:pt x="12096" y="29419"/>
                    <a:pt x="12062" y="29873"/>
                  </a:cubicBezTo>
                  <a:cubicBezTo>
                    <a:pt x="12027" y="30187"/>
                    <a:pt x="11945" y="30920"/>
                    <a:pt x="11875" y="31491"/>
                  </a:cubicBezTo>
                  <a:cubicBezTo>
                    <a:pt x="11770" y="32329"/>
                    <a:pt x="11770" y="32550"/>
                    <a:pt x="11852" y="32655"/>
                  </a:cubicBezTo>
                  <a:cubicBezTo>
                    <a:pt x="11915" y="32734"/>
                    <a:pt x="12000" y="32773"/>
                    <a:pt x="12104" y="32773"/>
                  </a:cubicBezTo>
                  <a:cubicBezTo>
                    <a:pt x="12230" y="32773"/>
                    <a:pt x="12384" y="32717"/>
                    <a:pt x="12562" y="32609"/>
                  </a:cubicBezTo>
                  <a:cubicBezTo>
                    <a:pt x="12691" y="32529"/>
                    <a:pt x="12820" y="32475"/>
                    <a:pt x="12870" y="32475"/>
                  </a:cubicBezTo>
                  <a:cubicBezTo>
                    <a:pt x="12878" y="32475"/>
                    <a:pt x="12885" y="32477"/>
                    <a:pt x="12888" y="32481"/>
                  </a:cubicBezTo>
                  <a:cubicBezTo>
                    <a:pt x="12981" y="32574"/>
                    <a:pt x="12190" y="38849"/>
                    <a:pt x="12062" y="39070"/>
                  </a:cubicBezTo>
                  <a:cubicBezTo>
                    <a:pt x="12029" y="39116"/>
                    <a:pt x="11848" y="39139"/>
                    <a:pt x="11616" y="39139"/>
                  </a:cubicBezTo>
                  <a:cubicBezTo>
                    <a:pt x="11432" y="39139"/>
                    <a:pt x="11215" y="39124"/>
                    <a:pt x="11014" y="39093"/>
                  </a:cubicBezTo>
                  <a:cubicBezTo>
                    <a:pt x="10827" y="39070"/>
                    <a:pt x="10769" y="38989"/>
                    <a:pt x="10630" y="38558"/>
                  </a:cubicBezTo>
                  <a:cubicBezTo>
                    <a:pt x="10362" y="37743"/>
                    <a:pt x="10152" y="36765"/>
                    <a:pt x="9896" y="35112"/>
                  </a:cubicBezTo>
                  <a:cubicBezTo>
                    <a:pt x="9768" y="34250"/>
                    <a:pt x="9628" y="33400"/>
                    <a:pt x="9593" y="33214"/>
                  </a:cubicBezTo>
                  <a:lnTo>
                    <a:pt x="9547" y="32876"/>
                  </a:lnTo>
                  <a:lnTo>
                    <a:pt x="9547" y="32876"/>
                  </a:lnTo>
                  <a:lnTo>
                    <a:pt x="9908" y="32923"/>
                  </a:lnTo>
                  <a:cubicBezTo>
                    <a:pt x="9991" y="32932"/>
                    <a:pt x="10056" y="32937"/>
                    <a:pt x="10110" y="32937"/>
                  </a:cubicBezTo>
                  <a:cubicBezTo>
                    <a:pt x="10266" y="32937"/>
                    <a:pt x="10316" y="32893"/>
                    <a:pt x="10385" y="32772"/>
                  </a:cubicBezTo>
                  <a:cubicBezTo>
                    <a:pt x="10513" y="32539"/>
                    <a:pt x="10455" y="32236"/>
                    <a:pt x="10012" y="30664"/>
                  </a:cubicBezTo>
                  <a:cubicBezTo>
                    <a:pt x="9815" y="29966"/>
                    <a:pt x="9582" y="29034"/>
                    <a:pt x="9489" y="28615"/>
                  </a:cubicBezTo>
                  <a:cubicBezTo>
                    <a:pt x="9395" y="28185"/>
                    <a:pt x="9302" y="27754"/>
                    <a:pt x="9279" y="27649"/>
                  </a:cubicBezTo>
                  <a:cubicBezTo>
                    <a:pt x="9251" y="27550"/>
                    <a:pt x="9244" y="27506"/>
                    <a:pt x="9275" y="27506"/>
                  </a:cubicBezTo>
                  <a:cubicBezTo>
                    <a:pt x="9294" y="27506"/>
                    <a:pt x="9329" y="27524"/>
                    <a:pt x="9384" y="27556"/>
                  </a:cubicBezTo>
                  <a:cubicBezTo>
                    <a:pt x="9452" y="27599"/>
                    <a:pt x="9518" y="27619"/>
                    <a:pt x="9577" y="27619"/>
                  </a:cubicBezTo>
                  <a:cubicBezTo>
                    <a:pt x="9708" y="27619"/>
                    <a:pt x="9803" y="27519"/>
                    <a:pt x="9803" y="27358"/>
                  </a:cubicBezTo>
                  <a:cubicBezTo>
                    <a:pt x="9803" y="27242"/>
                    <a:pt x="9640" y="26438"/>
                    <a:pt x="9442" y="25577"/>
                  </a:cubicBezTo>
                  <a:cubicBezTo>
                    <a:pt x="9244" y="24704"/>
                    <a:pt x="9069" y="23935"/>
                    <a:pt x="9069" y="23865"/>
                  </a:cubicBezTo>
                  <a:cubicBezTo>
                    <a:pt x="9069" y="23794"/>
                    <a:pt x="9110" y="23764"/>
                    <a:pt x="9223" y="23764"/>
                  </a:cubicBezTo>
                  <a:cubicBezTo>
                    <a:pt x="9258" y="23764"/>
                    <a:pt x="9299" y="23767"/>
                    <a:pt x="9349" y="23772"/>
                  </a:cubicBezTo>
                  <a:cubicBezTo>
                    <a:pt x="9393" y="23777"/>
                    <a:pt x="9431" y="23780"/>
                    <a:pt x="9466" y="23780"/>
                  </a:cubicBezTo>
                  <a:cubicBezTo>
                    <a:pt x="9680" y="23780"/>
                    <a:pt x="9734" y="23671"/>
                    <a:pt x="9815" y="23260"/>
                  </a:cubicBezTo>
                  <a:cubicBezTo>
                    <a:pt x="9861" y="22992"/>
                    <a:pt x="9815" y="21339"/>
                    <a:pt x="9698" y="19581"/>
                  </a:cubicBezTo>
                  <a:cubicBezTo>
                    <a:pt x="9675" y="19173"/>
                    <a:pt x="9675" y="19173"/>
                    <a:pt x="9919" y="19173"/>
                  </a:cubicBezTo>
                  <a:cubicBezTo>
                    <a:pt x="10257" y="19173"/>
                    <a:pt x="10304" y="18975"/>
                    <a:pt x="10362" y="17008"/>
                  </a:cubicBezTo>
                  <a:cubicBezTo>
                    <a:pt x="10397" y="15390"/>
                    <a:pt x="10408" y="15331"/>
                    <a:pt x="10583" y="15192"/>
                  </a:cubicBezTo>
                  <a:cubicBezTo>
                    <a:pt x="10699" y="15099"/>
                    <a:pt x="10793" y="14912"/>
                    <a:pt x="10827" y="14714"/>
                  </a:cubicBezTo>
                  <a:cubicBezTo>
                    <a:pt x="10881" y="14403"/>
                    <a:pt x="11065" y="14243"/>
                    <a:pt x="11230" y="14243"/>
                  </a:cubicBezTo>
                  <a:close/>
                  <a:moveTo>
                    <a:pt x="17817" y="0"/>
                  </a:moveTo>
                  <a:cubicBezTo>
                    <a:pt x="17798" y="0"/>
                    <a:pt x="17770" y="32"/>
                    <a:pt x="17731" y="92"/>
                  </a:cubicBezTo>
                  <a:cubicBezTo>
                    <a:pt x="17650" y="231"/>
                    <a:pt x="17161" y="2199"/>
                    <a:pt x="17161" y="2397"/>
                  </a:cubicBezTo>
                  <a:cubicBezTo>
                    <a:pt x="17161" y="2478"/>
                    <a:pt x="17126" y="2560"/>
                    <a:pt x="17079" y="2583"/>
                  </a:cubicBezTo>
                  <a:cubicBezTo>
                    <a:pt x="17078" y="2584"/>
                    <a:pt x="17077" y="2584"/>
                    <a:pt x="17075" y="2584"/>
                  </a:cubicBezTo>
                  <a:cubicBezTo>
                    <a:pt x="17032" y="2584"/>
                    <a:pt x="17022" y="2215"/>
                    <a:pt x="17056" y="1605"/>
                  </a:cubicBezTo>
                  <a:cubicBezTo>
                    <a:pt x="17091" y="930"/>
                    <a:pt x="17079" y="581"/>
                    <a:pt x="17021" y="581"/>
                  </a:cubicBezTo>
                  <a:cubicBezTo>
                    <a:pt x="16916" y="581"/>
                    <a:pt x="16858" y="860"/>
                    <a:pt x="16753" y="1989"/>
                  </a:cubicBezTo>
                  <a:cubicBezTo>
                    <a:pt x="16672" y="2804"/>
                    <a:pt x="16637" y="2944"/>
                    <a:pt x="16439" y="3142"/>
                  </a:cubicBezTo>
                  <a:cubicBezTo>
                    <a:pt x="16323" y="3258"/>
                    <a:pt x="16206" y="3363"/>
                    <a:pt x="16183" y="3363"/>
                  </a:cubicBezTo>
                  <a:cubicBezTo>
                    <a:pt x="16160" y="3363"/>
                    <a:pt x="16148" y="2921"/>
                    <a:pt x="16171" y="2385"/>
                  </a:cubicBezTo>
                  <a:cubicBezTo>
                    <a:pt x="16183" y="1757"/>
                    <a:pt x="16171" y="1396"/>
                    <a:pt x="16113" y="1396"/>
                  </a:cubicBezTo>
                  <a:cubicBezTo>
                    <a:pt x="16032" y="1396"/>
                    <a:pt x="15973" y="1733"/>
                    <a:pt x="15857" y="2991"/>
                  </a:cubicBezTo>
                  <a:cubicBezTo>
                    <a:pt x="15810" y="3526"/>
                    <a:pt x="15740" y="3840"/>
                    <a:pt x="15659" y="3922"/>
                  </a:cubicBezTo>
                  <a:cubicBezTo>
                    <a:pt x="15631" y="3950"/>
                    <a:pt x="15609" y="3967"/>
                    <a:pt x="15592" y="3967"/>
                  </a:cubicBezTo>
                  <a:cubicBezTo>
                    <a:pt x="15538" y="3967"/>
                    <a:pt x="15531" y="3793"/>
                    <a:pt x="15531" y="3235"/>
                  </a:cubicBezTo>
                  <a:cubicBezTo>
                    <a:pt x="15519" y="2793"/>
                    <a:pt x="15496" y="2374"/>
                    <a:pt x="15449" y="2304"/>
                  </a:cubicBezTo>
                  <a:cubicBezTo>
                    <a:pt x="15431" y="2272"/>
                    <a:pt x="15414" y="2256"/>
                    <a:pt x="15398" y="2256"/>
                  </a:cubicBezTo>
                  <a:cubicBezTo>
                    <a:pt x="15328" y="2256"/>
                    <a:pt x="15292" y="2603"/>
                    <a:pt x="15263" y="3491"/>
                  </a:cubicBezTo>
                  <a:cubicBezTo>
                    <a:pt x="15228" y="4295"/>
                    <a:pt x="15205" y="4423"/>
                    <a:pt x="15030" y="4655"/>
                  </a:cubicBezTo>
                  <a:lnTo>
                    <a:pt x="14832" y="4935"/>
                  </a:lnTo>
                  <a:lnTo>
                    <a:pt x="14809" y="4539"/>
                  </a:lnTo>
                  <a:cubicBezTo>
                    <a:pt x="14763" y="3584"/>
                    <a:pt x="14693" y="2956"/>
                    <a:pt x="14623" y="2956"/>
                  </a:cubicBezTo>
                  <a:cubicBezTo>
                    <a:pt x="14576" y="2956"/>
                    <a:pt x="14541" y="3456"/>
                    <a:pt x="14541" y="4085"/>
                  </a:cubicBezTo>
                  <a:cubicBezTo>
                    <a:pt x="14541" y="4900"/>
                    <a:pt x="14518" y="5249"/>
                    <a:pt x="14437" y="5366"/>
                  </a:cubicBezTo>
                  <a:cubicBezTo>
                    <a:pt x="14412" y="5400"/>
                    <a:pt x="14392" y="5420"/>
                    <a:pt x="14375" y="5420"/>
                  </a:cubicBezTo>
                  <a:cubicBezTo>
                    <a:pt x="14329" y="5420"/>
                    <a:pt x="14308" y="5266"/>
                    <a:pt x="14274" y="4830"/>
                  </a:cubicBezTo>
                  <a:cubicBezTo>
                    <a:pt x="14192" y="3864"/>
                    <a:pt x="14134" y="3526"/>
                    <a:pt x="14029" y="3526"/>
                  </a:cubicBezTo>
                  <a:cubicBezTo>
                    <a:pt x="13982" y="3526"/>
                    <a:pt x="13971" y="3922"/>
                    <a:pt x="14006" y="4702"/>
                  </a:cubicBezTo>
                  <a:cubicBezTo>
                    <a:pt x="14052" y="5680"/>
                    <a:pt x="14041" y="5890"/>
                    <a:pt x="13936" y="5971"/>
                  </a:cubicBezTo>
                  <a:cubicBezTo>
                    <a:pt x="13904" y="5998"/>
                    <a:pt x="13878" y="6017"/>
                    <a:pt x="13857" y="6017"/>
                  </a:cubicBezTo>
                  <a:cubicBezTo>
                    <a:pt x="13784" y="6017"/>
                    <a:pt x="13752" y="5799"/>
                    <a:pt x="13645" y="4912"/>
                  </a:cubicBezTo>
                  <a:cubicBezTo>
                    <a:pt x="13540" y="4097"/>
                    <a:pt x="13505" y="3934"/>
                    <a:pt x="13412" y="3934"/>
                  </a:cubicBezTo>
                  <a:cubicBezTo>
                    <a:pt x="13354" y="3934"/>
                    <a:pt x="13377" y="4621"/>
                    <a:pt x="13482" y="5727"/>
                  </a:cubicBezTo>
                  <a:cubicBezTo>
                    <a:pt x="13517" y="6192"/>
                    <a:pt x="13517" y="6460"/>
                    <a:pt x="13459" y="6530"/>
                  </a:cubicBezTo>
                  <a:cubicBezTo>
                    <a:pt x="13450" y="6540"/>
                    <a:pt x="13441" y="6545"/>
                    <a:pt x="13432" y="6545"/>
                  </a:cubicBezTo>
                  <a:cubicBezTo>
                    <a:pt x="13370" y="6545"/>
                    <a:pt x="13301" y="6286"/>
                    <a:pt x="13179" y="5633"/>
                  </a:cubicBezTo>
                  <a:cubicBezTo>
                    <a:pt x="13074" y="5086"/>
                    <a:pt x="12946" y="4597"/>
                    <a:pt x="12900" y="4551"/>
                  </a:cubicBezTo>
                  <a:cubicBezTo>
                    <a:pt x="12892" y="4543"/>
                    <a:pt x="12885" y="4539"/>
                    <a:pt x="12879" y="4539"/>
                  </a:cubicBezTo>
                  <a:cubicBezTo>
                    <a:pt x="12803" y="4539"/>
                    <a:pt x="12857" y="5128"/>
                    <a:pt x="13039" y="6204"/>
                  </a:cubicBezTo>
                  <a:cubicBezTo>
                    <a:pt x="13168" y="6926"/>
                    <a:pt x="13168" y="6984"/>
                    <a:pt x="13028" y="7124"/>
                  </a:cubicBezTo>
                  <a:cubicBezTo>
                    <a:pt x="12946" y="7217"/>
                    <a:pt x="12865" y="7287"/>
                    <a:pt x="12830" y="7287"/>
                  </a:cubicBezTo>
                  <a:cubicBezTo>
                    <a:pt x="12795" y="7287"/>
                    <a:pt x="12725" y="7077"/>
                    <a:pt x="12667" y="6809"/>
                  </a:cubicBezTo>
                  <a:cubicBezTo>
                    <a:pt x="12500" y="6055"/>
                    <a:pt x="12355" y="5607"/>
                    <a:pt x="12271" y="5607"/>
                  </a:cubicBezTo>
                  <a:cubicBezTo>
                    <a:pt x="12267" y="5607"/>
                    <a:pt x="12263" y="5608"/>
                    <a:pt x="12259" y="5610"/>
                  </a:cubicBezTo>
                  <a:cubicBezTo>
                    <a:pt x="12178" y="5657"/>
                    <a:pt x="12213" y="5971"/>
                    <a:pt x="12434" y="6996"/>
                  </a:cubicBezTo>
                  <a:lnTo>
                    <a:pt x="12585" y="7717"/>
                  </a:lnTo>
                  <a:lnTo>
                    <a:pt x="12213" y="8311"/>
                  </a:lnTo>
                  <a:lnTo>
                    <a:pt x="12108" y="7415"/>
                  </a:lnTo>
                  <a:cubicBezTo>
                    <a:pt x="12062" y="6914"/>
                    <a:pt x="11992" y="6495"/>
                    <a:pt x="11968" y="6483"/>
                  </a:cubicBezTo>
                  <a:cubicBezTo>
                    <a:pt x="11952" y="6465"/>
                    <a:pt x="11937" y="6455"/>
                    <a:pt x="11925" y="6455"/>
                  </a:cubicBezTo>
                  <a:cubicBezTo>
                    <a:pt x="11851" y="6455"/>
                    <a:pt x="11852" y="6796"/>
                    <a:pt x="11922" y="7624"/>
                  </a:cubicBezTo>
                  <a:cubicBezTo>
                    <a:pt x="11992" y="8404"/>
                    <a:pt x="11992" y="8719"/>
                    <a:pt x="11933" y="8788"/>
                  </a:cubicBezTo>
                  <a:cubicBezTo>
                    <a:pt x="11918" y="8804"/>
                    <a:pt x="11905" y="8812"/>
                    <a:pt x="11895" y="8812"/>
                  </a:cubicBezTo>
                  <a:cubicBezTo>
                    <a:pt x="11861" y="8812"/>
                    <a:pt x="11863" y="8719"/>
                    <a:pt x="11899" y="8521"/>
                  </a:cubicBezTo>
                  <a:cubicBezTo>
                    <a:pt x="11929" y="8307"/>
                    <a:pt x="11933" y="8200"/>
                    <a:pt x="11894" y="8200"/>
                  </a:cubicBezTo>
                  <a:cubicBezTo>
                    <a:pt x="11889" y="8200"/>
                    <a:pt x="11883" y="8202"/>
                    <a:pt x="11875" y="8206"/>
                  </a:cubicBezTo>
                  <a:cubicBezTo>
                    <a:pt x="11862" y="8214"/>
                    <a:pt x="11848" y="8218"/>
                    <a:pt x="11835" y="8218"/>
                  </a:cubicBezTo>
                  <a:cubicBezTo>
                    <a:pt x="11751" y="8218"/>
                    <a:pt x="11689" y="8058"/>
                    <a:pt x="11689" y="7845"/>
                  </a:cubicBezTo>
                  <a:cubicBezTo>
                    <a:pt x="11689" y="7759"/>
                    <a:pt x="11674" y="7719"/>
                    <a:pt x="11649" y="7719"/>
                  </a:cubicBezTo>
                  <a:cubicBezTo>
                    <a:pt x="11597" y="7719"/>
                    <a:pt x="11500" y="7895"/>
                    <a:pt x="11398" y="8195"/>
                  </a:cubicBezTo>
                  <a:cubicBezTo>
                    <a:pt x="11323" y="8419"/>
                    <a:pt x="11264" y="8532"/>
                    <a:pt x="11222" y="8532"/>
                  </a:cubicBezTo>
                  <a:cubicBezTo>
                    <a:pt x="11139" y="8532"/>
                    <a:pt x="11119" y="8102"/>
                    <a:pt x="11165" y="7240"/>
                  </a:cubicBezTo>
                  <a:cubicBezTo>
                    <a:pt x="11191" y="6540"/>
                    <a:pt x="11173" y="6169"/>
                    <a:pt x="11124" y="6169"/>
                  </a:cubicBezTo>
                  <a:cubicBezTo>
                    <a:pt x="11087" y="6169"/>
                    <a:pt x="11033" y="6384"/>
                    <a:pt x="10967" y="6833"/>
                  </a:cubicBezTo>
                  <a:cubicBezTo>
                    <a:pt x="10932" y="7064"/>
                    <a:pt x="10912" y="7191"/>
                    <a:pt x="10903" y="7191"/>
                  </a:cubicBezTo>
                  <a:cubicBezTo>
                    <a:pt x="10892" y="7191"/>
                    <a:pt x="10901" y="6972"/>
                    <a:pt x="10921" y="6483"/>
                  </a:cubicBezTo>
                  <a:cubicBezTo>
                    <a:pt x="10944" y="5901"/>
                    <a:pt x="10932" y="5564"/>
                    <a:pt x="10886" y="5564"/>
                  </a:cubicBezTo>
                  <a:cubicBezTo>
                    <a:pt x="10804" y="5564"/>
                    <a:pt x="10781" y="5727"/>
                    <a:pt x="10653" y="6821"/>
                  </a:cubicBezTo>
                  <a:cubicBezTo>
                    <a:pt x="10624" y="7106"/>
                    <a:pt x="10608" y="7221"/>
                    <a:pt x="10577" y="7221"/>
                  </a:cubicBezTo>
                  <a:cubicBezTo>
                    <a:pt x="10559" y="7221"/>
                    <a:pt x="10536" y="7181"/>
                    <a:pt x="10501" y="7112"/>
                  </a:cubicBezTo>
                  <a:cubicBezTo>
                    <a:pt x="10432" y="6984"/>
                    <a:pt x="10408" y="6635"/>
                    <a:pt x="10432" y="5901"/>
                  </a:cubicBezTo>
                  <a:cubicBezTo>
                    <a:pt x="10455" y="5290"/>
                    <a:pt x="10434" y="4981"/>
                    <a:pt x="10396" y="4981"/>
                  </a:cubicBezTo>
                  <a:cubicBezTo>
                    <a:pt x="10358" y="4981"/>
                    <a:pt x="10303" y="5278"/>
                    <a:pt x="10257" y="5878"/>
                  </a:cubicBezTo>
                  <a:lnTo>
                    <a:pt x="10199" y="6646"/>
                  </a:lnTo>
                  <a:lnTo>
                    <a:pt x="10047" y="6390"/>
                  </a:lnTo>
                  <a:cubicBezTo>
                    <a:pt x="9919" y="6181"/>
                    <a:pt x="9884" y="5971"/>
                    <a:pt x="9884" y="5121"/>
                  </a:cubicBezTo>
                  <a:cubicBezTo>
                    <a:pt x="9884" y="4443"/>
                    <a:pt x="9842" y="4043"/>
                    <a:pt x="9785" y="4043"/>
                  </a:cubicBezTo>
                  <a:cubicBezTo>
                    <a:pt x="9758" y="4043"/>
                    <a:pt x="9728" y="4134"/>
                    <a:pt x="9698" y="4329"/>
                  </a:cubicBezTo>
                  <a:cubicBezTo>
                    <a:pt x="9663" y="4492"/>
                    <a:pt x="9640" y="4900"/>
                    <a:pt x="9640" y="5238"/>
                  </a:cubicBezTo>
                  <a:lnTo>
                    <a:pt x="9640" y="5831"/>
                  </a:lnTo>
                  <a:lnTo>
                    <a:pt x="9489" y="5633"/>
                  </a:lnTo>
                  <a:cubicBezTo>
                    <a:pt x="9384" y="5505"/>
                    <a:pt x="9302" y="5191"/>
                    <a:pt x="9244" y="4667"/>
                  </a:cubicBezTo>
                  <a:cubicBezTo>
                    <a:pt x="9128" y="3666"/>
                    <a:pt x="9081" y="3445"/>
                    <a:pt x="8976" y="3445"/>
                  </a:cubicBezTo>
                  <a:cubicBezTo>
                    <a:pt x="8930" y="3445"/>
                    <a:pt x="8918" y="3736"/>
                    <a:pt x="8953" y="4283"/>
                  </a:cubicBezTo>
                  <a:lnTo>
                    <a:pt x="9011" y="5121"/>
                  </a:lnTo>
                  <a:lnTo>
                    <a:pt x="8802" y="4912"/>
                  </a:lnTo>
                  <a:cubicBezTo>
                    <a:pt x="8685" y="4795"/>
                    <a:pt x="8534" y="4458"/>
                    <a:pt x="8417" y="4062"/>
                  </a:cubicBezTo>
                  <a:cubicBezTo>
                    <a:pt x="8208" y="3305"/>
                    <a:pt x="7917" y="2630"/>
                    <a:pt x="7812" y="2630"/>
                  </a:cubicBezTo>
                  <a:cubicBezTo>
                    <a:pt x="7777" y="2630"/>
                    <a:pt x="7766" y="2804"/>
                    <a:pt x="7800" y="3014"/>
                  </a:cubicBezTo>
                  <a:cubicBezTo>
                    <a:pt x="7920" y="3891"/>
                    <a:pt x="7952" y="4077"/>
                    <a:pt x="7892" y="4077"/>
                  </a:cubicBezTo>
                  <a:cubicBezTo>
                    <a:pt x="7870" y="4077"/>
                    <a:pt x="7836" y="4052"/>
                    <a:pt x="7789" y="4027"/>
                  </a:cubicBezTo>
                  <a:cubicBezTo>
                    <a:pt x="7533" y="3887"/>
                    <a:pt x="7463" y="3771"/>
                    <a:pt x="7277" y="3060"/>
                  </a:cubicBezTo>
                  <a:cubicBezTo>
                    <a:pt x="7159" y="2635"/>
                    <a:pt x="7032" y="2366"/>
                    <a:pt x="6978" y="2366"/>
                  </a:cubicBezTo>
                  <a:cubicBezTo>
                    <a:pt x="6946" y="2366"/>
                    <a:pt x="6939" y="2458"/>
                    <a:pt x="6974" y="2665"/>
                  </a:cubicBezTo>
                  <a:cubicBezTo>
                    <a:pt x="7092" y="3325"/>
                    <a:pt x="7125" y="3505"/>
                    <a:pt x="7084" y="3505"/>
                  </a:cubicBezTo>
                  <a:cubicBezTo>
                    <a:pt x="7069" y="3505"/>
                    <a:pt x="7044" y="3480"/>
                    <a:pt x="7009" y="3445"/>
                  </a:cubicBezTo>
                  <a:cubicBezTo>
                    <a:pt x="6939" y="3375"/>
                    <a:pt x="6788" y="3060"/>
                    <a:pt x="6683" y="2746"/>
                  </a:cubicBezTo>
                  <a:cubicBezTo>
                    <a:pt x="6415" y="2001"/>
                    <a:pt x="6287" y="1733"/>
                    <a:pt x="6194" y="1733"/>
                  </a:cubicBezTo>
                  <a:cubicBezTo>
                    <a:pt x="6101" y="1733"/>
                    <a:pt x="6112" y="1780"/>
                    <a:pt x="6299" y="2443"/>
                  </a:cubicBezTo>
                  <a:cubicBezTo>
                    <a:pt x="6446" y="2979"/>
                    <a:pt x="6477" y="3104"/>
                    <a:pt x="6437" y="3104"/>
                  </a:cubicBezTo>
                  <a:cubicBezTo>
                    <a:pt x="6426" y="3104"/>
                    <a:pt x="6411" y="3096"/>
                    <a:pt x="6392" y="3084"/>
                  </a:cubicBezTo>
                  <a:cubicBezTo>
                    <a:pt x="6345" y="3060"/>
                    <a:pt x="6136" y="2676"/>
                    <a:pt x="5926" y="2222"/>
                  </a:cubicBezTo>
                  <a:cubicBezTo>
                    <a:pt x="5660" y="1672"/>
                    <a:pt x="5495" y="1395"/>
                    <a:pt x="5431" y="1395"/>
                  </a:cubicBezTo>
                  <a:cubicBezTo>
                    <a:pt x="5409" y="1395"/>
                    <a:pt x="5399" y="1430"/>
                    <a:pt x="5402" y="1500"/>
                  </a:cubicBezTo>
                  <a:cubicBezTo>
                    <a:pt x="5402" y="1559"/>
                    <a:pt x="5507" y="1885"/>
                    <a:pt x="5635" y="2211"/>
                  </a:cubicBezTo>
                  <a:cubicBezTo>
                    <a:pt x="5775" y="2548"/>
                    <a:pt x="5868" y="2828"/>
                    <a:pt x="5868" y="2839"/>
                  </a:cubicBezTo>
                  <a:cubicBezTo>
                    <a:pt x="5867" y="2840"/>
                    <a:pt x="5864" y="2841"/>
                    <a:pt x="5859" y="2841"/>
                  </a:cubicBezTo>
                  <a:cubicBezTo>
                    <a:pt x="5804" y="2841"/>
                    <a:pt x="5523" y="2785"/>
                    <a:pt x="5193" y="2700"/>
                  </a:cubicBezTo>
                  <a:cubicBezTo>
                    <a:pt x="4761" y="2602"/>
                    <a:pt x="4508" y="2555"/>
                    <a:pt x="4375" y="2555"/>
                  </a:cubicBezTo>
                  <a:cubicBezTo>
                    <a:pt x="4285" y="2555"/>
                    <a:pt x="4250" y="2576"/>
                    <a:pt x="4250" y="2618"/>
                  </a:cubicBezTo>
                  <a:cubicBezTo>
                    <a:pt x="4250" y="2653"/>
                    <a:pt x="4634" y="2804"/>
                    <a:pt x="5099" y="2944"/>
                  </a:cubicBezTo>
                  <a:cubicBezTo>
                    <a:pt x="5868" y="3177"/>
                    <a:pt x="6229" y="3375"/>
                    <a:pt x="6112" y="3491"/>
                  </a:cubicBezTo>
                  <a:cubicBezTo>
                    <a:pt x="6108" y="3496"/>
                    <a:pt x="6093" y="3498"/>
                    <a:pt x="6071" y="3498"/>
                  </a:cubicBezTo>
                  <a:cubicBezTo>
                    <a:pt x="5983" y="3498"/>
                    <a:pt x="5776" y="3463"/>
                    <a:pt x="5553" y="3398"/>
                  </a:cubicBezTo>
                  <a:cubicBezTo>
                    <a:pt x="5303" y="3335"/>
                    <a:pt x="5015" y="3292"/>
                    <a:pt x="4874" y="3292"/>
                  </a:cubicBezTo>
                  <a:cubicBezTo>
                    <a:pt x="4858" y="3292"/>
                    <a:pt x="4844" y="3292"/>
                    <a:pt x="4832" y="3293"/>
                  </a:cubicBezTo>
                  <a:cubicBezTo>
                    <a:pt x="4622" y="3328"/>
                    <a:pt x="4622" y="3328"/>
                    <a:pt x="4913" y="3456"/>
                  </a:cubicBezTo>
                  <a:cubicBezTo>
                    <a:pt x="5076" y="3526"/>
                    <a:pt x="5553" y="3689"/>
                    <a:pt x="5973" y="3806"/>
                  </a:cubicBezTo>
                  <a:cubicBezTo>
                    <a:pt x="6726" y="4022"/>
                    <a:pt x="6969" y="4140"/>
                    <a:pt x="6695" y="4140"/>
                  </a:cubicBezTo>
                  <a:cubicBezTo>
                    <a:pt x="6631" y="4140"/>
                    <a:pt x="6537" y="4133"/>
                    <a:pt x="6415" y="4120"/>
                  </a:cubicBezTo>
                  <a:cubicBezTo>
                    <a:pt x="6307" y="4109"/>
                    <a:pt x="6221" y="4103"/>
                    <a:pt x="6154" y="4103"/>
                  </a:cubicBezTo>
                  <a:cubicBezTo>
                    <a:pt x="5813" y="4103"/>
                    <a:pt x="6016" y="4241"/>
                    <a:pt x="6660" y="4388"/>
                  </a:cubicBezTo>
                  <a:cubicBezTo>
                    <a:pt x="7055" y="4481"/>
                    <a:pt x="7335" y="4597"/>
                    <a:pt x="7451" y="4714"/>
                  </a:cubicBezTo>
                  <a:lnTo>
                    <a:pt x="7614" y="4900"/>
                  </a:lnTo>
                  <a:lnTo>
                    <a:pt x="7300" y="4830"/>
                  </a:lnTo>
                  <a:cubicBezTo>
                    <a:pt x="7084" y="4778"/>
                    <a:pt x="6860" y="4751"/>
                    <a:pt x="6703" y="4751"/>
                  </a:cubicBezTo>
                  <a:cubicBezTo>
                    <a:pt x="6546" y="4751"/>
                    <a:pt x="6456" y="4778"/>
                    <a:pt x="6508" y="4830"/>
                  </a:cubicBezTo>
                  <a:cubicBezTo>
                    <a:pt x="6543" y="4877"/>
                    <a:pt x="6892" y="4993"/>
                    <a:pt x="7288" y="5098"/>
                  </a:cubicBezTo>
                  <a:cubicBezTo>
                    <a:pt x="7707" y="5203"/>
                    <a:pt x="8092" y="5366"/>
                    <a:pt x="8266" y="5505"/>
                  </a:cubicBezTo>
                  <a:lnTo>
                    <a:pt x="8546" y="5727"/>
                  </a:lnTo>
                  <a:lnTo>
                    <a:pt x="8255" y="5645"/>
                  </a:lnTo>
                  <a:cubicBezTo>
                    <a:pt x="7231" y="5350"/>
                    <a:pt x="6619" y="5198"/>
                    <a:pt x="6487" y="5198"/>
                  </a:cubicBezTo>
                  <a:cubicBezTo>
                    <a:pt x="6473" y="5198"/>
                    <a:pt x="6465" y="5199"/>
                    <a:pt x="6462" y="5203"/>
                  </a:cubicBezTo>
                  <a:cubicBezTo>
                    <a:pt x="6380" y="5284"/>
                    <a:pt x="6625" y="5377"/>
                    <a:pt x="7707" y="5692"/>
                  </a:cubicBezTo>
                  <a:cubicBezTo>
                    <a:pt x="8534" y="5936"/>
                    <a:pt x="8848" y="6064"/>
                    <a:pt x="9046" y="6250"/>
                  </a:cubicBezTo>
                  <a:cubicBezTo>
                    <a:pt x="9198" y="6390"/>
                    <a:pt x="9302" y="6507"/>
                    <a:pt x="9291" y="6530"/>
                  </a:cubicBezTo>
                  <a:cubicBezTo>
                    <a:pt x="9289" y="6531"/>
                    <a:pt x="9286" y="6531"/>
                    <a:pt x="9282" y="6531"/>
                  </a:cubicBezTo>
                  <a:cubicBezTo>
                    <a:pt x="9222" y="6531"/>
                    <a:pt x="8891" y="6453"/>
                    <a:pt x="8487" y="6344"/>
                  </a:cubicBezTo>
                  <a:cubicBezTo>
                    <a:pt x="8068" y="6239"/>
                    <a:pt x="7661" y="6146"/>
                    <a:pt x="7579" y="6146"/>
                  </a:cubicBezTo>
                  <a:cubicBezTo>
                    <a:pt x="7230" y="6146"/>
                    <a:pt x="7579" y="6297"/>
                    <a:pt x="8476" y="6553"/>
                  </a:cubicBezTo>
                  <a:cubicBezTo>
                    <a:pt x="9326" y="6786"/>
                    <a:pt x="9803" y="7030"/>
                    <a:pt x="9803" y="7205"/>
                  </a:cubicBezTo>
                  <a:cubicBezTo>
                    <a:pt x="9803" y="7208"/>
                    <a:pt x="9799" y="7210"/>
                    <a:pt x="9792" y="7210"/>
                  </a:cubicBezTo>
                  <a:cubicBezTo>
                    <a:pt x="9723" y="7210"/>
                    <a:pt x="9346" y="7068"/>
                    <a:pt x="8883" y="6879"/>
                  </a:cubicBezTo>
                  <a:cubicBezTo>
                    <a:pt x="8057" y="6531"/>
                    <a:pt x="7751" y="6411"/>
                    <a:pt x="7648" y="6411"/>
                  </a:cubicBezTo>
                  <a:cubicBezTo>
                    <a:pt x="7614" y="6411"/>
                    <a:pt x="7603" y="6425"/>
                    <a:pt x="7603" y="6448"/>
                  </a:cubicBezTo>
                  <a:cubicBezTo>
                    <a:pt x="7603" y="6495"/>
                    <a:pt x="8138" y="6763"/>
                    <a:pt x="8802" y="7042"/>
                  </a:cubicBezTo>
                  <a:cubicBezTo>
                    <a:pt x="9465" y="7322"/>
                    <a:pt x="10036" y="7589"/>
                    <a:pt x="10059" y="7636"/>
                  </a:cubicBezTo>
                  <a:cubicBezTo>
                    <a:pt x="10094" y="7671"/>
                    <a:pt x="10094" y="7776"/>
                    <a:pt x="10071" y="7857"/>
                  </a:cubicBezTo>
                  <a:cubicBezTo>
                    <a:pt x="10062" y="7903"/>
                    <a:pt x="10045" y="7929"/>
                    <a:pt x="9994" y="7929"/>
                  </a:cubicBezTo>
                  <a:cubicBezTo>
                    <a:pt x="9904" y="7929"/>
                    <a:pt x="9708" y="7845"/>
                    <a:pt x="9267" y="7636"/>
                  </a:cubicBezTo>
                  <a:cubicBezTo>
                    <a:pt x="8879" y="7457"/>
                    <a:pt x="8537" y="7316"/>
                    <a:pt x="8457" y="7316"/>
                  </a:cubicBezTo>
                  <a:cubicBezTo>
                    <a:pt x="8449" y="7316"/>
                    <a:pt x="8443" y="7318"/>
                    <a:pt x="8441" y="7322"/>
                  </a:cubicBezTo>
                  <a:cubicBezTo>
                    <a:pt x="8371" y="7391"/>
                    <a:pt x="8359" y="7380"/>
                    <a:pt x="9454" y="7927"/>
                  </a:cubicBezTo>
                  <a:cubicBezTo>
                    <a:pt x="9989" y="8195"/>
                    <a:pt x="10467" y="8474"/>
                    <a:pt x="10490" y="8544"/>
                  </a:cubicBezTo>
                  <a:cubicBezTo>
                    <a:pt x="10513" y="8614"/>
                    <a:pt x="10525" y="8672"/>
                    <a:pt x="10513" y="8672"/>
                  </a:cubicBezTo>
                  <a:cubicBezTo>
                    <a:pt x="10490" y="8672"/>
                    <a:pt x="10106" y="8509"/>
                    <a:pt x="9640" y="8299"/>
                  </a:cubicBezTo>
                  <a:cubicBezTo>
                    <a:pt x="9113" y="8069"/>
                    <a:pt x="8804" y="7961"/>
                    <a:pt x="8721" y="7961"/>
                  </a:cubicBezTo>
                  <a:cubicBezTo>
                    <a:pt x="8611" y="7961"/>
                    <a:pt x="8893" y="8148"/>
                    <a:pt x="9582" y="8486"/>
                  </a:cubicBezTo>
                  <a:cubicBezTo>
                    <a:pt x="10304" y="8835"/>
                    <a:pt x="10630" y="9045"/>
                    <a:pt x="10664" y="9161"/>
                  </a:cubicBezTo>
                  <a:cubicBezTo>
                    <a:pt x="10699" y="9266"/>
                    <a:pt x="10699" y="9359"/>
                    <a:pt x="10676" y="9382"/>
                  </a:cubicBezTo>
                  <a:cubicBezTo>
                    <a:pt x="10675" y="9384"/>
                    <a:pt x="10673" y="9384"/>
                    <a:pt x="10670" y="9384"/>
                  </a:cubicBezTo>
                  <a:cubicBezTo>
                    <a:pt x="10617" y="9384"/>
                    <a:pt x="10241" y="9218"/>
                    <a:pt x="9815" y="9010"/>
                  </a:cubicBezTo>
                  <a:cubicBezTo>
                    <a:pt x="9287" y="8742"/>
                    <a:pt x="8940" y="8595"/>
                    <a:pt x="8856" y="8595"/>
                  </a:cubicBezTo>
                  <a:cubicBezTo>
                    <a:pt x="8813" y="8595"/>
                    <a:pt x="8841" y="8635"/>
                    <a:pt x="8953" y="8719"/>
                  </a:cubicBezTo>
                  <a:cubicBezTo>
                    <a:pt x="9035" y="8788"/>
                    <a:pt x="9489" y="9045"/>
                    <a:pt x="9954" y="9289"/>
                  </a:cubicBezTo>
                  <a:cubicBezTo>
                    <a:pt x="10408" y="9545"/>
                    <a:pt x="10793" y="9801"/>
                    <a:pt x="10793" y="9860"/>
                  </a:cubicBezTo>
                  <a:cubicBezTo>
                    <a:pt x="10793" y="9895"/>
                    <a:pt x="10777" y="9914"/>
                    <a:pt x="10737" y="9914"/>
                  </a:cubicBezTo>
                  <a:cubicBezTo>
                    <a:pt x="10672" y="9914"/>
                    <a:pt x="10544" y="9867"/>
                    <a:pt x="10315" y="9766"/>
                  </a:cubicBezTo>
                  <a:cubicBezTo>
                    <a:pt x="9761" y="9518"/>
                    <a:pt x="9471" y="9403"/>
                    <a:pt x="9373" y="9403"/>
                  </a:cubicBezTo>
                  <a:cubicBezTo>
                    <a:pt x="9314" y="9403"/>
                    <a:pt x="9323" y="9444"/>
                    <a:pt x="9384" y="9522"/>
                  </a:cubicBezTo>
                  <a:cubicBezTo>
                    <a:pt x="9442" y="9580"/>
                    <a:pt x="9791" y="9766"/>
                    <a:pt x="10175" y="9941"/>
                  </a:cubicBezTo>
                  <a:cubicBezTo>
                    <a:pt x="10711" y="10174"/>
                    <a:pt x="10874" y="10290"/>
                    <a:pt x="10874" y="10407"/>
                  </a:cubicBezTo>
                  <a:cubicBezTo>
                    <a:pt x="10874" y="10471"/>
                    <a:pt x="10866" y="10506"/>
                    <a:pt x="10823" y="10506"/>
                  </a:cubicBezTo>
                  <a:cubicBezTo>
                    <a:pt x="10765" y="10506"/>
                    <a:pt x="10644" y="10442"/>
                    <a:pt x="10397" y="10302"/>
                  </a:cubicBezTo>
                  <a:cubicBezTo>
                    <a:pt x="10141" y="10162"/>
                    <a:pt x="9873" y="9988"/>
                    <a:pt x="9791" y="9929"/>
                  </a:cubicBezTo>
                  <a:cubicBezTo>
                    <a:pt x="9745" y="9887"/>
                    <a:pt x="9706" y="9867"/>
                    <a:pt x="9675" y="9867"/>
                  </a:cubicBezTo>
                  <a:cubicBezTo>
                    <a:pt x="9596" y="9867"/>
                    <a:pt x="9573" y="9993"/>
                    <a:pt x="9640" y="10186"/>
                  </a:cubicBezTo>
                  <a:cubicBezTo>
                    <a:pt x="9675" y="10279"/>
                    <a:pt x="9733" y="10453"/>
                    <a:pt x="9756" y="10593"/>
                  </a:cubicBezTo>
                  <a:cubicBezTo>
                    <a:pt x="9793" y="10718"/>
                    <a:pt x="9802" y="10774"/>
                    <a:pt x="9777" y="10774"/>
                  </a:cubicBezTo>
                  <a:cubicBezTo>
                    <a:pt x="9762" y="10774"/>
                    <a:pt x="9737" y="10755"/>
                    <a:pt x="9698" y="10721"/>
                  </a:cubicBezTo>
                  <a:cubicBezTo>
                    <a:pt x="9628" y="10663"/>
                    <a:pt x="9477" y="10314"/>
                    <a:pt x="9361" y="9929"/>
                  </a:cubicBezTo>
                  <a:cubicBezTo>
                    <a:pt x="9244" y="9557"/>
                    <a:pt x="9116" y="9243"/>
                    <a:pt x="9069" y="9243"/>
                  </a:cubicBezTo>
                  <a:cubicBezTo>
                    <a:pt x="8965" y="9243"/>
                    <a:pt x="8965" y="9277"/>
                    <a:pt x="9116" y="9813"/>
                  </a:cubicBezTo>
                  <a:cubicBezTo>
                    <a:pt x="9174" y="10057"/>
                    <a:pt x="9221" y="10267"/>
                    <a:pt x="9198" y="10290"/>
                  </a:cubicBezTo>
                  <a:cubicBezTo>
                    <a:pt x="9184" y="10304"/>
                    <a:pt x="9168" y="10311"/>
                    <a:pt x="9150" y="10311"/>
                  </a:cubicBezTo>
                  <a:cubicBezTo>
                    <a:pt x="9046" y="10311"/>
                    <a:pt x="8876" y="10089"/>
                    <a:pt x="8697" y="9731"/>
                  </a:cubicBezTo>
                  <a:cubicBezTo>
                    <a:pt x="8498" y="9309"/>
                    <a:pt x="8349" y="9093"/>
                    <a:pt x="8293" y="9093"/>
                  </a:cubicBezTo>
                  <a:cubicBezTo>
                    <a:pt x="8242" y="9093"/>
                    <a:pt x="8272" y="9280"/>
                    <a:pt x="8417" y="9662"/>
                  </a:cubicBezTo>
                  <a:lnTo>
                    <a:pt x="8569" y="10069"/>
                  </a:lnTo>
                  <a:lnTo>
                    <a:pt x="8394" y="10011"/>
                  </a:lnTo>
                  <a:cubicBezTo>
                    <a:pt x="8289" y="9988"/>
                    <a:pt x="8208" y="9953"/>
                    <a:pt x="8208" y="9953"/>
                  </a:cubicBezTo>
                  <a:cubicBezTo>
                    <a:pt x="8208" y="9941"/>
                    <a:pt x="8033" y="9697"/>
                    <a:pt x="7835" y="9406"/>
                  </a:cubicBezTo>
                  <a:cubicBezTo>
                    <a:pt x="7490" y="8920"/>
                    <a:pt x="7234" y="8629"/>
                    <a:pt x="7147" y="8629"/>
                  </a:cubicBezTo>
                  <a:cubicBezTo>
                    <a:pt x="7125" y="8629"/>
                    <a:pt x="7114" y="8647"/>
                    <a:pt x="7114" y="8684"/>
                  </a:cubicBezTo>
                  <a:cubicBezTo>
                    <a:pt x="7114" y="8788"/>
                    <a:pt x="7172" y="8905"/>
                    <a:pt x="7614" y="9627"/>
                  </a:cubicBezTo>
                  <a:lnTo>
                    <a:pt x="7766" y="9883"/>
                  </a:lnTo>
                  <a:lnTo>
                    <a:pt x="7579" y="9836"/>
                  </a:lnTo>
                  <a:cubicBezTo>
                    <a:pt x="7486" y="9813"/>
                    <a:pt x="7183" y="9592"/>
                    <a:pt x="6916" y="9359"/>
                  </a:cubicBezTo>
                  <a:cubicBezTo>
                    <a:pt x="6585" y="9054"/>
                    <a:pt x="6409" y="8921"/>
                    <a:pt x="6337" y="8921"/>
                  </a:cubicBezTo>
                  <a:cubicBezTo>
                    <a:pt x="6311" y="8921"/>
                    <a:pt x="6299" y="8940"/>
                    <a:pt x="6299" y="8975"/>
                  </a:cubicBezTo>
                  <a:cubicBezTo>
                    <a:pt x="6299" y="9010"/>
                    <a:pt x="6450" y="9196"/>
                    <a:pt x="6636" y="9382"/>
                  </a:cubicBezTo>
                  <a:cubicBezTo>
                    <a:pt x="6974" y="9720"/>
                    <a:pt x="6974" y="9731"/>
                    <a:pt x="6776" y="9731"/>
                  </a:cubicBezTo>
                  <a:cubicBezTo>
                    <a:pt x="6660" y="9731"/>
                    <a:pt x="6264" y="9534"/>
                    <a:pt x="5879" y="9289"/>
                  </a:cubicBezTo>
                  <a:cubicBezTo>
                    <a:pt x="5507" y="9045"/>
                    <a:pt x="5169" y="8835"/>
                    <a:pt x="5134" y="8835"/>
                  </a:cubicBezTo>
                  <a:cubicBezTo>
                    <a:pt x="4971" y="8835"/>
                    <a:pt x="5111" y="8986"/>
                    <a:pt x="5612" y="9347"/>
                  </a:cubicBezTo>
                  <a:cubicBezTo>
                    <a:pt x="5960" y="9594"/>
                    <a:pt x="6088" y="9721"/>
                    <a:pt x="5995" y="9721"/>
                  </a:cubicBezTo>
                  <a:cubicBezTo>
                    <a:pt x="5917" y="9721"/>
                    <a:pt x="5685" y="9632"/>
                    <a:pt x="5297" y="9452"/>
                  </a:cubicBezTo>
                  <a:cubicBezTo>
                    <a:pt x="4778" y="9212"/>
                    <a:pt x="4416" y="9095"/>
                    <a:pt x="4293" y="9095"/>
                  </a:cubicBezTo>
                  <a:cubicBezTo>
                    <a:pt x="4159" y="9095"/>
                    <a:pt x="4305" y="9232"/>
                    <a:pt x="4832" y="9499"/>
                  </a:cubicBezTo>
                  <a:cubicBezTo>
                    <a:pt x="5111" y="9638"/>
                    <a:pt x="5309" y="9766"/>
                    <a:pt x="5297" y="9778"/>
                  </a:cubicBezTo>
                  <a:cubicBezTo>
                    <a:pt x="5296" y="9780"/>
                    <a:pt x="5291" y="9781"/>
                    <a:pt x="5285" y="9781"/>
                  </a:cubicBezTo>
                  <a:cubicBezTo>
                    <a:pt x="5213" y="9781"/>
                    <a:pt x="4854" y="9659"/>
                    <a:pt x="4436" y="9487"/>
                  </a:cubicBezTo>
                  <a:cubicBezTo>
                    <a:pt x="3874" y="9261"/>
                    <a:pt x="3616" y="9170"/>
                    <a:pt x="3506" y="9170"/>
                  </a:cubicBezTo>
                  <a:cubicBezTo>
                    <a:pt x="3452" y="9170"/>
                    <a:pt x="3435" y="9192"/>
                    <a:pt x="3435" y="9231"/>
                  </a:cubicBezTo>
                  <a:cubicBezTo>
                    <a:pt x="3435" y="9277"/>
                    <a:pt x="3714" y="9429"/>
                    <a:pt x="4052" y="9580"/>
                  </a:cubicBezTo>
                  <a:cubicBezTo>
                    <a:pt x="4645" y="9848"/>
                    <a:pt x="4657" y="9860"/>
                    <a:pt x="4401" y="9906"/>
                  </a:cubicBezTo>
                  <a:cubicBezTo>
                    <a:pt x="4377" y="9910"/>
                    <a:pt x="4349" y="9911"/>
                    <a:pt x="4318" y="9911"/>
                  </a:cubicBezTo>
                  <a:cubicBezTo>
                    <a:pt x="4136" y="9911"/>
                    <a:pt x="3836" y="9854"/>
                    <a:pt x="3528" y="9755"/>
                  </a:cubicBezTo>
                  <a:cubicBezTo>
                    <a:pt x="3126" y="9629"/>
                    <a:pt x="2844" y="9572"/>
                    <a:pt x="2712" y="9572"/>
                  </a:cubicBezTo>
                  <a:cubicBezTo>
                    <a:pt x="2526" y="9572"/>
                    <a:pt x="2640" y="9685"/>
                    <a:pt x="3144" y="9883"/>
                  </a:cubicBezTo>
                  <a:cubicBezTo>
                    <a:pt x="3542" y="10038"/>
                    <a:pt x="3548" y="10122"/>
                    <a:pt x="3244" y="10122"/>
                  </a:cubicBezTo>
                  <a:cubicBezTo>
                    <a:pt x="3069" y="10122"/>
                    <a:pt x="2789" y="10094"/>
                    <a:pt x="2422" y="10034"/>
                  </a:cubicBezTo>
                  <a:cubicBezTo>
                    <a:pt x="1968" y="9953"/>
                    <a:pt x="1514" y="9894"/>
                    <a:pt x="1409" y="9894"/>
                  </a:cubicBezTo>
                  <a:cubicBezTo>
                    <a:pt x="1048" y="9894"/>
                    <a:pt x="1316" y="10046"/>
                    <a:pt x="1921" y="10197"/>
                  </a:cubicBezTo>
                  <a:cubicBezTo>
                    <a:pt x="2523" y="10338"/>
                    <a:pt x="2584" y="10423"/>
                    <a:pt x="2222" y="10423"/>
                  </a:cubicBezTo>
                  <a:cubicBezTo>
                    <a:pt x="2017" y="10423"/>
                    <a:pt x="1677" y="10396"/>
                    <a:pt x="1223" y="10337"/>
                  </a:cubicBezTo>
                  <a:cubicBezTo>
                    <a:pt x="796" y="10286"/>
                    <a:pt x="408" y="10253"/>
                    <a:pt x="221" y="10253"/>
                  </a:cubicBezTo>
                  <a:cubicBezTo>
                    <a:pt x="152" y="10253"/>
                    <a:pt x="111" y="10258"/>
                    <a:pt x="105" y="10267"/>
                  </a:cubicBezTo>
                  <a:cubicBezTo>
                    <a:pt x="0" y="10360"/>
                    <a:pt x="256" y="10453"/>
                    <a:pt x="885" y="10546"/>
                  </a:cubicBezTo>
                  <a:cubicBezTo>
                    <a:pt x="2096" y="10733"/>
                    <a:pt x="2061" y="10651"/>
                    <a:pt x="1223" y="11303"/>
                  </a:cubicBezTo>
                  <a:cubicBezTo>
                    <a:pt x="815" y="11618"/>
                    <a:pt x="512" y="11909"/>
                    <a:pt x="536" y="11944"/>
                  </a:cubicBezTo>
                  <a:cubicBezTo>
                    <a:pt x="545" y="11959"/>
                    <a:pt x="562" y="11966"/>
                    <a:pt x="587" y="11966"/>
                  </a:cubicBezTo>
                  <a:cubicBezTo>
                    <a:pt x="718" y="11966"/>
                    <a:pt x="1071" y="11758"/>
                    <a:pt x="1735" y="11280"/>
                  </a:cubicBezTo>
                  <a:cubicBezTo>
                    <a:pt x="2049" y="11059"/>
                    <a:pt x="2317" y="10884"/>
                    <a:pt x="2340" y="10884"/>
                  </a:cubicBezTo>
                  <a:cubicBezTo>
                    <a:pt x="2364" y="10884"/>
                    <a:pt x="2177" y="11105"/>
                    <a:pt x="1933" y="11385"/>
                  </a:cubicBezTo>
                  <a:cubicBezTo>
                    <a:pt x="1677" y="11664"/>
                    <a:pt x="1479" y="11920"/>
                    <a:pt x="1479" y="11955"/>
                  </a:cubicBezTo>
                  <a:cubicBezTo>
                    <a:pt x="1479" y="11998"/>
                    <a:pt x="1491" y="12020"/>
                    <a:pt x="1521" y="12020"/>
                  </a:cubicBezTo>
                  <a:cubicBezTo>
                    <a:pt x="1604" y="12020"/>
                    <a:pt x="1823" y="11838"/>
                    <a:pt x="2270" y="11408"/>
                  </a:cubicBezTo>
                  <a:cubicBezTo>
                    <a:pt x="2631" y="11070"/>
                    <a:pt x="2992" y="10803"/>
                    <a:pt x="3074" y="10803"/>
                  </a:cubicBezTo>
                  <a:cubicBezTo>
                    <a:pt x="3190" y="10803"/>
                    <a:pt x="3120" y="10896"/>
                    <a:pt x="2841" y="11129"/>
                  </a:cubicBezTo>
                  <a:cubicBezTo>
                    <a:pt x="2545" y="11384"/>
                    <a:pt x="2441" y="11569"/>
                    <a:pt x="2541" y="11569"/>
                  </a:cubicBezTo>
                  <a:cubicBezTo>
                    <a:pt x="2587" y="11569"/>
                    <a:pt x="2675" y="11530"/>
                    <a:pt x="2806" y="11443"/>
                  </a:cubicBezTo>
                  <a:cubicBezTo>
                    <a:pt x="2896" y="11376"/>
                    <a:pt x="2957" y="11342"/>
                    <a:pt x="2976" y="11342"/>
                  </a:cubicBezTo>
                  <a:cubicBezTo>
                    <a:pt x="2987" y="11342"/>
                    <a:pt x="2986" y="11352"/>
                    <a:pt x="2969" y="11373"/>
                  </a:cubicBezTo>
                  <a:cubicBezTo>
                    <a:pt x="2849" y="11500"/>
                    <a:pt x="2824" y="11561"/>
                    <a:pt x="2881" y="11561"/>
                  </a:cubicBezTo>
                  <a:cubicBezTo>
                    <a:pt x="2994" y="11561"/>
                    <a:pt x="3440" y="11313"/>
                    <a:pt x="4110" y="10861"/>
                  </a:cubicBezTo>
                  <a:cubicBezTo>
                    <a:pt x="4401" y="10665"/>
                    <a:pt x="4583" y="10573"/>
                    <a:pt x="4638" y="10573"/>
                  </a:cubicBezTo>
                  <a:cubicBezTo>
                    <a:pt x="4705" y="10573"/>
                    <a:pt x="4586" y="10706"/>
                    <a:pt x="4250" y="10954"/>
                  </a:cubicBezTo>
                  <a:cubicBezTo>
                    <a:pt x="3807" y="11280"/>
                    <a:pt x="3656" y="11455"/>
                    <a:pt x="3819" y="11455"/>
                  </a:cubicBezTo>
                  <a:cubicBezTo>
                    <a:pt x="3854" y="11455"/>
                    <a:pt x="4203" y="11233"/>
                    <a:pt x="4610" y="10966"/>
                  </a:cubicBezTo>
                  <a:cubicBezTo>
                    <a:pt x="5041" y="10686"/>
                    <a:pt x="5495" y="10453"/>
                    <a:pt x="5682" y="10430"/>
                  </a:cubicBezTo>
                  <a:cubicBezTo>
                    <a:pt x="5792" y="10410"/>
                    <a:pt x="5873" y="10394"/>
                    <a:pt x="5913" y="10394"/>
                  </a:cubicBezTo>
                  <a:cubicBezTo>
                    <a:pt x="6015" y="10394"/>
                    <a:pt x="5848" y="10505"/>
                    <a:pt x="5228" y="10966"/>
                  </a:cubicBezTo>
                  <a:cubicBezTo>
                    <a:pt x="4855" y="11245"/>
                    <a:pt x="4587" y="11489"/>
                    <a:pt x="4634" y="11513"/>
                  </a:cubicBezTo>
                  <a:cubicBezTo>
                    <a:pt x="4645" y="11517"/>
                    <a:pt x="4659" y="11519"/>
                    <a:pt x="4675" y="11519"/>
                  </a:cubicBezTo>
                  <a:cubicBezTo>
                    <a:pt x="4836" y="11519"/>
                    <a:pt x="5226" y="11303"/>
                    <a:pt x="5914" y="10826"/>
                  </a:cubicBezTo>
                  <a:cubicBezTo>
                    <a:pt x="6265" y="10589"/>
                    <a:pt x="6582" y="10406"/>
                    <a:pt x="6632" y="10406"/>
                  </a:cubicBezTo>
                  <a:cubicBezTo>
                    <a:pt x="6634" y="10406"/>
                    <a:pt x="6635" y="10406"/>
                    <a:pt x="6636" y="10407"/>
                  </a:cubicBezTo>
                  <a:cubicBezTo>
                    <a:pt x="6683" y="10418"/>
                    <a:pt x="6462" y="10593"/>
                    <a:pt x="6159" y="10803"/>
                  </a:cubicBezTo>
                  <a:cubicBezTo>
                    <a:pt x="5704" y="11100"/>
                    <a:pt x="5490" y="11315"/>
                    <a:pt x="5596" y="11315"/>
                  </a:cubicBezTo>
                  <a:cubicBezTo>
                    <a:pt x="5639" y="11315"/>
                    <a:pt x="5736" y="11279"/>
                    <a:pt x="5891" y="11198"/>
                  </a:cubicBezTo>
                  <a:cubicBezTo>
                    <a:pt x="6089" y="11105"/>
                    <a:pt x="6485" y="10872"/>
                    <a:pt x="6764" y="10698"/>
                  </a:cubicBezTo>
                  <a:cubicBezTo>
                    <a:pt x="7060" y="10507"/>
                    <a:pt x="7299" y="10404"/>
                    <a:pt x="7445" y="10404"/>
                  </a:cubicBezTo>
                  <a:cubicBezTo>
                    <a:pt x="7460" y="10404"/>
                    <a:pt x="7473" y="10405"/>
                    <a:pt x="7486" y="10407"/>
                  </a:cubicBezTo>
                  <a:cubicBezTo>
                    <a:pt x="7661" y="10430"/>
                    <a:pt x="7579" y="10500"/>
                    <a:pt x="6916" y="10872"/>
                  </a:cubicBezTo>
                  <a:cubicBezTo>
                    <a:pt x="6194" y="11280"/>
                    <a:pt x="5984" y="11455"/>
                    <a:pt x="6217" y="11455"/>
                  </a:cubicBezTo>
                  <a:cubicBezTo>
                    <a:pt x="6275" y="11455"/>
                    <a:pt x="6706" y="11245"/>
                    <a:pt x="7195" y="10989"/>
                  </a:cubicBezTo>
                  <a:lnTo>
                    <a:pt x="8068" y="10535"/>
                  </a:lnTo>
                  <a:lnTo>
                    <a:pt x="8604" y="10814"/>
                  </a:lnTo>
                  <a:lnTo>
                    <a:pt x="7952" y="11117"/>
                  </a:lnTo>
                  <a:cubicBezTo>
                    <a:pt x="7148" y="11478"/>
                    <a:pt x="6974" y="11583"/>
                    <a:pt x="7044" y="11652"/>
                  </a:cubicBezTo>
                  <a:cubicBezTo>
                    <a:pt x="7047" y="11656"/>
                    <a:pt x="7055" y="11658"/>
                    <a:pt x="7067" y="11658"/>
                  </a:cubicBezTo>
                  <a:cubicBezTo>
                    <a:pt x="7168" y="11658"/>
                    <a:pt x="7560" y="11527"/>
                    <a:pt x="7998" y="11350"/>
                  </a:cubicBezTo>
                  <a:cubicBezTo>
                    <a:pt x="8544" y="11124"/>
                    <a:pt x="8772" y="11038"/>
                    <a:pt x="8908" y="11038"/>
                  </a:cubicBezTo>
                  <a:cubicBezTo>
                    <a:pt x="8975" y="11038"/>
                    <a:pt x="9020" y="11059"/>
                    <a:pt x="9069" y="11094"/>
                  </a:cubicBezTo>
                  <a:cubicBezTo>
                    <a:pt x="9267" y="11233"/>
                    <a:pt x="9291" y="11373"/>
                    <a:pt x="9116" y="11373"/>
                  </a:cubicBezTo>
                  <a:cubicBezTo>
                    <a:pt x="8883" y="11373"/>
                    <a:pt x="7684" y="11792"/>
                    <a:pt x="7719" y="11862"/>
                  </a:cubicBezTo>
                  <a:cubicBezTo>
                    <a:pt x="7734" y="11885"/>
                    <a:pt x="7778" y="11897"/>
                    <a:pt x="7833" y="11897"/>
                  </a:cubicBezTo>
                  <a:cubicBezTo>
                    <a:pt x="7863" y="11897"/>
                    <a:pt x="7896" y="11894"/>
                    <a:pt x="7929" y="11885"/>
                  </a:cubicBezTo>
                  <a:cubicBezTo>
                    <a:pt x="7956" y="11877"/>
                    <a:pt x="7980" y="11873"/>
                    <a:pt x="8002" y="11873"/>
                  </a:cubicBezTo>
                  <a:cubicBezTo>
                    <a:pt x="8098" y="11873"/>
                    <a:pt x="8132" y="11958"/>
                    <a:pt x="8103" y="12130"/>
                  </a:cubicBezTo>
                  <a:cubicBezTo>
                    <a:pt x="8092" y="12165"/>
                    <a:pt x="8208" y="12188"/>
                    <a:pt x="8336" y="12188"/>
                  </a:cubicBezTo>
                  <a:cubicBezTo>
                    <a:pt x="8487" y="12188"/>
                    <a:pt x="8604" y="12235"/>
                    <a:pt x="8639" y="12304"/>
                  </a:cubicBezTo>
                  <a:cubicBezTo>
                    <a:pt x="8662" y="12374"/>
                    <a:pt x="8778" y="12433"/>
                    <a:pt x="8895" y="12433"/>
                  </a:cubicBezTo>
                  <a:cubicBezTo>
                    <a:pt x="9011" y="12444"/>
                    <a:pt x="9186" y="12467"/>
                    <a:pt x="9279" y="12502"/>
                  </a:cubicBezTo>
                  <a:cubicBezTo>
                    <a:pt x="9419" y="12561"/>
                    <a:pt x="9407" y="12584"/>
                    <a:pt x="9174" y="12630"/>
                  </a:cubicBezTo>
                  <a:cubicBezTo>
                    <a:pt x="9023" y="12665"/>
                    <a:pt x="8906" y="12724"/>
                    <a:pt x="8906" y="12770"/>
                  </a:cubicBezTo>
                  <a:cubicBezTo>
                    <a:pt x="8906" y="12790"/>
                    <a:pt x="8804" y="12803"/>
                    <a:pt x="8634" y="12803"/>
                  </a:cubicBezTo>
                  <a:cubicBezTo>
                    <a:pt x="8511" y="12803"/>
                    <a:pt x="8353" y="12796"/>
                    <a:pt x="8173" y="12782"/>
                  </a:cubicBezTo>
                  <a:cubicBezTo>
                    <a:pt x="7985" y="12769"/>
                    <a:pt x="7835" y="12762"/>
                    <a:pt x="7721" y="12762"/>
                  </a:cubicBezTo>
                  <a:cubicBezTo>
                    <a:pt x="7530" y="12762"/>
                    <a:pt x="7440" y="12780"/>
                    <a:pt x="7440" y="12817"/>
                  </a:cubicBezTo>
                  <a:cubicBezTo>
                    <a:pt x="7440" y="12910"/>
                    <a:pt x="7649" y="12956"/>
                    <a:pt x="8534" y="13050"/>
                  </a:cubicBezTo>
                  <a:cubicBezTo>
                    <a:pt x="8988" y="13108"/>
                    <a:pt x="9000" y="13108"/>
                    <a:pt x="8813" y="13213"/>
                  </a:cubicBezTo>
                  <a:cubicBezTo>
                    <a:pt x="8709" y="13271"/>
                    <a:pt x="8383" y="13329"/>
                    <a:pt x="8092" y="13329"/>
                  </a:cubicBezTo>
                  <a:cubicBezTo>
                    <a:pt x="7253" y="13329"/>
                    <a:pt x="6217" y="13434"/>
                    <a:pt x="6217" y="13504"/>
                  </a:cubicBezTo>
                  <a:cubicBezTo>
                    <a:pt x="6217" y="13539"/>
                    <a:pt x="6636" y="13585"/>
                    <a:pt x="7172" y="13597"/>
                  </a:cubicBezTo>
                  <a:lnTo>
                    <a:pt x="8126" y="13620"/>
                  </a:lnTo>
                  <a:lnTo>
                    <a:pt x="7777" y="13841"/>
                  </a:lnTo>
                  <a:cubicBezTo>
                    <a:pt x="7591" y="13969"/>
                    <a:pt x="7358" y="14062"/>
                    <a:pt x="7242" y="14062"/>
                  </a:cubicBezTo>
                  <a:cubicBezTo>
                    <a:pt x="7137" y="14062"/>
                    <a:pt x="6683" y="14144"/>
                    <a:pt x="6240" y="14237"/>
                  </a:cubicBezTo>
                  <a:cubicBezTo>
                    <a:pt x="5347" y="14417"/>
                    <a:pt x="5134" y="14550"/>
                    <a:pt x="5513" y="14550"/>
                  </a:cubicBezTo>
                  <a:cubicBezTo>
                    <a:pt x="5697" y="14550"/>
                    <a:pt x="6021" y="14519"/>
                    <a:pt x="6473" y="14447"/>
                  </a:cubicBezTo>
                  <a:lnTo>
                    <a:pt x="7114" y="14342"/>
                  </a:lnTo>
                  <a:lnTo>
                    <a:pt x="7114" y="14342"/>
                  </a:lnTo>
                  <a:lnTo>
                    <a:pt x="6939" y="14516"/>
                  </a:lnTo>
                  <a:cubicBezTo>
                    <a:pt x="6834" y="14633"/>
                    <a:pt x="6625" y="14726"/>
                    <a:pt x="6392" y="14761"/>
                  </a:cubicBezTo>
                  <a:cubicBezTo>
                    <a:pt x="5565" y="14866"/>
                    <a:pt x="4610" y="15075"/>
                    <a:pt x="4541" y="15145"/>
                  </a:cubicBezTo>
                  <a:cubicBezTo>
                    <a:pt x="4510" y="15175"/>
                    <a:pt x="4589" y="15190"/>
                    <a:pt x="4742" y="15190"/>
                  </a:cubicBezTo>
                  <a:cubicBezTo>
                    <a:pt x="5003" y="15190"/>
                    <a:pt x="5480" y="15149"/>
                    <a:pt x="6008" y="15075"/>
                  </a:cubicBezTo>
                  <a:lnTo>
                    <a:pt x="6415" y="15017"/>
                  </a:lnTo>
                  <a:lnTo>
                    <a:pt x="6136" y="15343"/>
                  </a:lnTo>
                  <a:cubicBezTo>
                    <a:pt x="5868" y="15646"/>
                    <a:pt x="5775" y="15692"/>
                    <a:pt x="4948" y="15902"/>
                  </a:cubicBezTo>
                  <a:cubicBezTo>
                    <a:pt x="3935" y="16146"/>
                    <a:pt x="3528" y="16298"/>
                    <a:pt x="3644" y="16368"/>
                  </a:cubicBezTo>
                  <a:cubicBezTo>
                    <a:pt x="3650" y="16371"/>
                    <a:pt x="3663" y="16372"/>
                    <a:pt x="3684" y="16372"/>
                  </a:cubicBezTo>
                  <a:cubicBezTo>
                    <a:pt x="3886" y="16372"/>
                    <a:pt x="4776" y="16223"/>
                    <a:pt x="5379" y="16065"/>
                  </a:cubicBezTo>
                  <a:cubicBezTo>
                    <a:pt x="5439" y="16050"/>
                    <a:pt x="5479" y="16040"/>
                    <a:pt x="5502" y="16040"/>
                  </a:cubicBezTo>
                  <a:cubicBezTo>
                    <a:pt x="5551" y="16040"/>
                    <a:pt x="5520" y="16085"/>
                    <a:pt x="5425" y="16228"/>
                  </a:cubicBezTo>
                  <a:cubicBezTo>
                    <a:pt x="5332" y="16356"/>
                    <a:pt x="5111" y="16484"/>
                    <a:pt x="4867" y="16554"/>
                  </a:cubicBezTo>
                  <a:cubicBezTo>
                    <a:pt x="4110" y="16787"/>
                    <a:pt x="3353" y="17101"/>
                    <a:pt x="3353" y="17183"/>
                  </a:cubicBezTo>
                  <a:cubicBezTo>
                    <a:pt x="3353" y="17215"/>
                    <a:pt x="3385" y="17230"/>
                    <a:pt x="3449" y="17230"/>
                  </a:cubicBezTo>
                  <a:cubicBezTo>
                    <a:pt x="3595" y="17230"/>
                    <a:pt x="3908" y="17150"/>
                    <a:pt x="4401" y="16996"/>
                  </a:cubicBezTo>
                  <a:cubicBezTo>
                    <a:pt x="4657" y="16911"/>
                    <a:pt x="4883" y="16855"/>
                    <a:pt x="4937" y="16855"/>
                  </a:cubicBezTo>
                  <a:cubicBezTo>
                    <a:pt x="4943" y="16855"/>
                    <a:pt x="4946" y="16856"/>
                    <a:pt x="4948" y="16857"/>
                  </a:cubicBezTo>
                  <a:cubicBezTo>
                    <a:pt x="5041" y="16950"/>
                    <a:pt x="4680" y="17183"/>
                    <a:pt x="3993" y="17485"/>
                  </a:cubicBezTo>
                  <a:cubicBezTo>
                    <a:pt x="3171" y="17850"/>
                    <a:pt x="2819" y="18074"/>
                    <a:pt x="2974" y="18074"/>
                  </a:cubicBezTo>
                  <a:cubicBezTo>
                    <a:pt x="3072" y="18074"/>
                    <a:pt x="3369" y="17986"/>
                    <a:pt x="3877" y="17788"/>
                  </a:cubicBezTo>
                  <a:lnTo>
                    <a:pt x="4587" y="17509"/>
                  </a:lnTo>
                  <a:lnTo>
                    <a:pt x="4436" y="17753"/>
                  </a:lnTo>
                  <a:cubicBezTo>
                    <a:pt x="4331" y="17939"/>
                    <a:pt x="4098" y="18091"/>
                    <a:pt x="3551" y="18324"/>
                  </a:cubicBezTo>
                  <a:cubicBezTo>
                    <a:pt x="3155" y="18498"/>
                    <a:pt x="2771" y="18708"/>
                    <a:pt x="2701" y="18766"/>
                  </a:cubicBezTo>
                  <a:cubicBezTo>
                    <a:pt x="2626" y="18841"/>
                    <a:pt x="2594" y="18885"/>
                    <a:pt x="2647" y="18885"/>
                  </a:cubicBezTo>
                  <a:cubicBezTo>
                    <a:pt x="2742" y="18885"/>
                    <a:pt x="3108" y="18745"/>
                    <a:pt x="3982" y="18393"/>
                  </a:cubicBezTo>
                  <a:cubicBezTo>
                    <a:pt x="4038" y="18372"/>
                    <a:pt x="4076" y="18360"/>
                    <a:pt x="4100" y="18360"/>
                  </a:cubicBezTo>
                  <a:cubicBezTo>
                    <a:pt x="4141" y="18360"/>
                    <a:pt x="4139" y="18394"/>
                    <a:pt x="4110" y="18475"/>
                  </a:cubicBezTo>
                  <a:cubicBezTo>
                    <a:pt x="4075" y="18556"/>
                    <a:pt x="3714" y="18836"/>
                    <a:pt x="3307" y="19092"/>
                  </a:cubicBezTo>
                  <a:cubicBezTo>
                    <a:pt x="2911" y="19348"/>
                    <a:pt x="2527" y="19604"/>
                    <a:pt x="2457" y="19674"/>
                  </a:cubicBezTo>
                  <a:cubicBezTo>
                    <a:pt x="2375" y="19751"/>
                    <a:pt x="2365" y="19789"/>
                    <a:pt x="2418" y="19789"/>
                  </a:cubicBezTo>
                  <a:cubicBezTo>
                    <a:pt x="2509" y="19789"/>
                    <a:pt x="2787" y="19678"/>
                    <a:pt x="3213" y="19464"/>
                  </a:cubicBezTo>
                  <a:cubicBezTo>
                    <a:pt x="3563" y="19278"/>
                    <a:pt x="3865" y="19127"/>
                    <a:pt x="3877" y="19127"/>
                  </a:cubicBezTo>
                  <a:lnTo>
                    <a:pt x="3877" y="19127"/>
                  </a:lnTo>
                  <a:cubicBezTo>
                    <a:pt x="3900" y="19127"/>
                    <a:pt x="3551" y="19499"/>
                    <a:pt x="3109" y="19942"/>
                  </a:cubicBezTo>
                  <a:cubicBezTo>
                    <a:pt x="2352" y="20699"/>
                    <a:pt x="2177" y="20931"/>
                    <a:pt x="2364" y="20931"/>
                  </a:cubicBezTo>
                  <a:cubicBezTo>
                    <a:pt x="2398" y="20931"/>
                    <a:pt x="2748" y="20629"/>
                    <a:pt x="3155" y="20256"/>
                  </a:cubicBezTo>
                  <a:cubicBezTo>
                    <a:pt x="3573" y="19861"/>
                    <a:pt x="3748" y="19704"/>
                    <a:pt x="3803" y="19704"/>
                  </a:cubicBezTo>
                  <a:cubicBezTo>
                    <a:pt x="3832" y="19704"/>
                    <a:pt x="3827" y="19749"/>
                    <a:pt x="3807" y="19825"/>
                  </a:cubicBezTo>
                  <a:cubicBezTo>
                    <a:pt x="3667" y="20373"/>
                    <a:pt x="3516" y="21281"/>
                    <a:pt x="3551" y="21327"/>
                  </a:cubicBezTo>
                  <a:cubicBezTo>
                    <a:pt x="3564" y="21338"/>
                    <a:pt x="3576" y="21345"/>
                    <a:pt x="3588" y="21345"/>
                  </a:cubicBezTo>
                  <a:cubicBezTo>
                    <a:pt x="3662" y="21345"/>
                    <a:pt x="3731" y="21088"/>
                    <a:pt x="3982" y="20105"/>
                  </a:cubicBezTo>
                  <a:cubicBezTo>
                    <a:pt x="4133" y="19453"/>
                    <a:pt x="4308" y="18871"/>
                    <a:pt x="4366" y="18801"/>
                  </a:cubicBezTo>
                  <a:cubicBezTo>
                    <a:pt x="4424" y="18743"/>
                    <a:pt x="4494" y="18626"/>
                    <a:pt x="4529" y="18556"/>
                  </a:cubicBezTo>
                  <a:cubicBezTo>
                    <a:pt x="4531" y="18552"/>
                    <a:pt x="4533" y="18549"/>
                    <a:pt x="4534" y="18549"/>
                  </a:cubicBezTo>
                  <a:lnTo>
                    <a:pt x="4534" y="18549"/>
                  </a:lnTo>
                  <a:cubicBezTo>
                    <a:pt x="4552" y="18549"/>
                    <a:pt x="4550" y="18849"/>
                    <a:pt x="4529" y="19267"/>
                  </a:cubicBezTo>
                  <a:cubicBezTo>
                    <a:pt x="4494" y="19790"/>
                    <a:pt x="4506" y="20105"/>
                    <a:pt x="4564" y="20140"/>
                  </a:cubicBezTo>
                  <a:cubicBezTo>
                    <a:pt x="4581" y="20151"/>
                    <a:pt x="4597" y="20157"/>
                    <a:pt x="4611" y="20157"/>
                  </a:cubicBezTo>
                  <a:cubicBezTo>
                    <a:pt x="4702" y="20157"/>
                    <a:pt x="4735" y="19903"/>
                    <a:pt x="4785" y="18999"/>
                  </a:cubicBezTo>
                  <a:cubicBezTo>
                    <a:pt x="4832" y="18254"/>
                    <a:pt x="4878" y="17963"/>
                    <a:pt x="5006" y="17765"/>
                  </a:cubicBezTo>
                  <a:cubicBezTo>
                    <a:pt x="5088" y="17613"/>
                    <a:pt x="5181" y="17497"/>
                    <a:pt x="5193" y="17497"/>
                  </a:cubicBezTo>
                  <a:cubicBezTo>
                    <a:pt x="5216" y="17497"/>
                    <a:pt x="5204" y="17916"/>
                    <a:pt x="5193" y="18417"/>
                  </a:cubicBezTo>
                  <a:cubicBezTo>
                    <a:pt x="5168" y="18925"/>
                    <a:pt x="5177" y="19169"/>
                    <a:pt x="5209" y="19169"/>
                  </a:cubicBezTo>
                  <a:cubicBezTo>
                    <a:pt x="5253" y="19169"/>
                    <a:pt x="5337" y="18735"/>
                    <a:pt x="5437" y="17916"/>
                  </a:cubicBezTo>
                  <a:cubicBezTo>
                    <a:pt x="5553" y="17020"/>
                    <a:pt x="5600" y="16833"/>
                    <a:pt x="5810" y="16519"/>
                  </a:cubicBezTo>
                  <a:lnTo>
                    <a:pt x="6066" y="16146"/>
                  </a:lnTo>
                  <a:lnTo>
                    <a:pt x="6019" y="16472"/>
                  </a:lnTo>
                  <a:cubicBezTo>
                    <a:pt x="5984" y="16659"/>
                    <a:pt x="5949" y="17113"/>
                    <a:pt x="5914" y="17497"/>
                  </a:cubicBezTo>
                  <a:cubicBezTo>
                    <a:pt x="5882" y="17930"/>
                    <a:pt x="5890" y="18130"/>
                    <a:pt x="5925" y="18130"/>
                  </a:cubicBezTo>
                  <a:cubicBezTo>
                    <a:pt x="5976" y="18130"/>
                    <a:pt x="6087" y="17681"/>
                    <a:pt x="6205" y="16892"/>
                  </a:cubicBezTo>
                  <a:cubicBezTo>
                    <a:pt x="6357" y="15820"/>
                    <a:pt x="6392" y="15739"/>
                    <a:pt x="6636" y="15483"/>
                  </a:cubicBezTo>
                  <a:cubicBezTo>
                    <a:pt x="6769" y="15338"/>
                    <a:pt x="6892" y="15226"/>
                    <a:pt x="6913" y="15226"/>
                  </a:cubicBezTo>
                  <a:cubicBezTo>
                    <a:pt x="6914" y="15226"/>
                    <a:pt x="6915" y="15226"/>
                    <a:pt x="6916" y="15227"/>
                  </a:cubicBezTo>
                  <a:cubicBezTo>
                    <a:pt x="6916" y="15238"/>
                    <a:pt x="6857" y="15622"/>
                    <a:pt x="6776" y="16065"/>
                  </a:cubicBezTo>
                  <a:cubicBezTo>
                    <a:pt x="6706" y="16519"/>
                    <a:pt x="6648" y="16903"/>
                    <a:pt x="6671" y="16926"/>
                  </a:cubicBezTo>
                  <a:cubicBezTo>
                    <a:pt x="6681" y="16935"/>
                    <a:pt x="6690" y="16939"/>
                    <a:pt x="6700" y="16939"/>
                  </a:cubicBezTo>
                  <a:cubicBezTo>
                    <a:pt x="6799" y="16939"/>
                    <a:pt x="6923" y="16493"/>
                    <a:pt x="7230" y="15075"/>
                  </a:cubicBezTo>
                  <a:cubicBezTo>
                    <a:pt x="7268" y="14903"/>
                    <a:pt x="7606" y="14612"/>
                    <a:pt x="7725" y="14612"/>
                  </a:cubicBezTo>
                  <a:cubicBezTo>
                    <a:pt x="7750" y="14612"/>
                    <a:pt x="7766" y="14625"/>
                    <a:pt x="7766" y="14656"/>
                  </a:cubicBezTo>
                  <a:cubicBezTo>
                    <a:pt x="7766" y="14714"/>
                    <a:pt x="7707" y="14994"/>
                    <a:pt x="7637" y="15297"/>
                  </a:cubicBezTo>
                  <a:cubicBezTo>
                    <a:pt x="7579" y="15588"/>
                    <a:pt x="7521" y="15948"/>
                    <a:pt x="7521" y="16100"/>
                  </a:cubicBezTo>
                  <a:cubicBezTo>
                    <a:pt x="7521" y="16257"/>
                    <a:pt x="7536" y="16332"/>
                    <a:pt x="7564" y="16332"/>
                  </a:cubicBezTo>
                  <a:cubicBezTo>
                    <a:pt x="7625" y="16332"/>
                    <a:pt x="7749" y="15968"/>
                    <a:pt x="7917" y="15297"/>
                  </a:cubicBezTo>
                  <a:cubicBezTo>
                    <a:pt x="8092" y="14598"/>
                    <a:pt x="8196" y="14330"/>
                    <a:pt x="8336" y="14214"/>
                  </a:cubicBezTo>
                  <a:cubicBezTo>
                    <a:pt x="8432" y="14139"/>
                    <a:pt x="8518" y="14084"/>
                    <a:pt x="8541" y="14084"/>
                  </a:cubicBezTo>
                  <a:cubicBezTo>
                    <a:pt x="8543" y="14084"/>
                    <a:pt x="8545" y="14085"/>
                    <a:pt x="8546" y="14086"/>
                  </a:cubicBezTo>
                  <a:cubicBezTo>
                    <a:pt x="8557" y="14097"/>
                    <a:pt x="8511" y="14400"/>
                    <a:pt x="8441" y="14749"/>
                  </a:cubicBezTo>
                  <a:cubicBezTo>
                    <a:pt x="8355" y="15228"/>
                    <a:pt x="8339" y="15470"/>
                    <a:pt x="8408" y="15470"/>
                  </a:cubicBezTo>
                  <a:cubicBezTo>
                    <a:pt x="8423" y="15470"/>
                    <a:pt x="8441" y="15459"/>
                    <a:pt x="8464" y="15436"/>
                  </a:cubicBezTo>
                  <a:cubicBezTo>
                    <a:pt x="8487" y="15413"/>
                    <a:pt x="8592" y="15064"/>
                    <a:pt x="8685" y="14656"/>
                  </a:cubicBezTo>
                  <a:cubicBezTo>
                    <a:pt x="8837" y="14027"/>
                    <a:pt x="8895" y="13911"/>
                    <a:pt x="9093" y="13795"/>
                  </a:cubicBezTo>
                  <a:cubicBezTo>
                    <a:pt x="9180" y="13745"/>
                    <a:pt x="9238" y="13709"/>
                    <a:pt x="9271" y="13709"/>
                  </a:cubicBezTo>
                  <a:cubicBezTo>
                    <a:pt x="9338" y="13709"/>
                    <a:pt x="9299" y="13860"/>
                    <a:pt x="9198" y="14353"/>
                  </a:cubicBezTo>
                  <a:cubicBezTo>
                    <a:pt x="9128" y="14656"/>
                    <a:pt x="9093" y="14936"/>
                    <a:pt x="9116" y="14959"/>
                  </a:cubicBezTo>
                  <a:cubicBezTo>
                    <a:pt x="9126" y="14969"/>
                    <a:pt x="9137" y="14974"/>
                    <a:pt x="9149" y="14974"/>
                  </a:cubicBezTo>
                  <a:cubicBezTo>
                    <a:pt x="9228" y="14974"/>
                    <a:pt x="9339" y="14723"/>
                    <a:pt x="9512" y="14144"/>
                  </a:cubicBezTo>
                  <a:cubicBezTo>
                    <a:pt x="9710" y="13515"/>
                    <a:pt x="9756" y="13434"/>
                    <a:pt x="10001" y="13306"/>
                  </a:cubicBezTo>
                  <a:lnTo>
                    <a:pt x="10280" y="13178"/>
                  </a:lnTo>
                  <a:lnTo>
                    <a:pt x="9954" y="14109"/>
                  </a:lnTo>
                  <a:cubicBezTo>
                    <a:pt x="9768" y="14633"/>
                    <a:pt x="9640" y="15075"/>
                    <a:pt x="9675" y="15110"/>
                  </a:cubicBezTo>
                  <a:cubicBezTo>
                    <a:pt x="9686" y="15118"/>
                    <a:pt x="9699" y="15121"/>
                    <a:pt x="9714" y="15121"/>
                  </a:cubicBezTo>
                  <a:cubicBezTo>
                    <a:pt x="9744" y="15121"/>
                    <a:pt x="9779" y="15103"/>
                    <a:pt x="9803" y="15064"/>
                  </a:cubicBezTo>
                  <a:cubicBezTo>
                    <a:pt x="9808" y="15054"/>
                    <a:pt x="9814" y="15050"/>
                    <a:pt x="9819" y="15050"/>
                  </a:cubicBezTo>
                  <a:cubicBezTo>
                    <a:pt x="9904" y="15050"/>
                    <a:pt x="9963" y="16247"/>
                    <a:pt x="9919" y="17299"/>
                  </a:cubicBezTo>
                  <a:cubicBezTo>
                    <a:pt x="9877" y="18153"/>
                    <a:pt x="9860" y="18435"/>
                    <a:pt x="9788" y="18435"/>
                  </a:cubicBezTo>
                  <a:cubicBezTo>
                    <a:pt x="9760" y="18435"/>
                    <a:pt x="9724" y="18392"/>
                    <a:pt x="9675" y="18324"/>
                  </a:cubicBezTo>
                  <a:cubicBezTo>
                    <a:pt x="9605" y="18224"/>
                    <a:pt x="9510" y="18167"/>
                    <a:pt x="9419" y="18167"/>
                  </a:cubicBezTo>
                  <a:cubicBezTo>
                    <a:pt x="9403" y="18167"/>
                    <a:pt x="9387" y="18169"/>
                    <a:pt x="9372" y="18172"/>
                  </a:cubicBezTo>
                  <a:cubicBezTo>
                    <a:pt x="9128" y="18207"/>
                    <a:pt x="9116" y="18556"/>
                    <a:pt x="9267" y="20722"/>
                  </a:cubicBezTo>
                  <a:cubicBezTo>
                    <a:pt x="9337" y="21688"/>
                    <a:pt x="9395" y="22666"/>
                    <a:pt x="9395" y="22899"/>
                  </a:cubicBezTo>
                  <a:lnTo>
                    <a:pt x="9395" y="23318"/>
                  </a:lnTo>
                  <a:lnTo>
                    <a:pt x="9139" y="23097"/>
                  </a:lnTo>
                  <a:cubicBezTo>
                    <a:pt x="9014" y="22993"/>
                    <a:pt x="8852" y="22907"/>
                    <a:pt x="8744" y="22907"/>
                  </a:cubicBezTo>
                  <a:cubicBezTo>
                    <a:pt x="8731" y="22907"/>
                    <a:pt x="8719" y="22908"/>
                    <a:pt x="8709" y="22911"/>
                  </a:cubicBezTo>
                  <a:cubicBezTo>
                    <a:pt x="8557" y="22934"/>
                    <a:pt x="8546" y="22980"/>
                    <a:pt x="8546" y="23504"/>
                  </a:cubicBezTo>
                  <a:cubicBezTo>
                    <a:pt x="8557" y="23958"/>
                    <a:pt x="8906" y="25821"/>
                    <a:pt x="9116" y="26508"/>
                  </a:cubicBezTo>
                  <a:cubicBezTo>
                    <a:pt x="9141" y="26583"/>
                    <a:pt x="9136" y="26616"/>
                    <a:pt x="9097" y="26616"/>
                  </a:cubicBezTo>
                  <a:cubicBezTo>
                    <a:pt x="9082" y="26616"/>
                    <a:pt x="9061" y="26611"/>
                    <a:pt x="9035" y="26601"/>
                  </a:cubicBezTo>
                  <a:cubicBezTo>
                    <a:pt x="8994" y="26584"/>
                    <a:pt x="8956" y="26576"/>
                    <a:pt x="8922" y="26576"/>
                  </a:cubicBezTo>
                  <a:cubicBezTo>
                    <a:pt x="8742" y="26576"/>
                    <a:pt x="8660" y="26800"/>
                    <a:pt x="8709" y="27172"/>
                  </a:cubicBezTo>
                  <a:cubicBezTo>
                    <a:pt x="8813" y="28033"/>
                    <a:pt x="9174" y="29628"/>
                    <a:pt x="9570" y="30990"/>
                  </a:cubicBezTo>
                  <a:cubicBezTo>
                    <a:pt x="9791" y="31770"/>
                    <a:pt x="9966" y="32434"/>
                    <a:pt x="9966" y="32457"/>
                  </a:cubicBezTo>
                  <a:cubicBezTo>
                    <a:pt x="9966" y="32466"/>
                    <a:pt x="9884" y="32474"/>
                    <a:pt x="9767" y="32474"/>
                  </a:cubicBezTo>
                  <a:cubicBezTo>
                    <a:pt x="9718" y="32474"/>
                    <a:pt x="9663" y="32472"/>
                    <a:pt x="9605" y="32469"/>
                  </a:cubicBezTo>
                  <a:cubicBezTo>
                    <a:pt x="9551" y="32464"/>
                    <a:pt x="9502" y="32462"/>
                    <a:pt x="9458" y="32462"/>
                  </a:cubicBezTo>
                  <a:cubicBezTo>
                    <a:pt x="9053" y="32462"/>
                    <a:pt x="9039" y="32693"/>
                    <a:pt x="9186" y="33889"/>
                  </a:cubicBezTo>
                  <a:cubicBezTo>
                    <a:pt x="9477" y="36194"/>
                    <a:pt x="9826" y="37894"/>
                    <a:pt x="10141" y="38639"/>
                  </a:cubicBezTo>
                  <a:cubicBezTo>
                    <a:pt x="10234" y="38849"/>
                    <a:pt x="10292" y="39024"/>
                    <a:pt x="10280" y="39035"/>
                  </a:cubicBezTo>
                  <a:cubicBezTo>
                    <a:pt x="10269" y="39047"/>
                    <a:pt x="9943" y="39105"/>
                    <a:pt x="9558" y="39152"/>
                  </a:cubicBezTo>
                  <a:cubicBezTo>
                    <a:pt x="9286" y="39190"/>
                    <a:pt x="9082" y="39210"/>
                    <a:pt x="8869" y="39210"/>
                  </a:cubicBezTo>
                  <a:cubicBezTo>
                    <a:pt x="8628" y="39210"/>
                    <a:pt x="8376" y="39184"/>
                    <a:pt x="7998" y="39128"/>
                  </a:cubicBezTo>
                  <a:cubicBezTo>
                    <a:pt x="7691" y="39084"/>
                    <a:pt x="7424" y="39061"/>
                    <a:pt x="7195" y="39061"/>
                  </a:cubicBezTo>
                  <a:cubicBezTo>
                    <a:pt x="6581" y="39061"/>
                    <a:pt x="6229" y="39224"/>
                    <a:pt x="6042" y="39571"/>
                  </a:cubicBezTo>
                  <a:cubicBezTo>
                    <a:pt x="5950" y="39740"/>
                    <a:pt x="5995" y="39854"/>
                    <a:pt x="6100" y="39854"/>
                  </a:cubicBezTo>
                  <a:cubicBezTo>
                    <a:pt x="6154" y="39854"/>
                    <a:pt x="6224" y="39824"/>
                    <a:pt x="6299" y="39757"/>
                  </a:cubicBezTo>
                  <a:cubicBezTo>
                    <a:pt x="6413" y="39656"/>
                    <a:pt x="6670" y="39606"/>
                    <a:pt x="7138" y="39606"/>
                  </a:cubicBezTo>
                  <a:cubicBezTo>
                    <a:pt x="7482" y="39606"/>
                    <a:pt x="7938" y="39633"/>
                    <a:pt x="8534" y="39687"/>
                  </a:cubicBezTo>
                  <a:cubicBezTo>
                    <a:pt x="8705" y="39700"/>
                    <a:pt x="8878" y="39706"/>
                    <a:pt x="9050" y="39706"/>
                  </a:cubicBezTo>
                  <a:cubicBezTo>
                    <a:pt x="9356" y="39706"/>
                    <a:pt x="9659" y="39685"/>
                    <a:pt x="9943" y="39641"/>
                  </a:cubicBezTo>
                  <a:cubicBezTo>
                    <a:pt x="10194" y="39603"/>
                    <a:pt x="10360" y="39582"/>
                    <a:pt x="10512" y="39582"/>
                  </a:cubicBezTo>
                  <a:cubicBezTo>
                    <a:pt x="10732" y="39582"/>
                    <a:pt x="10921" y="39626"/>
                    <a:pt x="11293" y="39722"/>
                  </a:cubicBezTo>
                  <a:cubicBezTo>
                    <a:pt x="11706" y="39833"/>
                    <a:pt x="11929" y="39874"/>
                    <a:pt x="12328" y="39874"/>
                  </a:cubicBezTo>
                  <a:cubicBezTo>
                    <a:pt x="12514" y="39874"/>
                    <a:pt x="12739" y="39865"/>
                    <a:pt x="13039" y="39850"/>
                  </a:cubicBezTo>
                  <a:cubicBezTo>
                    <a:pt x="13307" y="39838"/>
                    <a:pt x="13528" y="39831"/>
                    <a:pt x="13709" y="39831"/>
                  </a:cubicBezTo>
                  <a:cubicBezTo>
                    <a:pt x="14033" y="39831"/>
                    <a:pt x="14231" y="39852"/>
                    <a:pt x="14343" y="39897"/>
                  </a:cubicBezTo>
                  <a:cubicBezTo>
                    <a:pt x="14471" y="39943"/>
                    <a:pt x="15042" y="40002"/>
                    <a:pt x="15612" y="40013"/>
                  </a:cubicBezTo>
                  <a:cubicBezTo>
                    <a:pt x="16369" y="40025"/>
                    <a:pt x="16870" y="40083"/>
                    <a:pt x="17533" y="40234"/>
                  </a:cubicBezTo>
                  <a:cubicBezTo>
                    <a:pt x="18022" y="40351"/>
                    <a:pt x="18500" y="40467"/>
                    <a:pt x="18593" y="40490"/>
                  </a:cubicBezTo>
                  <a:cubicBezTo>
                    <a:pt x="18719" y="40515"/>
                    <a:pt x="18845" y="40527"/>
                    <a:pt x="18949" y="40527"/>
                  </a:cubicBezTo>
                  <a:cubicBezTo>
                    <a:pt x="19095" y="40527"/>
                    <a:pt x="19198" y="40503"/>
                    <a:pt x="19198" y="40456"/>
                  </a:cubicBezTo>
                  <a:cubicBezTo>
                    <a:pt x="19198" y="40106"/>
                    <a:pt x="16870" y="39478"/>
                    <a:pt x="15554" y="39478"/>
                  </a:cubicBezTo>
                  <a:cubicBezTo>
                    <a:pt x="15123" y="39478"/>
                    <a:pt x="14553" y="39419"/>
                    <a:pt x="14262" y="39350"/>
                  </a:cubicBezTo>
                  <a:cubicBezTo>
                    <a:pt x="14014" y="39286"/>
                    <a:pt x="13830" y="39256"/>
                    <a:pt x="13617" y="39256"/>
                  </a:cubicBezTo>
                  <a:cubicBezTo>
                    <a:pt x="13480" y="39256"/>
                    <a:pt x="13331" y="39269"/>
                    <a:pt x="13144" y="39291"/>
                  </a:cubicBezTo>
                  <a:cubicBezTo>
                    <a:pt x="12818" y="39338"/>
                    <a:pt x="12539" y="39361"/>
                    <a:pt x="12527" y="39361"/>
                  </a:cubicBezTo>
                  <a:cubicBezTo>
                    <a:pt x="12504" y="39350"/>
                    <a:pt x="12539" y="39245"/>
                    <a:pt x="12574" y="39140"/>
                  </a:cubicBezTo>
                  <a:cubicBezTo>
                    <a:pt x="12620" y="39035"/>
                    <a:pt x="12679" y="38651"/>
                    <a:pt x="12702" y="38290"/>
                  </a:cubicBezTo>
                  <a:cubicBezTo>
                    <a:pt x="12737" y="37929"/>
                    <a:pt x="12911" y="36544"/>
                    <a:pt x="13086" y="35217"/>
                  </a:cubicBezTo>
                  <a:cubicBezTo>
                    <a:pt x="13447" y="32481"/>
                    <a:pt x="13459" y="32318"/>
                    <a:pt x="13272" y="32061"/>
                  </a:cubicBezTo>
                  <a:cubicBezTo>
                    <a:pt x="13197" y="31945"/>
                    <a:pt x="13109" y="31887"/>
                    <a:pt x="12993" y="31887"/>
                  </a:cubicBezTo>
                  <a:cubicBezTo>
                    <a:pt x="12876" y="31887"/>
                    <a:pt x="12731" y="31945"/>
                    <a:pt x="12539" y="32061"/>
                  </a:cubicBezTo>
                  <a:lnTo>
                    <a:pt x="12236" y="32236"/>
                  </a:lnTo>
                  <a:lnTo>
                    <a:pt x="12283" y="31992"/>
                  </a:lnTo>
                  <a:cubicBezTo>
                    <a:pt x="12341" y="31701"/>
                    <a:pt x="12481" y="30653"/>
                    <a:pt x="12550" y="29873"/>
                  </a:cubicBezTo>
                  <a:cubicBezTo>
                    <a:pt x="12574" y="29558"/>
                    <a:pt x="12690" y="28848"/>
                    <a:pt x="12795" y="28278"/>
                  </a:cubicBezTo>
                  <a:cubicBezTo>
                    <a:pt x="13086" y="26741"/>
                    <a:pt x="13098" y="26601"/>
                    <a:pt x="12993" y="26415"/>
                  </a:cubicBezTo>
                  <a:cubicBezTo>
                    <a:pt x="12937" y="26304"/>
                    <a:pt x="12858" y="26249"/>
                    <a:pt x="12758" y="26249"/>
                  </a:cubicBezTo>
                  <a:cubicBezTo>
                    <a:pt x="12647" y="26249"/>
                    <a:pt x="12511" y="26316"/>
                    <a:pt x="12353" y="26450"/>
                  </a:cubicBezTo>
                  <a:lnTo>
                    <a:pt x="12108" y="26648"/>
                  </a:lnTo>
                  <a:lnTo>
                    <a:pt x="12225" y="26264"/>
                  </a:lnTo>
                  <a:cubicBezTo>
                    <a:pt x="12900" y="24063"/>
                    <a:pt x="13237" y="22154"/>
                    <a:pt x="12993" y="21874"/>
                  </a:cubicBezTo>
                  <a:cubicBezTo>
                    <a:pt x="12932" y="21798"/>
                    <a:pt x="12866" y="21758"/>
                    <a:pt x="12784" y="21758"/>
                  </a:cubicBezTo>
                  <a:cubicBezTo>
                    <a:pt x="12617" y="21758"/>
                    <a:pt x="12387" y="21926"/>
                    <a:pt x="12003" y="22294"/>
                  </a:cubicBezTo>
                  <a:cubicBezTo>
                    <a:pt x="11734" y="22553"/>
                    <a:pt x="11515" y="22727"/>
                    <a:pt x="11459" y="22727"/>
                  </a:cubicBezTo>
                  <a:cubicBezTo>
                    <a:pt x="11449" y="22727"/>
                    <a:pt x="11444" y="22723"/>
                    <a:pt x="11444" y="22713"/>
                  </a:cubicBezTo>
                  <a:cubicBezTo>
                    <a:pt x="11444" y="22550"/>
                    <a:pt x="11933" y="20757"/>
                    <a:pt x="12341" y="19430"/>
                  </a:cubicBezTo>
                  <a:cubicBezTo>
                    <a:pt x="12690" y="18300"/>
                    <a:pt x="12748" y="17823"/>
                    <a:pt x="12539" y="17660"/>
                  </a:cubicBezTo>
                  <a:cubicBezTo>
                    <a:pt x="12491" y="17617"/>
                    <a:pt x="12451" y="17597"/>
                    <a:pt x="12399" y="17597"/>
                  </a:cubicBezTo>
                  <a:cubicBezTo>
                    <a:pt x="12336" y="17597"/>
                    <a:pt x="12258" y="17626"/>
                    <a:pt x="12131" y="17683"/>
                  </a:cubicBezTo>
                  <a:cubicBezTo>
                    <a:pt x="12025" y="17740"/>
                    <a:pt x="11931" y="17769"/>
                    <a:pt x="11884" y="17769"/>
                  </a:cubicBezTo>
                  <a:cubicBezTo>
                    <a:pt x="11863" y="17769"/>
                    <a:pt x="11852" y="17764"/>
                    <a:pt x="11852" y="17753"/>
                  </a:cubicBezTo>
                  <a:cubicBezTo>
                    <a:pt x="11852" y="17718"/>
                    <a:pt x="12038" y="17124"/>
                    <a:pt x="12259" y="16414"/>
                  </a:cubicBezTo>
                  <a:cubicBezTo>
                    <a:pt x="12783" y="14761"/>
                    <a:pt x="12783" y="14551"/>
                    <a:pt x="12236" y="14551"/>
                  </a:cubicBezTo>
                  <a:cubicBezTo>
                    <a:pt x="12096" y="14551"/>
                    <a:pt x="12085" y="14516"/>
                    <a:pt x="12131" y="14295"/>
                  </a:cubicBezTo>
                  <a:cubicBezTo>
                    <a:pt x="12155" y="14144"/>
                    <a:pt x="12213" y="13993"/>
                    <a:pt x="12248" y="13958"/>
                  </a:cubicBezTo>
                  <a:cubicBezTo>
                    <a:pt x="12252" y="13954"/>
                    <a:pt x="12259" y="13953"/>
                    <a:pt x="12268" y="13953"/>
                  </a:cubicBezTo>
                  <a:cubicBezTo>
                    <a:pt x="12351" y="13953"/>
                    <a:pt x="12618" y="14099"/>
                    <a:pt x="12923" y="14330"/>
                  </a:cubicBezTo>
                  <a:cubicBezTo>
                    <a:pt x="13807" y="14979"/>
                    <a:pt x="14637" y="15520"/>
                    <a:pt x="14752" y="15520"/>
                  </a:cubicBezTo>
                  <a:cubicBezTo>
                    <a:pt x="14757" y="15520"/>
                    <a:pt x="14760" y="15520"/>
                    <a:pt x="14763" y="15518"/>
                  </a:cubicBezTo>
                  <a:cubicBezTo>
                    <a:pt x="14809" y="15460"/>
                    <a:pt x="14064" y="14831"/>
                    <a:pt x="13121" y="14144"/>
                  </a:cubicBezTo>
                  <a:cubicBezTo>
                    <a:pt x="12620" y="13783"/>
                    <a:pt x="12446" y="13608"/>
                    <a:pt x="12516" y="13562"/>
                  </a:cubicBezTo>
                  <a:cubicBezTo>
                    <a:pt x="12583" y="13522"/>
                    <a:pt x="12648" y="13501"/>
                    <a:pt x="12715" y="13501"/>
                  </a:cubicBezTo>
                  <a:cubicBezTo>
                    <a:pt x="12845" y="13501"/>
                    <a:pt x="12983" y="13579"/>
                    <a:pt x="13168" y="13748"/>
                  </a:cubicBezTo>
                  <a:cubicBezTo>
                    <a:pt x="13494" y="14051"/>
                    <a:pt x="14844" y="14959"/>
                    <a:pt x="14984" y="14959"/>
                  </a:cubicBezTo>
                  <a:cubicBezTo>
                    <a:pt x="15123" y="14959"/>
                    <a:pt x="14634" y="14493"/>
                    <a:pt x="13994" y="14016"/>
                  </a:cubicBezTo>
                  <a:cubicBezTo>
                    <a:pt x="13668" y="13771"/>
                    <a:pt x="13400" y="13527"/>
                    <a:pt x="13400" y="13492"/>
                  </a:cubicBezTo>
                  <a:cubicBezTo>
                    <a:pt x="13400" y="13429"/>
                    <a:pt x="13435" y="13399"/>
                    <a:pt x="13500" y="13399"/>
                  </a:cubicBezTo>
                  <a:cubicBezTo>
                    <a:pt x="13678" y="13399"/>
                    <a:pt x="14084" y="13625"/>
                    <a:pt x="14646" y="14051"/>
                  </a:cubicBezTo>
                  <a:cubicBezTo>
                    <a:pt x="15555" y="14738"/>
                    <a:pt x="16195" y="15146"/>
                    <a:pt x="16349" y="15146"/>
                  </a:cubicBezTo>
                  <a:cubicBezTo>
                    <a:pt x="16365" y="15146"/>
                    <a:pt x="16375" y="15142"/>
                    <a:pt x="16381" y="15134"/>
                  </a:cubicBezTo>
                  <a:cubicBezTo>
                    <a:pt x="16427" y="15052"/>
                    <a:pt x="15985" y="14621"/>
                    <a:pt x="15158" y="13981"/>
                  </a:cubicBezTo>
                  <a:cubicBezTo>
                    <a:pt x="14797" y="13702"/>
                    <a:pt x="14495" y="13434"/>
                    <a:pt x="14471" y="13387"/>
                  </a:cubicBezTo>
                  <a:cubicBezTo>
                    <a:pt x="14464" y="13359"/>
                    <a:pt x="14509" y="13344"/>
                    <a:pt x="14609" y="13344"/>
                  </a:cubicBezTo>
                  <a:cubicBezTo>
                    <a:pt x="14675" y="13344"/>
                    <a:pt x="14764" y="13350"/>
                    <a:pt x="14879" y="13364"/>
                  </a:cubicBezTo>
                  <a:cubicBezTo>
                    <a:pt x="15275" y="13410"/>
                    <a:pt x="15368" y="13480"/>
                    <a:pt x="15938" y="14004"/>
                  </a:cubicBezTo>
                  <a:cubicBezTo>
                    <a:pt x="16710" y="14742"/>
                    <a:pt x="17395" y="15276"/>
                    <a:pt x="17562" y="15276"/>
                  </a:cubicBezTo>
                  <a:cubicBezTo>
                    <a:pt x="17569" y="15276"/>
                    <a:pt x="17575" y="15275"/>
                    <a:pt x="17580" y="15273"/>
                  </a:cubicBezTo>
                  <a:cubicBezTo>
                    <a:pt x="17638" y="15250"/>
                    <a:pt x="17289" y="14854"/>
                    <a:pt x="16800" y="14365"/>
                  </a:cubicBezTo>
                  <a:cubicBezTo>
                    <a:pt x="16323" y="13888"/>
                    <a:pt x="15973" y="13492"/>
                    <a:pt x="16032" y="13492"/>
                  </a:cubicBezTo>
                  <a:cubicBezTo>
                    <a:pt x="16090" y="13492"/>
                    <a:pt x="16334" y="13550"/>
                    <a:pt x="16590" y="13608"/>
                  </a:cubicBezTo>
                  <a:cubicBezTo>
                    <a:pt x="16916" y="13702"/>
                    <a:pt x="17079" y="13806"/>
                    <a:pt x="17231" y="14004"/>
                  </a:cubicBezTo>
                  <a:cubicBezTo>
                    <a:pt x="17598" y="14486"/>
                    <a:pt x="19105" y="15973"/>
                    <a:pt x="19217" y="15973"/>
                  </a:cubicBezTo>
                  <a:cubicBezTo>
                    <a:pt x="19219" y="15973"/>
                    <a:pt x="19220" y="15972"/>
                    <a:pt x="19222" y="15972"/>
                  </a:cubicBezTo>
                  <a:cubicBezTo>
                    <a:pt x="19291" y="15925"/>
                    <a:pt x="19000" y="15529"/>
                    <a:pt x="18197" y="14621"/>
                  </a:cubicBezTo>
                  <a:cubicBezTo>
                    <a:pt x="17929" y="14319"/>
                    <a:pt x="17743" y="14062"/>
                    <a:pt x="17766" y="14062"/>
                  </a:cubicBezTo>
                  <a:cubicBezTo>
                    <a:pt x="17801" y="14062"/>
                    <a:pt x="18069" y="14225"/>
                    <a:pt x="18372" y="14435"/>
                  </a:cubicBezTo>
                  <a:cubicBezTo>
                    <a:pt x="18779" y="14703"/>
                    <a:pt x="19047" y="14971"/>
                    <a:pt x="19408" y="15471"/>
                  </a:cubicBezTo>
                  <a:cubicBezTo>
                    <a:pt x="19676" y="15832"/>
                    <a:pt x="19943" y="16158"/>
                    <a:pt x="20013" y="16170"/>
                  </a:cubicBezTo>
                  <a:cubicBezTo>
                    <a:pt x="20032" y="16178"/>
                    <a:pt x="20047" y="16182"/>
                    <a:pt x="20058" y="16182"/>
                  </a:cubicBezTo>
                  <a:cubicBezTo>
                    <a:pt x="20094" y="16182"/>
                    <a:pt x="20085" y="16135"/>
                    <a:pt x="20013" y="16018"/>
                  </a:cubicBezTo>
                  <a:cubicBezTo>
                    <a:pt x="19932" y="15855"/>
                    <a:pt x="19839" y="15378"/>
                    <a:pt x="19897" y="15378"/>
                  </a:cubicBezTo>
                  <a:cubicBezTo>
                    <a:pt x="19908" y="15378"/>
                    <a:pt x="20223" y="15471"/>
                    <a:pt x="20595" y="15576"/>
                  </a:cubicBezTo>
                  <a:cubicBezTo>
                    <a:pt x="21271" y="15785"/>
                    <a:pt x="22854" y="16193"/>
                    <a:pt x="22982" y="16193"/>
                  </a:cubicBezTo>
                  <a:cubicBezTo>
                    <a:pt x="23017" y="16193"/>
                    <a:pt x="23040" y="16158"/>
                    <a:pt x="23040" y="16111"/>
                  </a:cubicBezTo>
                  <a:cubicBezTo>
                    <a:pt x="23040" y="16077"/>
                    <a:pt x="22388" y="15832"/>
                    <a:pt x="21597" y="15576"/>
                  </a:cubicBezTo>
                  <a:cubicBezTo>
                    <a:pt x="19652" y="14959"/>
                    <a:pt x="19594" y="14936"/>
                    <a:pt x="19559" y="14842"/>
                  </a:cubicBezTo>
                  <a:cubicBezTo>
                    <a:pt x="19546" y="14809"/>
                    <a:pt x="19619" y="14790"/>
                    <a:pt x="19768" y="14790"/>
                  </a:cubicBezTo>
                  <a:cubicBezTo>
                    <a:pt x="19874" y="14790"/>
                    <a:pt x="20020" y="14800"/>
                    <a:pt x="20199" y="14819"/>
                  </a:cubicBezTo>
                  <a:cubicBezTo>
                    <a:pt x="20700" y="14859"/>
                    <a:pt x="21258" y="14879"/>
                    <a:pt x="21690" y="14879"/>
                  </a:cubicBezTo>
                  <a:cubicBezTo>
                    <a:pt x="22153" y="14879"/>
                    <a:pt x="22471" y="14856"/>
                    <a:pt x="22423" y="14808"/>
                  </a:cubicBezTo>
                  <a:cubicBezTo>
                    <a:pt x="22388" y="14761"/>
                    <a:pt x="21794" y="14668"/>
                    <a:pt x="21119" y="14598"/>
                  </a:cubicBezTo>
                  <a:cubicBezTo>
                    <a:pt x="20456" y="14528"/>
                    <a:pt x="19745" y="14447"/>
                    <a:pt x="19559" y="14423"/>
                  </a:cubicBezTo>
                  <a:cubicBezTo>
                    <a:pt x="19350" y="14400"/>
                    <a:pt x="19163" y="14319"/>
                    <a:pt x="19047" y="14190"/>
                  </a:cubicBezTo>
                  <a:lnTo>
                    <a:pt x="18861" y="13993"/>
                  </a:lnTo>
                  <a:lnTo>
                    <a:pt x="19303" y="13958"/>
                  </a:lnTo>
                  <a:cubicBezTo>
                    <a:pt x="19536" y="13923"/>
                    <a:pt x="20106" y="13888"/>
                    <a:pt x="20549" y="13853"/>
                  </a:cubicBezTo>
                  <a:cubicBezTo>
                    <a:pt x="21003" y="13830"/>
                    <a:pt x="21387" y="13795"/>
                    <a:pt x="21399" y="13771"/>
                  </a:cubicBezTo>
                  <a:cubicBezTo>
                    <a:pt x="21511" y="13669"/>
                    <a:pt x="21236" y="13630"/>
                    <a:pt x="20327" y="13630"/>
                  </a:cubicBezTo>
                  <a:cubicBezTo>
                    <a:pt x="20203" y="13630"/>
                    <a:pt x="20068" y="13630"/>
                    <a:pt x="19920" y="13632"/>
                  </a:cubicBezTo>
                  <a:cubicBezTo>
                    <a:pt x="19714" y="13635"/>
                    <a:pt x="19513" y="13636"/>
                    <a:pt x="19328" y="13636"/>
                  </a:cubicBezTo>
                  <a:cubicBezTo>
                    <a:pt x="18822" y="13636"/>
                    <a:pt x="18431" y="13625"/>
                    <a:pt x="18372" y="13608"/>
                  </a:cubicBezTo>
                  <a:cubicBezTo>
                    <a:pt x="18139" y="13539"/>
                    <a:pt x="18197" y="13434"/>
                    <a:pt x="18488" y="13376"/>
                  </a:cubicBezTo>
                  <a:cubicBezTo>
                    <a:pt x="19012" y="13282"/>
                    <a:pt x="19943" y="12980"/>
                    <a:pt x="19943" y="12910"/>
                  </a:cubicBezTo>
                  <a:cubicBezTo>
                    <a:pt x="19943" y="12871"/>
                    <a:pt x="19915" y="12850"/>
                    <a:pt x="19831" y="12850"/>
                  </a:cubicBezTo>
                  <a:cubicBezTo>
                    <a:pt x="19687" y="12850"/>
                    <a:pt x="19375" y="12914"/>
                    <a:pt x="18756" y="13061"/>
                  </a:cubicBezTo>
                  <a:cubicBezTo>
                    <a:pt x="18265" y="13174"/>
                    <a:pt x="18036" y="13227"/>
                    <a:pt x="17869" y="13227"/>
                  </a:cubicBezTo>
                  <a:cubicBezTo>
                    <a:pt x="17726" y="13227"/>
                    <a:pt x="17628" y="13189"/>
                    <a:pt x="17452" y="13119"/>
                  </a:cubicBezTo>
                  <a:lnTo>
                    <a:pt x="17056" y="12968"/>
                  </a:lnTo>
                  <a:lnTo>
                    <a:pt x="17417" y="12875"/>
                  </a:lnTo>
                  <a:cubicBezTo>
                    <a:pt x="17615" y="12817"/>
                    <a:pt x="18081" y="12689"/>
                    <a:pt x="18453" y="12595"/>
                  </a:cubicBezTo>
                  <a:cubicBezTo>
                    <a:pt x="18814" y="12491"/>
                    <a:pt x="19117" y="12386"/>
                    <a:pt x="19117" y="12339"/>
                  </a:cubicBezTo>
                  <a:cubicBezTo>
                    <a:pt x="19117" y="12304"/>
                    <a:pt x="19093" y="12270"/>
                    <a:pt x="19047" y="12270"/>
                  </a:cubicBezTo>
                  <a:cubicBezTo>
                    <a:pt x="18919" y="12270"/>
                    <a:pt x="17370" y="12595"/>
                    <a:pt x="16951" y="12712"/>
                  </a:cubicBezTo>
                  <a:cubicBezTo>
                    <a:pt x="16774" y="12760"/>
                    <a:pt x="16592" y="12786"/>
                    <a:pt x="16427" y="12786"/>
                  </a:cubicBezTo>
                  <a:cubicBezTo>
                    <a:pt x="16353" y="12786"/>
                    <a:pt x="16283" y="12781"/>
                    <a:pt x="16218" y="12770"/>
                  </a:cubicBezTo>
                  <a:lnTo>
                    <a:pt x="15892" y="12700"/>
                  </a:lnTo>
                  <a:lnTo>
                    <a:pt x="16509" y="12514"/>
                  </a:lnTo>
                  <a:cubicBezTo>
                    <a:pt x="17464" y="12223"/>
                    <a:pt x="17987" y="12013"/>
                    <a:pt x="17941" y="11944"/>
                  </a:cubicBezTo>
                  <a:cubicBezTo>
                    <a:pt x="17936" y="11935"/>
                    <a:pt x="17917" y="11931"/>
                    <a:pt x="17886" y="11931"/>
                  </a:cubicBezTo>
                  <a:cubicBezTo>
                    <a:pt x="17583" y="11931"/>
                    <a:pt x="16142" y="12324"/>
                    <a:pt x="15729" y="12514"/>
                  </a:cubicBezTo>
                  <a:cubicBezTo>
                    <a:pt x="15543" y="12607"/>
                    <a:pt x="15263" y="12677"/>
                    <a:pt x="15112" y="12677"/>
                  </a:cubicBezTo>
                  <a:lnTo>
                    <a:pt x="14832" y="12665"/>
                  </a:lnTo>
                  <a:lnTo>
                    <a:pt x="15240" y="12467"/>
                  </a:lnTo>
                  <a:cubicBezTo>
                    <a:pt x="15461" y="12363"/>
                    <a:pt x="15973" y="12118"/>
                    <a:pt x="16369" y="11944"/>
                  </a:cubicBezTo>
                  <a:cubicBezTo>
                    <a:pt x="16765" y="11757"/>
                    <a:pt x="17068" y="11571"/>
                    <a:pt x="17033" y="11536"/>
                  </a:cubicBezTo>
                  <a:cubicBezTo>
                    <a:pt x="17028" y="11527"/>
                    <a:pt x="17013" y="11523"/>
                    <a:pt x="16988" y="11523"/>
                  </a:cubicBezTo>
                  <a:cubicBezTo>
                    <a:pt x="16756" y="11523"/>
                    <a:pt x="15690" y="11898"/>
                    <a:pt x="14995" y="12235"/>
                  </a:cubicBezTo>
                  <a:cubicBezTo>
                    <a:pt x="14708" y="12384"/>
                    <a:pt x="14401" y="12494"/>
                    <a:pt x="14262" y="12494"/>
                  </a:cubicBezTo>
                  <a:cubicBezTo>
                    <a:pt x="14249" y="12494"/>
                    <a:pt x="14237" y="12493"/>
                    <a:pt x="14227" y="12491"/>
                  </a:cubicBezTo>
                  <a:cubicBezTo>
                    <a:pt x="14029" y="12479"/>
                    <a:pt x="14052" y="12456"/>
                    <a:pt x="14402" y="12258"/>
                  </a:cubicBezTo>
                  <a:cubicBezTo>
                    <a:pt x="14611" y="12130"/>
                    <a:pt x="14995" y="11990"/>
                    <a:pt x="15240" y="11944"/>
                  </a:cubicBezTo>
                  <a:cubicBezTo>
                    <a:pt x="15484" y="11885"/>
                    <a:pt x="15694" y="11804"/>
                    <a:pt x="15694" y="11757"/>
                  </a:cubicBezTo>
                  <a:cubicBezTo>
                    <a:pt x="15694" y="11726"/>
                    <a:pt x="15653" y="11711"/>
                    <a:pt x="15587" y="11711"/>
                  </a:cubicBezTo>
                  <a:cubicBezTo>
                    <a:pt x="15554" y="11711"/>
                    <a:pt x="15515" y="11715"/>
                    <a:pt x="15473" y="11722"/>
                  </a:cubicBezTo>
                  <a:cubicBezTo>
                    <a:pt x="15396" y="11735"/>
                    <a:pt x="15346" y="11743"/>
                    <a:pt x="15320" y="11743"/>
                  </a:cubicBezTo>
                  <a:cubicBezTo>
                    <a:pt x="15276" y="11743"/>
                    <a:pt x="15307" y="11719"/>
                    <a:pt x="15403" y="11652"/>
                  </a:cubicBezTo>
                  <a:cubicBezTo>
                    <a:pt x="15543" y="11548"/>
                    <a:pt x="15560" y="11495"/>
                    <a:pt x="15480" y="11495"/>
                  </a:cubicBezTo>
                  <a:cubicBezTo>
                    <a:pt x="15400" y="11495"/>
                    <a:pt x="15222" y="11548"/>
                    <a:pt x="14972" y="11652"/>
                  </a:cubicBezTo>
                  <a:cubicBezTo>
                    <a:pt x="14693" y="11769"/>
                    <a:pt x="14367" y="11862"/>
                    <a:pt x="14239" y="11862"/>
                  </a:cubicBezTo>
                  <a:lnTo>
                    <a:pt x="14017" y="11862"/>
                  </a:lnTo>
                  <a:lnTo>
                    <a:pt x="14262" y="11664"/>
                  </a:lnTo>
                  <a:cubicBezTo>
                    <a:pt x="14413" y="11536"/>
                    <a:pt x="14658" y="11455"/>
                    <a:pt x="14949" y="11420"/>
                  </a:cubicBezTo>
                  <a:cubicBezTo>
                    <a:pt x="16302" y="11262"/>
                    <a:pt x="16843" y="11062"/>
                    <a:pt x="16107" y="11062"/>
                  </a:cubicBezTo>
                  <a:cubicBezTo>
                    <a:pt x="15976" y="11062"/>
                    <a:pt x="15804" y="11068"/>
                    <a:pt x="15589" y="11082"/>
                  </a:cubicBezTo>
                  <a:lnTo>
                    <a:pt x="14751" y="11129"/>
                  </a:lnTo>
                  <a:lnTo>
                    <a:pt x="15007" y="10966"/>
                  </a:lnTo>
                  <a:cubicBezTo>
                    <a:pt x="15182" y="10861"/>
                    <a:pt x="15589" y="10768"/>
                    <a:pt x="16276" y="10675"/>
                  </a:cubicBezTo>
                  <a:cubicBezTo>
                    <a:pt x="17510" y="10512"/>
                    <a:pt x="17708" y="10395"/>
                    <a:pt x="16753" y="10383"/>
                  </a:cubicBezTo>
                  <a:lnTo>
                    <a:pt x="16055" y="10372"/>
                  </a:lnTo>
                  <a:lnTo>
                    <a:pt x="16462" y="10174"/>
                  </a:lnTo>
                  <a:cubicBezTo>
                    <a:pt x="16823" y="10011"/>
                    <a:pt x="16998" y="9988"/>
                    <a:pt x="17790" y="9976"/>
                  </a:cubicBezTo>
                  <a:cubicBezTo>
                    <a:pt x="18302" y="9976"/>
                    <a:pt x="18709" y="9953"/>
                    <a:pt x="18709" y="9906"/>
                  </a:cubicBezTo>
                  <a:cubicBezTo>
                    <a:pt x="18709" y="9871"/>
                    <a:pt x="18465" y="9813"/>
                    <a:pt x="18162" y="9778"/>
                  </a:cubicBezTo>
                  <a:lnTo>
                    <a:pt x="17615" y="9708"/>
                  </a:lnTo>
                  <a:lnTo>
                    <a:pt x="17953" y="9592"/>
                  </a:lnTo>
                  <a:cubicBezTo>
                    <a:pt x="18101" y="9544"/>
                    <a:pt x="18196" y="9518"/>
                    <a:pt x="18299" y="9518"/>
                  </a:cubicBezTo>
                  <a:cubicBezTo>
                    <a:pt x="18424" y="9518"/>
                    <a:pt x="18560" y="9556"/>
                    <a:pt x="18814" y="9638"/>
                  </a:cubicBezTo>
                  <a:cubicBezTo>
                    <a:pt x="19677" y="9922"/>
                    <a:pt x="20336" y="10065"/>
                    <a:pt x="20569" y="10065"/>
                  </a:cubicBezTo>
                  <a:cubicBezTo>
                    <a:pt x="20794" y="10065"/>
                    <a:pt x="20618" y="9931"/>
                    <a:pt x="19839" y="9662"/>
                  </a:cubicBezTo>
                  <a:cubicBezTo>
                    <a:pt x="19419" y="9510"/>
                    <a:pt x="19024" y="9371"/>
                    <a:pt x="18954" y="9347"/>
                  </a:cubicBezTo>
                  <a:cubicBezTo>
                    <a:pt x="18791" y="9289"/>
                    <a:pt x="19710" y="9033"/>
                    <a:pt x="20316" y="8963"/>
                  </a:cubicBezTo>
                  <a:cubicBezTo>
                    <a:pt x="20399" y="8955"/>
                    <a:pt x="20486" y="8950"/>
                    <a:pt x="20581" y="8950"/>
                  </a:cubicBezTo>
                  <a:cubicBezTo>
                    <a:pt x="20874" y="8950"/>
                    <a:pt x="21235" y="8992"/>
                    <a:pt x="21736" y="9080"/>
                  </a:cubicBezTo>
                  <a:cubicBezTo>
                    <a:pt x="22348" y="9187"/>
                    <a:pt x="22634" y="9236"/>
                    <a:pt x="22766" y="9236"/>
                  </a:cubicBezTo>
                  <a:cubicBezTo>
                    <a:pt x="22863" y="9236"/>
                    <a:pt x="22877" y="9210"/>
                    <a:pt x="22877" y="9161"/>
                  </a:cubicBezTo>
                  <a:cubicBezTo>
                    <a:pt x="22877" y="9091"/>
                    <a:pt x="22435" y="8940"/>
                    <a:pt x="21515" y="8707"/>
                  </a:cubicBezTo>
                  <a:lnTo>
                    <a:pt x="21259" y="8637"/>
                  </a:lnTo>
                  <a:lnTo>
                    <a:pt x="21934" y="8067"/>
                  </a:lnTo>
                  <a:cubicBezTo>
                    <a:pt x="22737" y="7426"/>
                    <a:pt x="23017" y="7147"/>
                    <a:pt x="22935" y="7065"/>
                  </a:cubicBezTo>
                  <a:cubicBezTo>
                    <a:pt x="22929" y="7059"/>
                    <a:pt x="22918" y="7055"/>
                    <a:pt x="22905" y="7055"/>
                  </a:cubicBezTo>
                  <a:cubicBezTo>
                    <a:pt x="22780" y="7055"/>
                    <a:pt x="22367" y="7346"/>
                    <a:pt x="21538" y="7997"/>
                  </a:cubicBezTo>
                  <a:cubicBezTo>
                    <a:pt x="21118" y="8328"/>
                    <a:pt x="20793" y="8534"/>
                    <a:pt x="20691" y="8534"/>
                  </a:cubicBezTo>
                  <a:cubicBezTo>
                    <a:pt x="20686" y="8534"/>
                    <a:pt x="20681" y="8534"/>
                    <a:pt x="20677" y="8532"/>
                  </a:cubicBezTo>
                  <a:cubicBezTo>
                    <a:pt x="20572" y="8509"/>
                    <a:pt x="20688" y="8358"/>
                    <a:pt x="21142" y="7915"/>
                  </a:cubicBezTo>
                  <a:cubicBezTo>
                    <a:pt x="21893" y="7193"/>
                    <a:pt x="22162" y="6840"/>
                    <a:pt x="22052" y="6840"/>
                  </a:cubicBezTo>
                  <a:cubicBezTo>
                    <a:pt x="21935" y="6840"/>
                    <a:pt x="21389" y="7240"/>
                    <a:pt x="20537" y="8020"/>
                  </a:cubicBezTo>
                  <a:cubicBezTo>
                    <a:pt x="19978" y="8532"/>
                    <a:pt x="19873" y="8591"/>
                    <a:pt x="19582" y="8591"/>
                  </a:cubicBezTo>
                  <a:lnTo>
                    <a:pt x="19245" y="8591"/>
                  </a:lnTo>
                  <a:lnTo>
                    <a:pt x="19699" y="8125"/>
                  </a:lnTo>
                  <a:cubicBezTo>
                    <a:pt x="20386" y="7403"/>
                    <a:pt x="20479" y="7287"/>
                    <a:pt x="20339" y="7287"/>
                  </a:cubicBezTo>
                  <a:cubicBezTo>
                    <a:pt x="20269" y="7287"/>
                    <a:pt x="19862" y="7613"/>
                    <a:pt x="19419" y="8020"/>
                  </a:cubicBezTo>
                  <a:cubicBezTo>
                    <a:pt x="18977" y="8428"/>
                    <a:pt x="18593" y="8754"/>
                    <a:pt x="18558" y="8754"/>
                  </a:cubicBezTo>
                  <a:cubicBezTo>
                    <a:pt x="18523" y="8754"/>
                    <a:pt x="18360" y="8777"/>
                    <a:pt x="18209" y="8812"/>
                  </a:cubicBezTo>
                  <a:lnTo>
                    <a:pt x="17941" y="8870"/>
                  </a:lnTo>
                  <a:lnTo>
                    <a:pt x="17941" y="8870"/>
                  </a:lnTo>
                  <a:lnTo>
                    <a:pt x="18453" y="8299"/>
                  </a:lnTo>
                  <a:cubicBezTo>
                    <a:pt x="19035" y="7671"/>
                    <a:pt x="19187" y="7450"/>
                    <a:pt x="19024" y="7450"/>
                  </a:cubicBezTo>
                  <a:cubicBezTo>
                    <a:pt x="18977" y="7450"/>
                    <a:pt x="18558" y="7811"/>
                    <a:pt x="18116" y="8253"/>
                  </a:cubicBezTo>
                  <a:cubicBezTo>
                    <a:pt x="17673" y="8707"/>
                    <a:pt x="17219" y="9091"/>
                    <a:pt x="17103" y="9114"/>
                  </a:cubicBezTo>
                  <a:cubicBezTo>
                    <a:pt x="17060" y="9125"/>
                    <a:pt x="17027" y="9133"/>
                    <a:pt x="17006" y="9133"/>
                  </a:cubicBezTo>
                  <a:cubicBezTo>
                    <a:pt x="16933" y="9133"/>
                    <a:pt x="16988" y="9046"/>
                    <a:pt x="17231" y="8695"/>
                  </a:cubicBezTo>
                  <a:cubicBezTo>
                    <a:pt x="17533" y="8241"/>
                    <a:pt x="17813" y="7752"/>
                    <a:pt x="17813" y="7659"/>
                  </a:cubicBezTo>
                  <a:cubicBezTo>
                    <a:pt x="17813" y="7636"/>
                    <a:pt x="17778" y="7613"/>
                    <a:pt x="17731" y="7613"/>
                  </a:cubicBezTo>
                  <a:cubicBezTo>
                    <a:pt x="17650" y="7613"/>
                    <a:pt x="16474" y="9138"/>
                    <a:pt x="16404" y="9336"/>
                  </a:cubicBezTo>
                  <a:cubicBezTo>
                    <a:pt x="16388" y="9384"/>
                    <a:pt x="16366" y="9410"/>
                    <a:pt x="16343" y="9410"/>
                  </a:cubicBezTo>
                  <a:cubicBezTo>
                    <a:pt x="16333" y="9410"/>
                    <a:pt x="16322" y="9405"/>
                    <a:pt x="16311" y="9394"/>
                  </a:cubicBezTo>
                  <a:cubicBezTo>
                    <a:pt x="16276" y="9371"/>
                    <a:pt x="16462" y="9010"/>
                    <a:pt x="16718" y="8591"/>
                  </a:cubicBezTo>
                  <a:cubicBezTo>
                    <a:pt x="16963" y="8183"/>
                    <a:pt x="17149" y="7822"/>
                    <a:pt x="17114" y="7787"/>
                  </a:cubicBezTo>
                  <a:cubicBezTo>
                    <a:pt x="17109" y="7782"/>
                    <a:pt x="17103" y="7780"/>
                    <a:pt x="17095" y="7780"/>
                  </a:cubicBezTo>
                  <a:cubicBezTo>
                    <a:pt x="16993" y="7780"/>
                    <a:pt x="16653" y="8199"/>
                    <a:pt x="16101" y="9010"/>
                  </a:cubicBezTo>
                  <a:cubicBezTo>
                    <a:pt x="15743" y="9532"/>
                    <a:pt x="15367" y="9892"/>
                    <a:pt x="15202" y="9892"/>
                  </a:cubicBezTo>
                  <a:cubicBezTo>
                    <a:pt x="15179" y="9892"/>
                    <a:pt x="15161" y="9885"/>
                    <a:pt x="15147" y="9871"/>
                  </a:cubicBezTo>
                  <a:cubicBezTo>
                    <a:pt x="15135" y="9860"/>
                    <a:pt x="15252" y="9697"/>
                    <a:pt x="15403" y="9510"/>
                  </a:cubicBezTo>
                  <a:cubicBezTo>
                    <a:pt x="15554" y="9336"/>
                    <a:pt x="15671" y="9161"/>
                    <a:pt x="15636" y="9138"/>
                  </a:cubicBezTo>
                  <a:cubicBezTo>
                    <a:pt x="15612" y="9114"/>
                    <a:pt x="15671" y="8951"/>
                    <a:pt x="15764" y="8765"/>
                  </a:cubicBezTo>
                  <a:cubicBezTo>
                    <a:pt x="15950" y="8404"/>
                    <a:pt x="15962" y="8346"/>
                    <a:pt x="15869" y="8346"/>
                  </a:cubicBezTo>
                  <a:cubicBezTo>
                    <a:pt x="15834" y="8346"/>
                    <a:pt x="15636" y="8579"/>
                    <a:pt x="15426" y="8870"/>
                  </a:cubicBezTo>
                  <a:cubicBezTo>
                    <a:pt x="15182" y="9208"/>
                    <a:pt x="14972" y="9406"/>
                    <a:pt x="14832" y="9440"/>
                  </a:cubicBezTo>
                  <a:cubicBezTo>
                    <a:pt x="14750" y="9463"/>
                    <a:pt x="14672" y="9476"/>
                    <a:pt x="14624" y="9476"/>
                  </a:cubicBezTo>
                  <a:cubicBezTo>
                    <a:pt x="14598" y="9476"/>
                    <a:pt x="14580" y="9472"/>
                    <a:pt x="14576" y="9464"/>
                  </a:cubicBezTo>
                  <a:cubicBezTo>
                    <a:pt x="14553" y="9440"/>
                    <a:pt x="14634" y="9231"/>
                    <a:pt x="14751" y="8998"/>
                  </a:cubicBezTo>
                  <a:cubicBezTo>
                    <a:pt x="14856" y="8754"/>
                    <a:pt x="14949" y="8556"/>
                    <a:pt x="14937" y="8544"/>
                  </a:cubicBezTo>
                  <a:cubicBezTo>
                    <a:pt x="14937" y="8544"/>
                    <a:pt x="14936" y="8543"/>
                    <a:pt x="14934" y="8543"/>
                  </a:cubicBezTo>
                  <a:cubicBezTo>
                    <a:pt x="14890" y="8543"/>
                    <a:pt x="14415" y="8691"/>
                    <a:pt x="13854" y="8882"/>
                  </a:cubicBezTo>
                  <a:cubicBezTo>
                    <a:pt x="13293" y="9072"/>
                    <a:pt x="12819" y="9220"/>
                    <a:pt x="12775" y="9220"/>
                  </a:cubicBezTo>
                  <a:cubicBezTo>
                    <a:pt x="12773" y="9220"/>
                    <a:pt x="12772" y="9220"/>
                    <a:pt x="12772" y="9219"/>
                  </a:cubicBezTo>
                  <a:cubicBezTo>
                    <a:pt x="12679" y="9114"/>
                    <a:pt x="12900" y="8917"/>
                    <a:pt x="13191" y="8847"/>
                  </a:cubicBezTo>
                  <a:cubicBezTo>
                    <a:pt x="13761" y="8707"/>
                    <a:pt x="14984" y="8218"/>
                    <a:pt x="15019" y="8113"/>
                  </a:cubicBezTo>
                  <a:cubicBezTo>
                    <a:pt x="15025" y="8099"/>
                    <a:pt x="15008" y="8093"/>
                    <a:pt x="14973" y="8093"/>
                  </a:cubicBezTo>
                  <a:cubicBezTo>
                    <a:pt x="14802" y="8093"/>
                    <a:pt x="14185" y="8250"/>
                    <a:pt x="13575" y="8462"/>
                  </a:cubicBezTo>
                  <a:cubicBezTo>
                    <a:pt x="13363" y="8540"/>
                    <a:pt x="13236" y="8581"/>
                    <a:pt x="13172" y="8581"/>
                  </a:cubicBezTo>
                  <a:cubicBezTo>
                    <a:pt x="13091" y="8581"/>
                    <a:pt x="13108" y="8517"/>
                    <a:pt x="13179" y="8381"/>
                  </a:cubicBezTo>
                  <a:cubicBezTo>
                    <a:pt x="13272" y="8206"/>
                    <a:pt x="13494" y="8102"/>
                    <a:pt x="14471" y="7776"/>
                  </a:cubicBezTo>
                  <a:cubicBezTo>
                    <a:pt x="15927" y="7298"/>
                    <a:pt x="16358" y="7124"/>
                    <a:pt x="16299" y="7030"/>
                  </a:cubicBezTo>
                  <a:cubicBezTo>
                    <a:pt x="16290" y="7016"/>
                    <a:pt x="16270" y="7008"/>
                    <a:pt x="16233" y="7008"/>
                  </a:cubicBezTo>
                  <a:cubicBezTo>
                    <a:pt x="16090" y="7008"/>
                    <a:pt x="15695" y="7126"/>
                    <a:pt x="14669" y="7450"/>
                  </a:cubicBezTo>
                  <a:cubicBezTo>
                    <a:pt x="14262" y="7566"/>
                    <a:pt x="13843" y="7706"/>
                    <a:pt x="13738" y="7729"/>
                  </a:cubicBezTo>
                  <a:lnTo>
                    <a:pt x="13552" y="7787"/>
                  </a:lnTo>
                  <a:lnTo>
                    <a:pt x="13691" y="7543"/>
                  </a:lnTo>
                  <a:cubicBezTo>
                    <a:pt x="13820" y="7322"/>
                    <a:pt x="13982" y="7252"/>
                    <a:pt x="15123" y="6879"/>
                  </a:cubicBezTo>
                  <a:cubicBezTo>
                    <a:pt x="16334" y="6483"/>
                    <a:pt x="16893" y="6227"/>
                    <a:pt x="16579" y="6227"/>
                  </a:cubicBezTo>
                  <a:cubicBezTo>
                    <a:pt x="16509" y="6227"/>
                    <a:pt x="15962" y="6367"/>
                    <a:pt x="15368" y="6553"/>
                  </a:cubicBezTo>
                  <a:cubicBezTo>
                    <a:pt x="14810" y="6714"/>
                    <a:pt x="14332" y="6835"/>
                    <a:pt x="14241" y="6835"/>
                  </a:cubicBezTo>
                  <a:cubicBezTo>
                    <a:pt x="14234" y="6835"/>
                    <a:pt x="14229" y="6834"/>
                    <a:pt x="14227" y="6833"/>
                  </a:cubicBezTo>
                  <a:cubicBezTo>
                    <a:pt x="14145" y="6751"/>
                    <a:pt x="14437" y="6565"/>
                    <a:pt x="14879" y="6437"/>
                  </a:cubicBezTo>
                  <a:cubicBezTo>
                    <a:pt x="15484" y="6239"/>
                    <a:pt x="17068" y="5575"/>
                    <a:pt x="17126" y="5482"/>
                  </a:cubicBezTo>
                  <a:cubicBezTo>
                    <a:pt x="17154" y="5437"/>
                    <a:pt x="17140" y="5413"/>
                    <a:pt x="17078" y="5413"/>
                  </a:cubicBezTo>
                  <a:cubicBezTo>
                    <a:pt x="16935" y="5413"/>
                    <a:pt x="16535" y="5539"/>
                    <a:pt x="15810" y="5808"/>
                  </a:cubicBezTo>
                  <a:cubicBezTo>
                    <a:pt x="15248" y="6011"/>
                    <a:pt x="14772" y="6170"/>
                    <a:pt x="14720" y="6170"/>
                  </a:cubicBezTo>
                  <a:cubicBezTo>
                    <a:pt x="14718" y="6170"/>
                    <a:pt x="14717" y="6169"/>
                    <a:pt x="14716" y="6169"/>
                  </a:cubicBezTo>
                  <a:cubicBezTo>
                    <a:pt x="14646" y="6111"/>
                    <a:pt x="15100" y="5645"/>
                    <a:pt x="15286" y="5598"/>
                  </a:cubicBezTo>
                  <a:cubicBezTo>
                    <a:pt x="16369" y="5342"/>
                    <a:pt x="18383" y="4621"/>
                    <a:pt x="18383" y="4504"/>
                  </a:cubicBezTo>
                  <a:cubicBezTo>
                    <a:pt x="18383" y="4482"/>
                    <a:pt x="18376" y="4467"/>
                    <a:pt x="18334" y="4467"/>
                  </a:cubicBezTo>
                  <a:cubicBezTo>
                    <a:pt x="18224" y="4467"/>
                    <a:pt x="17874" y="4568"/>
                    <a:pt x="16777" y="4888"/>
                  </a:cubicBezTo>
                  <a:cubicBezTo>
                    <a:pt x="16101" y="5075"/>
                    <a:pt x="15508" y="5238"/>
                    <a:pt x="15473" y="5238"/>
                  </a:cubicBezTo>
                  <a:cubicBezTo>
                    <a:pt x="15310" y="5238"/>
                    <a:pt x="15997" y="4667"/>
                    <a:pt x="16218" y="4621"/>
                  </a:cubicBezTo>
                  <a:cubicBezTo>
                    <a:pt x="16788" y="4504"/>
                    <a:pt x="18709" y="3840"/>
                    <a:pt x="18674" y="3771"/>
                  </a:cubicBezTo>
                  <a:cubicBezTo>
                    <a:pt x="18672" y="3767"/>
                    <a:pt x="18663" y="3765"/>
                    <a:pt x="18647" y="3765"/>
                  </a:cubicBezTo>
                  <a:cubicBezTo>
                    <a:pt x="18417" y="3765"/>
                    <a:pt x="16828" y="4143"/>
                    <a:pt x="16392" y="4306"/>
                  </a:cubicBezTo>
                  <a:cubicBezTo>
                    <a:pt x="16352" y="4324"/>
                    <a:pt x="16322" y="4333"/>
                    <a:pt x="16302" y="4333"/>
                  </a:cubicBezTo>
                  <a:cubicBezTo>
                    <a:pt x="16269" y="4333"/>
                    <a:pt x="16262" y="4310"/>
                    <a:pt x="16276" y="4260"/>
                  </a:cubicBezTo>
                  <a:cubicBezTo>
                    <a:pt x="16323" y="4120"/>
                    <a:pt x="16369" y="4097"/>
                    <a:pt x="17533" y="3643"/>
                  </a:cubicBezTo>
                  <a:cubicBezTo>
                    <a:pt x="18778" y="3151"/>
                    <a:pt x="19659" y="2711"/>
                    <a:pt x="19423" y="2711"/>
                  </a:cubicBezTo>
                  <a:cubicBezTo>
                    <a:pt x="19386" y="2711"/>
                    <a:pt x="19319" y="2722"/>
                    <a:pt x="19222" y="2746"/>
                  </a:cubicBezTo>
                  <a:cubicBezTo>
                    <a:pt x="19035" y="2793"/>
                    <a:pt x="17603" y="3317"/>
                    <a:pt x="16963" y="3573"/>
                  </a:cubicBezTo>
                  <a:cubicBezTo>
                    <a:pt x="16910" y="3593"/>
                    <a:pt x="16876" y="3605"/>
                    <a:pt x="16859" y="3605"/>
                  </a:cubicBezTo>
                  <a:cubicBezTo>
                    <a:pt x="16826" y="3605"/>
                    <a:pt x="16852" y="3563"/>
                    <a:pt x="16928" y="3456"/>
                  </a:cubicBezTo>
                  <a:cubicBezTo>
                    <a:pt x="16998" y="3363"/>
                    <a:pt x="17603" y="3014"/>
                    <a:pt x="18278" y="2676"/>
                  </a:cubicBezTo>
                  <a:cubicBezTo>
                    <a:pt x="19408" y="2117"/>
                    <a:pt x="19769" y="1896"/>
                    <a:pt x="19536" y="1896"/>
                  </a:cubicBezTo>
                  <a:cubicBezTo>
                    <a:pt x="19489" y="1896"/>
                    <a:pt x="18977" y="2094"/>
                    <a:pt x="18407" y="2339"/>
                  </a:cubicBezTo>
                  <a:cubicBezTo>
                    <a:pt x="17853" y="2576"/>
                    <a:pt x="17387" y="2758"/>
                    <a:pt x="17349" y="2758"/>
                  </a:cubicBezTo>
                  <a:cubicBezTo>
                    <a:pt x="17348" y="2758"/>
                    <a:pt x="17347" y="2758"/>
                    <a:pt x="17347" y="2758"/>
                  </a:cubicBezTo>
                  <a:cubicBezTo>
                    <a:pt x="17335" y="2746"/>
                    <a:pt x="17824" y="2408"/>
                    <a:pt x="18430" y="2013"/>
                  </a:cubicBezTo>
                  <a:cubicBezTo>
                    <a:pt x="19385" y="1384"/>
                    <a:pt x="19664" y="1151"/>
                    <a:pt x="19489" y="1151"/>
                  </a:cubicBezTo>
                  <a:cubicBezTo>
                    <a:pt x="19396" y="1151"/>
                    <a:pt x="18907" y="1431"/>
                    <a:pt x="18150" y="1908"/>
                  </a:cubicBezTo>
                  <a:cubicBezTo>
                    <a:pt x="17765" y="2153"/>
                    <a:pt x="17538" y="2273"/>
                    <a:pt x="17464" y="2273"/>
                  </a:cubicBezTo>
                  <a:cubicBezTo>
                    <a:pt x="17439" y="2273"/>
                    <a:pt x="17432" y="2260"/>
                    <a:pt x="17440" y="2234"/>
                  </a:cubicBezTo>
                  <a:cubicBezTo>
                    <a:pt x="17464" y="2164"/>
                    <a:pt x="17568" y="1640"/>
                    <a:pt x="17685" y="1081"/>
                  </a:cubicBezTo>
                  <a:cubicBezTo>
                    <a:pt x="17836" y="333"/>
                    <a:pt x="17879" y="0"/>
                    <a:pt x="17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6660490" y="424861"/>
              <a:ext cx="176111" cy="43350"/>
            </a:xfrm>
            <a:custGeom>
              <a:rect b="b" l="l" r="r" t="t"/>
              <a:pathLst>
                <a:path extrusionOk="0" h="304" w="1235">
                  <a:moveTo>
                    <a:pt x="815" y="1"/>
                  </a:moveTo>
                  <a:cubicBezTo>
                    <a:pt x="485" y="1"/>
                    <a:pt x="1" y="97"/>
                    <a:pt x="1" y="204"/>
                  </a:cubicBezTo>
                  <a:cubicBezTo>
                    <a:pt x="1" y="275"/>
                    <a:pt x="49" y="304"/>
                    <a:pt x="214" y="304"/>
                  </a:cubicBezTo>
                  <a:cubicBezTo>
                    <a:pt x="292" y="304"/>
                    <a:pt x="397" y="297"/>
                    <a:pt x="536" y="286"/>
                  </a:cubicBezTo>
                  <a:cubicBezTo>
                    <a:pt x="1119" y="239"/>
                    <a:pt x="1235" y="193"/>
                    <a:pt x="1095" y="53"/>
                  </a:cubicBezTo>
                  <a:cubicBezTo>
                    <a:pt x="1055" y="16"/>
                    <a:pt x="948" y="1"/>
                    <a:pt x="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6604448" y="196699"/>
              <a:ext cx="175826" cy="50338"/>
            </a:xfrm>
            <a:custGeom>
              <a:rect b="b" l="l" r="r" t="t"/>
              <a:pathLst>
                <a:path extrusionOk="0" h="353" w="1233">
                  <a:moveTo>
                    <a:pt x="360" y="1"/>
                  </a:moveTo>
                  <a:cubicBezTo>
                    <a:pt x="76" y="1"/>
                    <a:pt x="1" y="98"/>
                    <a:pt x="196" y="244"/>
                  </a:cubicBezTo>
                  <a:cubicBezTo>
                    <a:pt x="293" y="317"/>
                    <a:pt x="410" y="352"/>
                    <a:pt x="542" y="352"/>
                  </a:cubicBezTo>
                  <a:cubicBezTo>
                    <a:pt x="663" y="352"/>
                    <a:pt x="797" y="323"/>
                    <a:pt x="941" y="268"/>
                  </a:cubicBezTo>
                  <a:cubicBezTo>
                    <a:pt x="1232" y="163"/>
                    <a:pt x="1092" y="70"/>
                    <a:pt x="545" y="12"/>
                  </a:cubicBezTo>
                  <a:cubicBezTo>
                    <a:pt x="476" y="4"/>
                    <a:pt x="414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672184" y="-427609"/>
              <a:ext cx="144596" cy="45204"/>
            </a:xfrm>
            <a:custGeom>
              <a:rect b="b" l="l" r="r" t="t"/>
              <a:pathLst>
                <a:path extrusionOk="0" h="317" w="1014">
                  <a:moveTo>
                    <a:pt x="408" y="0"/>
                  </a:moveTo>
                  <a:cubicBezTo>
                    <a:pt x="128" y="0"/>
                    <a:pt x="0" y="35"/>
                    <a:pt x="0" y="105"/>
                  </a:cubicBezTo>
                  <a:cubicBezTo>
                    <a:pt x="0" y="163"/>
                    <a:pt x="35" y="233"/>
                    <a:pt x="59" y="268"/>
                  </a:cubicBezTo>
                  <a:cubicBezTo>
                    <a:pt x="95" y="300"/>
                    <a:pt x="137" y="317"/>
                    <a:pt x="204" y="317"/>
                  </a:cubicBezTo>
                  <a:cubicBezTo>
                    <a:pt x="286" y="317"/>
                    <a:pt x="407" y="291"/>
                    <a:pt x="606" y="233"/>
                  </a:cubicBezTo>
                  <a:cubicBezTo>
                    <a:pt x="1013" y="128"/>
                    <a:pt x="908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6621418" y="784786"/>
              <a:ext cx="226877" cy="42067"/>
            </a:xfrm>
            <a:custGeom>
              <a:rect b="b" l="l" r="r" t="t"/>
              <a:pathLst>
                <a:path extrusionOk="0" h="295" w="1591">
                  <a:moveTo>
                    <a:pt x="488" y="0"/>
                  </a:moveTo>
                  <a:cubicBezTo>
                    <a:pt x="71" y="0"/>
                    <a:pt x="1" y="75"/>
                    <a:pt x="263" y="230"/>
                  </a:cubicBezTo>
                  <a:cubicBezTo>
                    <a:pt x="334" y="274"/>
                    <a:pt x="584" y="294"/>
                    <a:pt x="840" y="294"/>
                  </a:cubicBezTo>
                  <a:cubicBezTo>
                    <a:pt x="1129" y="294"/>
                    <a:pt x="1425" y="268"/>
                    <a:pt x="1474" y="219"/>
                  </a:cubicBezTo>
                  <a:cubicBezTo>
                    <a:pt x="1590" y="102"/>
                    <a:pt x="1416" y="44"/>
                    <a:pt x="776" y="9"/>
                  </a:cubicBezTo>
                  <a:cubicBezTo>
                    <a:pt x="666" y="3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6770151" y="1973367"/>
              <a:ext cx="199783" cy="44919"/>
            </a:xfrm>
            <a:custGeom>
              <a:rect b="b" l="l" r="r" t="t"/>
              <a:pathLst>
                <a:path extrusionOk="0" h="315" w="1401">
                  <a:moveTo>
                    <a:pt x="964" y="0"/>
                  </a:moveTo>
                  <a:cubicBezTo>
                    <a:pt x="892" y="0"/>
                    <a:pt x="807" y="3"/>
                    <a:pt x="710" y="10"/>
                  </a:cubicBezTo>
                  <a:cubicBezTo>
                    <a:pt x="105" y="56"/>
                    <a:pt x="0" y="91"/>
                    <a:pt x="93" y="231"/>
                  </a:cubicBezTo>
                  <a:cubicBezTo>
                    <a:pt x="127" y="288"/>
                    <a:pt x="189" y="314"/>
                    <a:pt x="302" y="314"/>
                  </a:cubicBezTo>
                  <a:cubicBezTo>
                    <a:pt x="422" y="314"/>
                    <a:pt x="599" y="285"/>
                    <a:pt x="862" y="231"/>
                  </a:cubicBezTo>
                  <a:cubicBezTo>
                    <a:pt x="1401" y="111"/>
                    <a:pt x="1401" y="0"/>
                    <a:pt x="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6788404" y="2084311"/>
              <a:ext cx="151441" cy="45062"/>
            </a:xfrm>
            <a:custGeom>
              <a:rect b="b" l="l" r="r" t="t"/>
              <a:pathLst>
                <a:path extrusionOk="0" h="316" w="1062">
                  <a:moveTo>
                    <a:pt x="875" y="1"/>
                  </a:moveTo>
                  <a:cubicBezTo>
                    <a:pt x="689" y="1"/>
                    <a:pt x="392" y="49"/>
                    <a:pt x="175" y="128"/>
                  </a:cubicBezTo>
                  <a:cubicBezTo>
                    <a:pt x="12" y="187"/>
                    <a:pt x="0" y="221"/>
                    <a:pt x="93" y="280"/>
                  </a:cubicBezTo>
                  <a:cubicBezTo>
                    <a:pt x="131" y="302"/>
                    <a:pt x="208" y="315"/>
                    <a:pt x="288" y="315"/>
                  </a:cubicBezTo>
                  <a:cubicBezTo>
                    <a:pt x="333" y="315"/>
                    <a:pt x="378" y="311"/>
                    <a:pt x="419" y="303"/>
                  </a:cubicBezTo>
                  <a:cubicBezTo>
                    <a:pt x="932" y="175"/>
                    <a:pt x="1025" y="140"/>
                    <a:pt x="1048" y="58"/>
                  </a:cubicBezTo>
                  <a:cubicBezTo>
                    <a:pt x="1061" y="19"/>
                    <a:pt x="989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6742058" y="1883101"/>
              <a:ext cx="190941" cy="54045"/>
            </a:xfrm>
            <a:custGeom>
              <a:rect b="b" l="l" r="r" t="t"/>
              <a:pathLst>
                <a:path extrusionOk="0" h="379" w="1339">
                  <a:moveTo>
                    <a:pt x="1029" y="0"/>
                  </a:moveTo>
                  <a:cubicBezTo>
                    <a:pt x="728" y="0"/>
                    <a:pt x="63" y="173"/>
                    <a:pt x="23" y="294"/>
                  </a:cubicBezTo>
                  <a:cubicBezTo>
                    <a:pt x="1" y="352"/>
                    <a:pt x="25" y="378"/>
                    <a:pt x="126" y="378"/>
                  </a:cubicBezTo>
                  <a:cubicBezTo>
                    <a:pt x="186" y="378"/>
                    <a:pt x="274" y="369"/>
                    <a:pt x="395" y="352"/>
                  </a:cubicBezTo>
                  <a:cubicBezTo>
                    <a:pt x="896" y="294"/>
                    <a:pt x="1338" y="96"/>
                    <a:pt x="1140" y="14"/>
                  </a:cubicBezTo>
                  <a:cubicBezTo>
                    <a:pt x="1115" y="5"/>
                    <a:pt x="1076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6683734" y="1747059"/>
              <a:ext cx="280494" cy="55471"/>
            </a:xfrm>
            <a:custGeom>
              <a:rect b="b" l="l" r="r" t="t"/>
              <a:pathLst>
                <a:path extrusionOk="0" h="389" w="1967">
                  <a:moveTo>
                    <a:pt x="1486" y="0"/>
                  </a:moveTo>
                  <a:cubicBezTo>
                    <a:pt x="1318" y="0"/>
                    <a:pt x="1109" y="12"/>
                    <a:pt x="874" y="37"/>
                  </a:cubicBezTo>
                  <a:cubicBezTo>
                    <a:pt x="152" y="107"/>
                    <a:pt x="1" y="165"/>
                    <a:pt x="199" y="316"/>
                  </a:cubicBezTo>
                  <a:cubicBezTo>
                    <a:pt x="259" y="357"/>
                    <a:pt x="382" y="388"/>
                    <a:pt x="474" y="388"/>
                  </a:cubicBezTo>
                  <a:cubicBezTo>
                    <a:pt x="488" y="388"/>
                    <a:pt x="501" y="388"/>
                    <a:pt x="513" y="386"/>
                  </a:cubicBezTo>
                  <a:cubicBezTo>
                    <a:pt x="1503" y="246"/>
                    <a:pt x="1887" y="165"/>
                    <a:pt x="1922" y="107"/>
                  </a:cubicBezTo>
                  <a:cubicBezTo>
                    <a:pt x="1967" y="39"/>
                    <a:pt x="1794" y="0"/>
                    <a:pt x="14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6669332" y="912414"/>
              <a:ext cx="203918" cy="46060"/>
            </a:xfrm>
            <a:custGeom>
              <a:rect b="b" l="l" r="r" t="t"/>
              <a:pathLst>
                <a:path extrusionOk="0" h="323" w="1430">
                  <a:moveTo>
                    <a:pt x="397" y="0"/>
                  </a:moveTo>
                  <a:cubicBezTo>
                    <a:pt x="90" y="0"/>
                    <a:pt x="0" y="66"/>
                    <a:pt x="114" y="197"/>
                  </a:cubicBezTo>
                  <a:cubicBezTo>
                    <a:pt x="174" y="277"/>
                    <a:pt x="473" y="323"/>
                    <a:pt x="756" y="323"/>
                  </a:cubicBezTo>
                  <a:cubicBezTo>
                    <a:pt x="965" y="323"/>
                    <a:pt x="1165" y="298"/>
                    <a:pt x="1254" y="243"/>
                  </a:cubicBezTo>
                  <a:cubicBezTo>
                    <a:pt x="1429" y="127"/>
                    <a:pt x="1313" y="69"/>
                    <a:pt x="777" y="22"/>
                  </a:cubicBezTo>
                  <a:cubicBezTo>
                    <a:pt x="626" y="8"/>
                    <a:pt x="499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6673895" y="-311247"/>
              <a:ext cx="132903" cy="43778"/>
            </a:xfrm>
            <a:custGeom>
              <a:rect b="b" l="l" r="r" t="t"/>
              <a:pathLst>
                <a:path extrusionOk="0" h="307" w="932">
                  <a:moveTo>
                    <a:pt x="490" y="1"/>
                  </a:moveTo>
                  <a:cubicBezTo>
                    <a:pt x="330" y="1"/>
                    <a:pt x="161" y="24"/>
                    <a:pt x="82" y="69"/>
                  </a:cubicBezTo>
                  <a:cubicBezTo>
                    <a:pt x="23" y="116"/>
                    <a:pt x="0" y="186"/>
                    <a:pt x="35" y="244"/>
                  </a:cubicBezTo>
                  <a:cubicBezTo>
                    <a:pt x="63" y="286"/>
                    <a:pt x="120" y="307"/>
                    <a:pt x="219" y="307"/>
                  </a:cubicBezTo>
                  <a:cubicBezTo>
                    <a:pt x="286" y="307"/>
                    <a:pt x="370" y="297"/>
                    <a:pt x="477" y="279"/>
                  </a:cubicBezTo>
                  <a:cubicBezTo>
                    <a:pt x="908" y="221"/>
                    <a:pt x="931" y="209"/>
                    <a:pt x="850" y="81"/>
                  </a:cubicBezTo>
                  <a:cubicBezTo>
                    <a:pt x="820" y="27"/>
                    <a:pt x="660" y="1"/>
                    <a:pt x="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6640098" y="-205864"/>
              <a:ext cx="130764" cy="32941"/>
            </a:xfrm>
            <a:custGeom>
              <a:rect b="b" l="l" r="r" t="t"/>
              <a:pathLst>
                <a:path extrusionOk="0" h="231" w="917">
                  <a:moveTo>
                    <a:pt x="335" y="1"/>
                  </a:moveTo>
                  <a:cubicBezTo>
                    <a:pt x="70" y="1"/>
                    <a:pt x="1" y="62"/>
                    <a:pt x="121" y="192"/>
                  </a:cubicBezTo>
                  <a:cubicBezTo>
                    <a:pt x="152" y="219"/>
                    <a:pt x="251" y="231"/>
                    <a:pt x="369" y="231"/>
                  </a:cubicBezTo>
                  <a:cubicBezTo>
                    <a:pt x="606" y="231"/>
                    <a:pt x="916" y="184"/>
                    <a:pt x="901" y="122"/>
                  </a:cubicBezTo>
                  <a:cubicBezTo>
                    <a:pt x="901" y="75"/>
                    <a:pt x="703" y="29"/>
                    <a:pt x="482" y="5"/>
                  </a:cubicBezTo>
                  <a:cubicBezTo>
                    <a:pt x="427" y="2"/>
                    <a:pt x="37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6645660" y="140799"/>
              <a:ext cx="156147" cy="47771"/>
            </a:xfrm>
            <a:custGeom>
              <a:rect b="b" l="l" r="r" t="t"/>
              <a:pathLst>
                <a:path extrusionOk="0" h="335" w="1095">
                  <a:moveTo>
                    <a:pt x="202" y="0"/>
                  </a:moveTo>
                  <a:cubicBezTo>
                    <a:pt x="98" y="0"/>
                    <a:pt x="23" y="16"/>
                    <a:pt x="12" y="54"/>
                  </a:cubicBezTo>
                  <a:cubicBezTo>
                    <a:pt x="0" y="101"/>
                    <a:pt x="117" y="182"/>
                    <a:pt x="268" y="229"/>
                  </a:cubicBezTo>
                  <a:cubicBezTo>
                    <a:pt x="460" y="299"/>
                    <a:pt x="691" y="335"/>
                    <a:pt x="860" y="335"/>
                  </a:cubicBezTo>
                  <a:cubicBezTo>
                    <a:pt x="998" y="335"/>
                    <a:pt x="1094" y="311"/>
                    <a:pt x="1094" y="264"/>
                  </a:cubicBezTo>
                  <a:cubicBezTo>
                    <a:pt x="1094" y="142"/>
                    <a:pt x="5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6683734" y="-533847"/>
              <a:ext cx="154578" cy="43778"/>
            </a:xfrm>
            <a:custGeom>
              <a:rect b="b" l="l" r="r" t="t"/>
              <a:pathLst>
                <a:path extrusionOk="0" h="307" w="1084">
                  <a:moveTo>
                    <a:pt x="455" y="0"/>
                  </a:moveTo>
                  <a:cubicBezTo>
                    <a:pt x="117" y="0"/>
                    <a:pt x="1" y="35"/>
                    <a:pt x="1" y="117"/>
                  </a:cubicBezTo>
                  <a:cubicBezTo>
                    <a:pt x="1" y="187"/>
                    <a:pt x="47" y="256"/>
                    <a:pt x="106" y="280"/>
                  </a:cubicBezTo>
                  <a:cubicBezTo>
                    <a:pt x="146" y="298"/>
                    <a:pt x="241" y="306"/>
                    <a:pt x="352" y="306"/>
                  </a:cubicBezTo>
                  <a:cubicBezTo>
                    <a:pt x="593" y="306"/>
                    <a:pt x="916" y="269"/>
                    <a:pt x="956" y="222"/>
                  </a:cubicBezTo>
                  <a:cubicBezTo>
                    <a:pt x="1084" y="105"/>
                    <a:pt x="851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6736925" y="-963932"/>
              <a:ext cx="98109" cy="46345"/>
            </a:xfrm>
            <a:custGeom>
              <a:rect b="b" l="l" r="r" t="t"/>
              <a:pathLst>
                <a:path extrusionOk="0" h="325" w="688">
                  <a:moveTo>
                    <a:pt x="373" y="1"/>
                  </a:moveTo>
                  <a:cubicBezTo>
                    <a:pt x="117" y="1"/>
                    <a:pt x="0" y="106"/>
                    <a:pt x="82" y="245"/>
                  </a:cubicBezTo>
                  <a:cubicBezTo>
                    <a:pt x="117" y="298"/>
                    <a:pt x="161" y="324"/>
                    <a:pt x="220" y="324"/>
                  </a:cubicBezTo>
                  <a:cubicBezTo>
                    <a:pt x="280" y="324"/>
                    <a:pt x="356" y="298"/>
                    <a:pt x="454" y="245"/>
                  </a:cubicBezTo>
                  <a:cubicBezTo>
                    <a:pt x="687" y="117"/>
                    <a:pt x="652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6624412" y="297518"/>
              <a:ext cx="212189" cy="43636"/>
            </a:xfrm>
            <a:custGeom>
              <a:rect b="b" l="l" r="r" t="t"/>
              <a:pathLst>
                <a:path extrusionOk="0" h="306" w="1488">
                  <a:moveTo>
                    <a:pt x="396" y="0"/>
                  </a:moveTo>
                  <a:cubicBezTo>
                    <a:pt x="122" y="0"/>
                    <a:pt x="0" y="110"/>
                    <a:pt x="184" y="236"/>
                  </a:cubicBezTo>
                  <a:cubicBezTo>
                    <a:pt x="260" y="283"/>
                    <a:pt x="586" y="306"/>
                    <a:pt x="893" y="306"/>
                  </a:cubicBezTo>
                  <a:cubicBezTo>
                    <a:pt x="1200" y="306"/>
                    <a:pt x="1488" y="283"/>
                    <a:pt x="1488" y="236"/>
                  </a:cubicBezTo>
                  <a:cubicBezTo>
                    <a:pt x="1488" y="154"/>
                    <a:pt x="1302" y="120"/>
                    <a:pt x="580" y="15"/>
                  </a:cubicBezTo>
                  <a:cubicBezTo>
                    <a:pt x="513" y="5"/>
                    <a:pt x="451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6742629" y="-760155"/>
              <a:ext cx="59179" cy="28235"/>
            </a:xfrm>
            <a:custGeom>
              <a:rect b="b" l="l" r="r" t="t"/>
              <a:pathLst>
                <a:path extrusionOk="0" h="198" w="415">
                  <a:moveTo>
                    <a:pt x="259" y="0"/>
                  </a:moveTo>
                  <a:cubicBezTo>
                    <a:pt x="159" y="0"/>
                    <a:pt x="44" y="39"/>
                    <a:pt x="19" y="109"/>
                  </a:cubicBezTo>
                  <a:cubicBezTo>
                    <a:pt x="0" y="164"/>
                    <a:pt x="33" y="197"/>
                    <a:pt x="122" y="197"/>
                  </a:cubicBezTo>
                  <a:cubicBezTo>
                    <a:pt x="146" y="197"/>
                    <a:pt x="173" y="195"/>
                    <a:pt x="205" y="190"/>
                  </a:cubicBezTo>
                  <a:cubicBezTo>
                    <a:pt x="321" y="179"/>
                    <a:pt x="414" y="132"/>
                    <a:pt x="414" y="85"/>
                  </a:cubicBezTo>
                  <a:cubicBezTo>
                    <a:pt x="414" y="27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6720383" y="-894200"/>
              <a:ext cx="104668" cy="34224"/>
            </a:xfrm>
            <a:custGeom>
              <a:rect b="b" l="l" r="r" t="t"/>
              <a:pathLst>
                <a:path extrusionOk="0" h="240" w="734">
                  <a:moveTo>
                    <a:pt x="408" y="1"/>
                  </a:moveTo>
                  <a:cubicBezTo>
                    <a:pt x="93" y="1"/>
                    <a:pt x="0" y="59"/>
                    <a:pt x="140" y="199"/>
                  </a:cubicBezTo>
                  <a:cubicBezTo>
                    <a:pt x="168" y="228"/>
                    <a:pt x="230" y="240"/>
                    <a:pt x="303" y="240"/>
                  </a:cubicBezTo>
                  <a:cubicBezTo>
                    <a:pt x="467" y="240"/>
                    <a:pt x="686" y="178"/>
                    <a:pt x="710" y="106"/>
                  </a:cubicBezTo>
                  <a:cubicBezTo>
                    <a:pt x="733" y="3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6720383" y="1449593"/>
              <a:ext cx="197644" cy="44919"/>
            </a:xfrm>
            <a:custGeom>
              <a:rect b="b" l="l" r="r" t="t"/>
              <a:pathLst>
                <a:path extrusionOk="0" h="315" w="1386">
                  <a:moveTo>
                    <a:pt x="182" y="1"/>
                  </a:moveTo>
                  <a:cubicBezTo>
                    <a:pt x="37" y="1"/>
                    <a:pt x="0" y="27"/>
                    <a:pt x="0" y="85"/>
                  </a:cubicBezTo>
                  <a:cubicBezTo>
                    <a:pt x="0" y="155"/>
                    <a:pt x="23" y="225"/>
                    <a:pt x="47" y="260"/>
                  </a:cubicBezTo>
                  <a:cubicBezTo>
                    <a:pt x="83" y="297"/>
                    <a:pt x="358" y="315"/>
                    <a:pt x="650" y="315"/>
                  </a:cubicBezTo>
                  <a:cubicBezTo>
                    <a:pt x="1005" y="315"/>
                    <a:pt x="1385" y="288"/>
                    <a:pt x="1385" y="237"/>
                  </a:cubicBezTo>
                  <a:cubicBezTo>
                    <a:pt x="1385" y="132"/>
                    <a:pt x="1211" y="85"/>
                    <a:pt x="570" y="27"/>
                  </a:cubicBezTo>
                  <a:cubicBezTo>
                    <a:pt x="393" y="10"/>
                    <a:pt x="268" y="1"/>
                    <a:pt x="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6720383" y="1645955"/>
              <a:ext cx="244131" cy="35080"/>
            </a:xfrm>
            <a:custGeom>
              <a:rect b="b" l="l" r="r" t="t"/>
              <a:pathLst>
                <a:path extrusionOk="0" h="246" w="1712">
                  <a:moveTo>
                    <a:pt x="850" y="1"/>
                  </a:moveTo>
                  <a:cubicBezTo>
                    <a:pt x="140" y="1"/>
                    <a:pt x="0" y="24"/>
                    <a:pt x="0" y="117"/>
                  </a:cubicBezTo>
                  <a:cubicBezTo>
                    <a:pt x="0" y="222"/>
                    <a:pt x="128" y="245"/>
                    <a:pt x="664" y="245"/>
                  </a:cubicBezTo>
                  <a:cubicBezTo>
                    <a:pt x="1385" y="245"/>
                    <a:pt x="1711" y="187"/>
                    <a:pt x="1711" y="71"/>
                  </a:cubicBezTo>
                  <a:cubicBezTo>
                    <a:pt x="1711" y="36"/>
                    <a:pt x="1327" y="1"/>
                    <a:pt x="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6697139" y="1534583"/>
              <a:ext cx="234149" cy="50480"/>
            </a:xfrm>
            <a:custGeom>
              <a:rect b="b" l="l" r="r" t="t"/>
              <a:pathLst>
                <a:path extrusionOk="0" h="354" w="1642">
                  <a:moveTo>
                    <a:pt x="703" y="1"/>
                  </a:moveTo>
                  <a:cubicBezTo>
                    <a:pt x="373" y="1"/>
                    <a:pt x="71" y="19"/>
                    <a:pt x="35" y="60"/>
                  </a:cubicBezTo>
                  <a:cubicBezTo>
                    <a:pt x="0" y="95"/>
                    <a:pt x="0" y="176"/>
                    <a:pt x="23" y="258"/>
                  </a:cubicBezTo>
                  <a:cubicBezTo>
                    <a:pt x="53" y="325"/>
                    <a:pt x="102" y="354"/>
                    <a:pt x="246" y="354"/>
                  </a:cubicBezTo>
                  <a:cubicBezTo>
                    <a:pt x="327" y="354"/>
                    <a:pt x="438" y="344"/>
                    <a:pt x="594" y="328"/>
                  </a:cubicBezTo>
                  <a:cubicBezTo>
                    <a:pt x="1351" y="246"/>
                    <a:pt x="1642" y="176"/>
                    <a:pt x="1607" y="83"/>
                  </a:cubicBezTo>
                  <a:cubicBezTo>
                    <a:pt x="1594" y="31"/>
                    <a:pt x="1125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6675463" y="666427"/>
              <a:ext cx="187804" cy="35650"/>
            </a:xfrm>
            <a:custGeom>
              <a:rect b="b" l="l" r="r" t="t"/>
              <a:pathLst>
                <a:path extrusionOk="0" h="250" w="1317">
                  <a:moveTo>
                    <a:pt x="594" y="1"/>
                  </a:moveTo>
                  <a:cubicBezTo>
                    <a:pt x="187" y="1"/>
                    <a:pt x="1" y="82"/>
                    <a:pt x="117" y="199"/>
                  </a:cubicBezTo>
                  <a:cubicBezTo>
                    <a:pt x="152" y="234"/>
                    <a:pt x="355" y="249"/>
                    <a:pt x="580" y="249"/>
                  </a:cubicBezTo>
                  <a:cubicBezTo>
                    <a:pt x="877" y="249"/>
                    <a:pt x="1213" y="222"/>
                    <a:pt x="1246" y="175"/>
                  </a:cubicBezTo>
                  <a:cubicBezTo>
                    <a:pt x="1316" y="71"/>
                    <a:pt x="1083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6692148" y="1030203"/>
              <a:ext cx="197358" cy="42067"/>
            </a:xfrm>
            <a:custGeom>
              <a:rect b="b" l="l" r="r" t="t"/>
              <a:pathLst>
                <a:path extrusionOk="0" h="295" w="1384">
                  <a:moveTo>
                    <a:pt x="972" y="0"/>
                  </a:moveTo>
                  <a:cubicBezTo>
                    <a:pt x="874" y="0"/>
                    <a:pt x="758" y="7"/>
                    <a:pt x="629" y="23"/>
                  </a:cubicBezTo>
                  <a:cubicBezTo>
                    <a:pt x="105" y="81"/>
                    <a:pt x="0" y="127"/>
                    <a:pt x="82" y="244"/>
                  </a:cubicBezTo>
                  <a:cubicBezTo>
                    <a:pt x="101" y="279"/>
                    <a:pt x="231" y="295"/>
                    <a:pt x="400" y="295"/>
                  </a:cubicBezTo>
                  <a:cubicBezTo>
                    <a:pt x="729" y="295"/>
                    <a:pt x="1204" y="235"/>
                    <a:pt x="1281" y="151"/>
                  </a:cubicBezTo>
                  <a:cubicBezTo>
                    <a:pt x="1384" y="56"/>
                    <a:pt x="1247" y="0"/>
                    <a:pt x="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6669332" y="726462"/>
              <a:ext cx="198927" cy="46060"/>
            </a:xfrm>
            <a:custGeom>
              <a:rect b="b" l="l" r="r" t="t"/>
              <a:pathLst>
                <a:path extrusionOk="0" h="323" w="1395">
                  <a:moveTo>
                    <a:pt x="387" y="0"/>
                  </a:moveTo>
                  <a:cubicBezTo>
                    <a:pt x="96" y="0"/>
                    <a:pt x="0" y="66"/>
                    <a:pt x="114" y="197"/>
                  </a:cubicBezTo>
                  <a:cubicBezTo>
                    <a:pt x="174" y="277"/>
                    <a:pt x="473" y="323"/>
                    <a:pt x="753" y="323"/>
                  </a:cubicBezTo>
                  <a:cubicBezTo>
                    <a:pt x="961" y="323"/>
                    <a:pt x="1159" y="298"/>
                    <a:pt x="1243" y="243"/>
                  </a:cubicBezTo>
                  <a:cubicBezTo>
                    <a:pt x="1394" y="150"/>
                    <a:pt x="1266" y="92"/>
                    <a:pt x="742" y="22"/>
                  </a:cubicBezTo>
                  <a:cubicBezTo>
                    <a:pt x="603" y="8"/>
                    <a:pt x="484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6755178" y="-1045215"/>
              <a:ext cx="79856" cy="56897"/>
            </a:xfrm>
            <a:custGeom>
              <a:rect b="b" l="l" r="r" t="t"/>
              <a:pathLst>
                <a:path extrusionOk="0" h="399" w="560">
                  <a:moveTo>
                    <a:pt x="397" y="1"/>
                  </a:moveTo>
                  <a:cubicBezTo>
                    <a:pt x="256" y="1"/>
                    <a:pt x="1" y="166"/>
                    <a:pt x="1" y="292"/>
                  </a:cubicBezTo>
                  <a:cubicBezTo>
                    <a:pt x="1" y="363"/>
                    <a:pt x="45" y="399"/>
                    <a:pt x="134" y="399"/>
                  </a:cubicBezTo>
                  <a:cubicBezTo>
                    <a:pt x="147" y="399"/>
                    <a:pt x="161" y="398"/>
                    <a:pt x="175" y="396"/>
                  </a:cubicBezTo>
                  <a:cubicBezTo>
                    <a:pt x="361" y="361"/>
                    <a:pt x="559" y="117"/>
                    <a:pt x="466" y="24"/>
                  </a:cubicBezTo>
                  <a:cubicBezTo>
                    <a:pt x="450" y="8"/>
                    <a:pt x="426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1"/>
          <p:cNvGrpSpPr/>
          <p:nvPr/>
        </p:nvGrpSpPr>
        <p:grpSpPr>
          <a:xfrm flipH="1" rot="-8457252">
            <a:off x="-689562" y="-1014141"/>
            <a:ext cx="3254289" cy="2885167"/>
            <a:chOff x="1389975" y="971075"/>
            <a:chExt cx="746300" cy="661650"/>
          </a:xfrm>
        </p:grpSpPr>
        <p:sp>
          <p:nvSpPr>
            <p:cNvPr id="412" name="Google Shape;412;p11"/>
            <p:cNvSpPr/>
            <p:nvPr/>
          </p:nvSpPr>
          <p:spPr>
            <a:xfrm>
              <a:off x="1880700" y="1006550"/>
              <a:ext cx="79025" cy="36750"/>
            </a:xfrm>
            <a:custGeom>
              <a:rect b="b" l="l" r="r" t="t"/>
              <a:pathLst>
                <a:path extrusionOk="0" h="1470" w="3161">
                  <a:moveTo>
                    <a:pt x="2474" y="0"/>
                  </a:moveTo>
                  <a:cubicBezTo>
                    <a:pt x="2414" y="0"/>
                    <a:pt x="2349" y="3"/>
                    <a:pt x="2283" y="10"/>
                  </a:cubicBezTo>
                  <a:cubicBezTo>
                    <a:pt x="1817" y="57"/>
                    <a:pt x="1398" y="208"/>
                    <a:pt x="1049" y="441"/>
                  </a:cubicBezTo>
                  <a:cubicBezTo>
                    <a:pt x="664" y="709"/>
                    <a:pt x="1" y="1373"/>
                    <a:pt x="47" y="1442"/>
                  </a:cubicBezTo>
                  <a:cubicBezTo>
                    <a:pt x="57" y="1460"/>
                    <a:pt x="72" y="1470"/>
                    <a:pt x="96" y="1470"/>
                  </a:cubicBezTo>
                  <a:cubicBezTo>
                    <a:pt x="186" y="1470"/>
                    <a:pt x="408" y="1331"/>
                    <a:pt x="1014" y="918"/>
                  </a:cubicBezTo>
                  <a:cubicBezTo>
                    <a:pt x="1654" y="488"/>
                    <a:pt x="2120" y="290"/>
                    <a:pt x="2678" y="232"/>
                  </a:cubicBezTo>
                  <a:cubicBezTo>
                    <a:pt x="3160" y="170"/>
                    <a:pt x="2920" y="0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1597825" y="1327450"/>
              <a:ext cx="35225" cy="6975"/>
            </a:xfrm>
            <a:custGeom>
              <a:rect b="b" l="l" r="r" t="t"/>
              <a:pathLst>
                <a:path extrusionOk="0" h="279" w="1409">
                  <a:moveTo>
                    <a:pt x="1177" y="0"/>
                  </a:moveTo>
                  <a:cubicBezTo>
                    <a:pt x="818" y="0"/>
                    <a:pt x="159" y="101"/>
                    <a:pt x="58" y="202"/>
                  </a:cubicBezTo>
                  <a:cubicBezTo>
                    <a:pt x="4" y="255"/>
                    <a:pt x="1" y="279"/>
                    <a:pt x="113" y="279"/>
                  </a:cubicBezTo>
                  <a:cubicBezTo>
                    <a:pt x="172" y="279"/>
                    <a:pt x="263" y="272"/>
                    <a:pt x="395" y="260"/>
                  </a:cubicBezTo>
                  <a:cubicBezTo>
                    <a:pt x="908" y="225"/>
                    <a:pt x="1408" y="121"/>
                    <a:pt x="1408" y="51"/>
                  </a:cubicBezTo>
                  <a:cubicBezTo>
                    <a:pt x="1408" y="15"/>
                    <a:pt x="1315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1909225" y="1139025"/>
              <a:ext cx="9050" cy="33400"/>
            </a:xfrm>
            <a:custGeom>
              <a:rect b="b" l="l" r="r" t="t"/>
              <a:pathLst>
                <a:path extrusionOk="0" h="1336" w="362">
                  <a:moveTo>
                    <a:pt x="261" y="0"/>
                  </a:moveTo>
                  <a:cubicBezTo>
                    <a:pt x="253" y="0"/>
                    <a:pt x="243" y="3"/>
                    <a:pt x="234" y="9"/>
                  </a:cubicBezTo>
                  <a:cubicBezTo>
                    <a:pt x="164" y="55"/>
                    <a:pt x="1" y="789"/>
                    <a:pt x="1" y="1080"/>
                  </a:cubicBezTo>
                  <a:cubicBezTo>
                    <a:pt x="1" y="1219"/>
                    <a:pt x="24" y="1336"/>
                    <a:pt x="59" y="1336"/>
                  </a:cubicBezTo>
                  <a:cubicBezTo>
                    <a:pt x="152" y="1336"/>
                    <a:pt x="350" y="707"/>
                    <a:pt x="362" y="404"/>
                  </a:cubicBezTo>
                  <a:cubicBezTo>
                    <a:pt x="362" y="148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1722375" y="1197725"/>
              <a:ext cx="9450" cy="18250"/>
            </a:xfrm>
            <a:custGeom>
              <a:rect b="b" l="l" r="r" t="t"/>
              <a:pathLst>
                <a:path extrusionOk="0" h="730" w="378">
                  <a:moveTo>
                    <a:pt x="93" y="1"/>
                  </a:moveTo>
                  <a:cubicBezTo>
                    <a:pt x="0" y="1"/>
                    <a:pt x="35" y="210"/>
                    <a:pt x="152" y="478"/>
                  </a:cubicBezTo>
                  <a:cubicBezTo>
                    <a:pt x="235" y="645"/>
                    <a:pt x="301" y="730"/>
                    <a:pt x="337" y="730"/>
                  </a:cubicBezTo>
                  <a:cubicBezTo>
                    <a:pt x="370" y="730"/>
                    <a:pt x="378" y="654"/>
                    <a:pt x="350" y="501"/>
                  </a:cubicBezTo>
                  <a:cubicBezTo>
                    <a:pt x="315" y="245"/>
                    <a:pt x="187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909225" y="1028950"/>
              <a:ext cx="46900" cy="20800"/>
            </a:xfrm>
            <a:custGeom>
              <a:rect b="b" l="l" r="r" t="t"/>
              <a:pathLst>
                <a:path extrusionOk="0" h="832" w="1876">
                  <a:moveTo>
                    <a:pt x="1437" y="1"/>
                  </a:moveTo>
                  <a:cubicBezTo>
                    <a:pt x="1219" y="1"/>
                    <a:pt x="942" y="55"/>
                    <a:pt x="757" y="151"/>
                  </a:cubicBezTo>
                  <a:cubicBezTo>
                    <a:pt x="513" y="267"/>
                    <a:pt x="1" y="698"/>
                    <a:pt x="1" y="779"/>
                  </a:cubicBezTo>
                  <a:cubicBezTo>
                    <a:pt x="1" y="813"/>
                    <a:pt x="17" y="831"/>
                    <a:pt x="57" y="831"/>
                  </a:cubicBezTo>
                  <a:cubicBezTo>
                    <a:pt x="140" y="831"/>
                    <a:pt x="326" y="754"/>
                    <a:pt x="688" y="581"/>
                  </a:cubicBezTo>
                  <a:cubicBezTo>
                    <a:pt x="979" y="430"/>
                    <a:pt x="1328" y="302"/>
                    <a:pt x="1479" y="290"/>
                  </a:cubicBezTo>
                  <a:cubicBezTo>
                    <a:pt x="1794" y="255"/>
                    <a:pt x="1875" y="174"/>
                    <a:pt x="1724" y="57"/>
                  </a:cubicBezTo>
                  <a:cubicBezTo>
                    <a:pt x="1668" y="19"/>
                    <a:pt x="1563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1934550" y="1050725"/>
              <a:ext cx="26325" cy="8850"/>
            </a:xfrm>
            <a:custGeom>
              <a:rect b="b" l="l" r="r" t="t"/>
              <a:pathLst>
                <a:path extrusionOk="0" h="354" w="1053">
                  <a:moveTo>
                    <a:pt x="818" y="1"/>
                  </a:moveTo>
                  <a:cubicBezTo>
                    <a:pt x="810" y="1"/>
                    <a:pt x="801" y="1"/>
                    <a:pt x="792" y="1"/>
                  </a:cubicBezTo>
                  <a:cubicBezTo>
                    <a:pt x="594" y="13"/>
                    <a:pt x="1" y="246"/>
                    <a:pt x="1" y="304"/>
                  </a:cubicBezTo>
                  <a:cubicBezTo>
                    <a:pt x="1" y="337"/>
                    <a:pt x="47" y="353"/>
                    <a:pt x="125" y="353"/>
                  </a:cubicBezTo>
                  <a:cubicBezTo>
                    <a:pt x="240" y="353"/>
                    <a:pt x="422" y="320"/>
                    <a:pt x="629" y="257"/>
                  </a:cubicBezTo>
                  <a:cubicBezTo>
                    <a:pt x="944" y="156"/>
                    <a:pt x="1053" y="1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988100" y="1423325"/>
              <a:ext cx="32625" cy="36550"/>
            </a:xfrm>
            <a:custGeom>
              <a:rect b="b" l="l" r="r" t="t"/>
              <a:pathLst>
                <a:path extrusionOk="0" h="1462" w="1305">
                  <a:moveTo>
                    <a:pt x="32" y="1"/>
                  </a:moveTo>
                  <a:cubicBezTo>
                    <a:pt x="11" y="1"/>
                    <a:pt x="1" y="16"/>
                    <a:pt x="1" y="46"/>
                  </a:cubicBezTo>
                  <a:cubicBezTo>
                    <a:pt x="1" y="69"/>
                    <a:pt x="140" y="267"/>
                    <a:pt x="315" y="477"/>
                  </a:cubicBezTo>
                  <a:cubicBezTo>
                    <a:pt x="490" y="698"/>
                    <a:pt x="723" y="1001"/>
                    <a:pt x="839" y="1164"/>
                  </a:cubicBezTo>
                  <a:cubicBezTo>
                    <a:pt x="985" y="1366"/>
                    <a:pt x="1080" y="1462"/>
                    <a:pt x="1148" y="1462"/>
                  </a:cubicBezTo>
                  <a:cubicBezTo>
                    <a:pt x="1177" y="1462"/>
                    <a:pt x="1202" y="1444"/>
                    <a:pt x="1223" y="1408"/>
                  </a:cubicBezTo>
                  <a:cubicBezTo>
                    <a:pt x="1305" y="1269"/>
                    <a:pt x="1153" y="1024"/>
                    <a:pt x="664" y="523"/>
                  </a:cubicBezTo>
                  <a:cubicBezTo>
                    <a:pt x="298" y="166"/>
                    <a:pt x="10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1875225" y="1402950"/>
              <a:ext cx="24125" cy="20300"/>
            </a:xfrm>
            <a:custGeom>
              <a:rect b="b" l="l" r="r" t="t"/>
              <a:pathLst>
                <a:path extrusionOk="0" h="812" w="965">
                  <a:moveTo>
                    <a:pt x="95" y="0"/>
                  </a:moveTo>
                  <a:cubicBezTo>
                    <a:pt x="26" y="0"/>
                    <a:pt x="0" y="69"/>
                    <a:pt x="33" y="186"/>
                  </a:cubicBezTo>
                  <a:cubicBezTo>
                    <a:pt x="68" y="279"/>
                    <a:pt x="196" y="395"/>
                    <a:pt x="616" y="675"/>
                  </a:cubicBezTo>
                  <a:cubicBezTo>
                    <a:pt x="743" y="765"/>
                    <a:pt x="851" y="811"/>
                    <a:pt x="912" y="811"/>
                  </a:cubicBezTo>
                  <a:cubicBezTo>
                    <a:pt x="946" y="811"/>
                    <a:pt x="965" y="797"/>
                    <a:pt x="965" y="768"/>
                  </a:cubicBezTo>
                  <a:cubicBezTo>
                    <a:pt x="965" y="698"/>
                    <a:pt x="348" y="116"/>
                    <a:pt x="196" y="34"/>
                  </a:cubicBezTo>
                  <a:cubicBezTo>
                    <a:pt x="157" y="11"/>
                    <a:pt x="123" y="0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1440050" y="1416425"/>
              <a:ext cx="84725" cy="14500"/>
            </a:xfrm>
            <a:custGeom>
              <a:rect b="b" l="l" r="r" t="t"/>
              <a:pathLst>
                <a:path extrusionOk="0" h="580" w="3389">
                  <a:moveTo>
                    <a:pt x="85" y="0"/>
                  </a:moveTo>
                  <a:cubicBezTo>
                    <a:pt x="19" y="0"/>
                    <a:pt x="0" y="21"/>
                    <a:pt x="0" y="66"/>
                  </a:cubicBezTo>
                  <a:cubicBezTo>
                    <a:pt x="0" y="229"/>
                    <a:pt x="559" y="462"/>
                    <a:pt x="1211" y="555"/>
                  </a:cubicBezTo>
                  <a:cubicBezTo>
                    <a:pt x="1316" y="572"/>
                    <a:pt x="1435" y="580"/>
                    <a:pt x="1563" y="580"/>
                  </a:cubicBezTo>
                  <a:cubicBezTo>
                    <a:pt x="2059" y="580"/>
                    <a:pt x="2685" y="461"/>
                    <a:pt x="3120" y="276"/>
                  </a:cubicBezTo>
                  <a:cubicBezTo>
                    <a:pt x="3260" y="217"/>
                    <a:pt x="3388" y="147"/>
                    <a:pt x="3388" y="113"/>
                  </a:cubicBezTo>
                  <a:cubicBezTo>
                    <a:pt x="3388" y="54"/>
                    <a:pt x="3178" y="23"/>
                    <a:pt x="2876" y="23"/>
                  </a:cubicBezTo>
                  <a:cubicBezTo>
                    <a:pt x="2701" y="23"/>
                    <a:pt x="2496" y="33"/>
                    <a:pt x="2282" y="54"/>
                  </a:cubicBezTo>
                  <a:cubicBezTo>
                    <a:pt x="2074" y="77"/>
                    <a:pt x="1798" y="87"/>
                    <a:pt x="1508" y="87"/>
                  </a:cubicBezTo>
                  <a:cubicBezTo>
                    <a:pt x="1053" y="87"/>
                    <a:pt x="565" y="62"/>
                    <a:pt x="245" y="19"/>
                  </a:cubicBezTo>
                  <a:cubicBezTo>
                    <a:pt x="174" y="7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1627475" y="1573425"/>
              <a:ext cx="60550" cy="29425"/>
            </a:xfrm>
            <a:custGeom>
              <a:rect b="b" l="l" r="r" t="t"/>
              <a:pathLst>
                <a:path extrusionOk="0" h="1177" w="2422">
                  <a:moveTo>
                    <a:pt x="2382" y="1"/>
                  </a:moveTo>
                  <a:cubicBezTo>
                    <a:pt x="2308" y="1"/>
                    <a:pt x="2097" y="115"/>
                    <a:pt x="1643" y="399"/>
                  </a:cubicBezTo>
                  <a:cubicBezTo>
                    <a:pt x="1014" y="771"/>
                    <a:pt x="618" y="923"/>
                    <a:pt x="257" y="923"/>
                  </a:cubicBezTo>
                  <a:cubicBezTo>
                    <a:pt x="36" y="923"/>
                    <a:pt x="1" y="946"/>
                    <a:pt x="13" y="1027"/>
                  </a:cubicBezTo>
                  <a:cubicBezTo>
                    <a:pt x="24" y="1086"/>
                    <a:pt x="106" y="1144"/>
                    <a:pt x="199" y="1156"/>
                  </a:cubicBezTo>
                  <a:cubicBezTo>
                    <a:pt x="270" y="1170"/>
                    <a:pt x="342" y="1177"/>
                    <a:pt x="417" y="1177"/>
                  </a:cubicBezTo>
                  <a:cubicBezTo>
                    <a:pt x="649" y="1177"/>
                    <a:pt x="904" y="1107"/>
                    <a:pt x="1212" y="958"/>
                  </a:cubicBezTo>
                  <a:cubicBezTo>
                    <a:pt x="1666" y="748"/>
                    <a:pt x="2388" y="201"/>
                    <a:pt x="2411" y="61"/>
                  </a:cubicBezTo>
                  <a:cubicBezTo>
                    <a:pt x="2421" y="22"/>
                    <a:pt x="2415" y="1"/>
                    <a:pt x="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1389975" y="971075"/>
              <a:ext cx="746300" cy="661650"/>
            </a:xfrm>
            <a:custGeom>
              <a:rect b="b" l="l" r="r" t="t"/>
              <a:pathLst>
                <a:path extrusionOk="0" h="26466" w="29852">
                  <a:moveTo>
                    <a:pt x="11306" y="1290"/>
                  </a:moveTo>
                  <a:cubicBezTo>
                    <a:pt x="12516" y="1290"/>
                    <a:pt x="13622" y="1977"/>
                    <a:pt x="14123" y="3048"/>
                  </a:cubicBezTo>
                  <a:cubicBezTo>
                    <a:pt x="14589" y="4061"/>
                    <a:pt x="14833" y="5749"/>
                    <a:pt x="14973" y="9067"/>
                  </a:cubicBezTo>
                  <a:cubicBezTo>
                    <a:pt x="15019" y="10347"/>
                    <a:pt x="15136" y="11488"/>
                    <a:pt x="15229" y="11768"/>
                  </a:cubicBezTo>
                  <a:cubicBezTo>
                    <a:pt x="15247" y="11804"/>
                    <a:pt x="15251" y="11833"/>
                    <a:pt x="15241" y="11833"/>
                  </a:cubicBezTo>
                  <a:cubicBezTo>
                    <a:pt x="15238" y="11833"/>
                    <a:pt x="15234" y="11831"/>
                    <a:pt x="15229" y="11826"/>
                  </a:cubicBezTo>
                  <a:cubicBezTo>
                    <a:pt x="15217" y="11814"/>
                    <a:pt x="15008" y="11290"/>
                    <a:pt x="14763" y="10673"/>
                  </a:cubicBezTo>
                  <a:cubicBezTo>
                    <a:pt x="14239" y="9276"/>
                    <a:pt x="13972" y="8706"/>
                    <a:pt x="13646" y="8252"/>
                  </a:cubicBezTo>
                  <a:cubicBezTo>
                    <a:pt x="13340" y="7822"/>
                    <a:pt x="13039" y="7598"/>
                    <a:pt x="12799" y="7598"/>
                  </a:cubicBezTo>
                  <a:cubicBezTo>
                    <a:pt x="12655" y="7598"/>
                    <a:pt x="12534" y="7678"/>
                    <a:pt x="12446" y="7844"/>
                  </a:cubicBezTo>
                  <a:cubicBezTo>
                    <a:pt x="12190" y="8345"/>
                    <a:pt x="12831" y="10045"/>
                    <a:pt x="13739" y="11325"/>
                  </a:cubicBezTo>
                  <a:lnTo>
                    <a:pt x="14076" y="11803"/>
                  </a:lnTo>
                  <a:lnTo>
                    <a:pt x="13809" y="11547"/>
                  </a:lnTo>
                  <a:cubicBezTo>
                    <a:pt x="13483" y="11244"/>
                    <a:pt x="12365" y="9975"/>
                    <a:pt x="12155" y="9684"/>
                  </a:cubicBezTo>
                  <a:cubicBezTo>
                    <a:pt x="12062" y="9543"/>
                    <a:pt x="11980" y="9472"/>
                    <a:pt x="11927" y="9472"/>
                  </a:cubicBezTo>
                  <a:cubicBezTo>
                    <a:pt x="11888" y="9472"/>
                    <a:pt x="11864" y="9511"/>
                    <a:pt x="11864" y="9591"/>
                  </a:cubicBezTo>
                  <a:cubicBezTo>
                    <a:pt x="11864" y="9823"/>
                    <a:pt x="12668" y="10941"/>
                    <a:pt x="13564" y="11954"/>
                  </a:cubicBezTo>
                  <a:cubicBezTo>
                    <a:pt x="13692" y="12105"/>
                    <a:pt x="13785" y="12222"/>
                    <a:pt x="13774" y="12222"/>
                  </a:cubicBezTo>
                  <a:cubicBezTo>
                    <a:pt x="13762" y="12222"/>
                    <a:pt x="13552" y="12094"/>
                    <a:pt x="13308" y="11931"/>
                  </a:cubicBezTo>
                  <a:cubicBezTo>
                    <a:pt x="13063" y="11779"/>
                    <a:pt x="12167" y="11255"/>
                    <a:pt x="11329" y="10778"/>
                  </a:cubicBezTo>
                  <a:cubicBezTo>
                    <a:pt x="9408" y="9672"/>
                    <a:pt x="8663" y="9183"/>
                    <a:pt x="7044" y="7949"/>
                  </a:cubicBezTo>
                  <a:cubicBezTo>
                    <a:pt x="4786" y="6226"/>
                    <a:pt x="4483" y="5958"/>
                    <a:pt x="4215" y="5411"/>
                  </a:cubicBezTo>
                  <a:cubicBezTo>
                    <a:pt x="4087" y="5155"/>
                    <a:pt x="4064" y="5015"/>
                    <a:pt x="4064" y="4678"/>
                  </a:cubicBezTo>
                  <a:cubicBezTo>
                    <a:pt x="4064" y="4084"/>
                    <a:pt x="4285" y="3618"/>
                    <a:pt x="4809" y="3106"/>
                  </a:cubicBezTo>
                  <a:cubicBezTo>
                    <a:pt x="5473" y="2454"/>
                    <a:pt x="6090" y="2233"/>
                    <a:pt x="7533" y="2128"/>
                  </a:cubicBezTo>
                  <a:cubicBezTo>
                    <a:pt x="8558" y="2058"/>
                    <a:pt x="8919" y="1988"/>
                    <a:pt x="9711" y="1674"/>
                  </a:cubicBezTo>
                  <a:cubicBezTo>
                    <a:pt x="10514" y="1359"/>
                    <a:pt x="10805" y="1290"/>
                    <a:pt x="11306" y="1290"/>
                  </a:cubicBezTo>
                  <a:close/>
                  <a:moveTo>
                    <a:pt x="12803" y="7971"/>
                  </a:moveTo>
                  <a:cubicBezTo>
                    <a:pt x="12867" y="7971"/>
                    <a:pt x="12972" y="8061"/>
                    <a:pt x="13133" y="8240"/>
                  </a:cubicBezTo>
                  <a:cubicBezTo>
                    <a:pt x="13506" y="8636"/>
                    <a:pt x="13820" y="9253"/>
                    <a:pt x="14449" y="10790"/>
                  </a:cubicBezTo>
                  <a:cubicBezTo>
                    <a:pt x="14728" y="11477"/>
                    <a:pt x="14996" y="12129"/>
                    <a:pt x="15054" y="12245"/>
                  </a:cubicBezTo>
                  <a:cubicBezTo>
                    <a:pt x="15101" y="12361"/>
                    <a:pt x="15124" y="12455"/>
                    <a:pt x="15113" y="12455"/>
                  </a:cubicBezTo>
                  <a:cubicBezTo>
                    <a:pt x="15054" y="12455"/>
                    <a:pt x="13995" y="11081"/>
                    <a:pt x="13715" y="10650"/>
                  </a:cubicBezTo>
                  <a:cubicBezTo>
                    <a:pt x="13110" y="9707"/>
                    <a:pt x="12714" y="8764"/>
                    <a:pt x="12714" y="8252"/>
                  </a:cubicBezTo>
                  <a:cubicBezTo>
                    <a:pt x="12714" y="8064"/>
                    <a:pt x="12738" y="7971"/>
                    <a:pt x="12803" y="7971"/>
                  </a:cubicBezTo>
                  <a:close/>
                  <a:moveTo>
                    <a:pt x="21179" y="5751"/>
                  </a:moveTo>
                  <a:cubicBezTo>
                    <a:pt x="21281" y="5751"/>
                    <a:pt x="21344" y="5789"/>
                    <a:pt x="21469" y="5923"/>
                  </a:cubicBezTo>
                  <a:cubicBezTo>
                    <a:pt x="21958" y="6401"/>
                    <a:pt x="21877" y="7227"/>
                    <a:pt x="21213" y="8729"/>
                  </a:cubicBezTo>
                  <a:cubicBezTo>
                    <a:pt x="20491" y="10371"/>
                    <a:pt x="19711" y="11384"/>
                    <a:pt x="18209" y="12618"/>
                  </a:cubicBezTo>
                  <a:cubicBezTo>
                    <a:pt x="17802" y="12955"/>
                    <a:pt x="17336" y="13374"/>
                    <a:pt x="17173" y="13561"/>
                  </a:cubicBezTo>
                  <a:cubicBezTo>
                    <a:pt x="17032" y="13712"/>
                    <a:pt x="16952" y="13791"/>
                    <a:pt x="16924" y="13791"/>
                  </a:cubicBezTo>
                  <a:cubicBezTo>
                    <a:pt x="16888" y="13791"/>
                    <a:pt x="16931" y="13671"/>
                    <a:pt x="17033" y="13421"/>
                  </a:cubicBezTo>
                  <a:cubicBezTo>
                    <a:pt x="17080" y="13316"/>
                    <a:pt x="17383" y="12862"/>
                    <a:pt x="17720" y="12408"/>
                  </a:cubicBezTo>
                  <a:cubicBezTo>
                    <a:pt x="18791" y="10953"/>
                    <a:pt x="18978" y="10580"/>
                    <a:pt x="19455" y="8822"/>
                  </a:cubicBezTo>
                  <a:cubicBezTo>
                    <a:pt x="20060" y="6610"/>
                    <a:pt x="20456" y="5865"/>
                    <a:pt x="21073" y="5760"/>
                  </a:cubicBezTo>
                  <a:cubicBezTo>
                    <a:pt x="21114" y="5755"/>
                    <a:pt x="21149" y="5751"/>
                    <a:pt x="21179" y="5751"/>
                  </a:cubicBezTo>
                  <a:close/>
                  <a:moveTo>
                    <a:pt x="22016" y="420"/>
                  </a:moveTo>
                  <a:cubicBezTo>
                    <a:pt x="22284" y="420"/>
                    <a:pt x="22535" y="475"/>
                    <a:pt x="22761" y="591"/>
                  </a:cubicBezTo>
                  <a:cubicBezTo>
                    <a:pt x="23262" y="847"/>
                    <a:pt x="23576" y="1243"/>
                    <a:pt x="24100" y="2221"/>
                  </a:cubicBezTo>
                  <a:cubicBezTo>
                    <a:pt x="24717" y="3374"/>
                    <a:pt x="25148" y="3851"/>
                    <a:pt x="26173" y="4445"/>
                  </a:cubicBezTo>
                  <a:cubicBezTo>
                    <a:pt x="27616" y="5283"/>
                    <a:pt x="28047" y="5656"/>
                    <a:pt x="28385" y="6331"/>
                  </a:cubicBezTo>
                  <a:cubicBezTo>
                    <a:pt x="28652" y="6890"/>
                    <a:pt x="28734" y="7355"/>
                    <a:pt x="28711" y="8135"/>
                  </a:cubicBezTo>
                  <a:cubicBezTo>
                    <a:pt x="28676" y="8927"/>
                    <a:pt x="28524" y="9486"/>
                    <a:pt x="28129" y="10254"/>
                  </a:cubicBezTo>
                  <a:cubicBezTo>
                    <a:pt x="27453" y="11558"/>
                    <a:pt x="26371" y="12524"/>
                    <a:pt x="24717" y="13316"/>
                  </a:cubicBezTo>
                  <a:cubicBezTo>
                    <a:pt x="23460" y="13922"/>
                    <a:pt x="22016" y="14317"/>
                    <a:pt x="20433" y="14504"/>
                  </a:cubicBezTo>
                  <a:cubicBezTo>
                    <a:pt x="20049" y="14550"/>
                    <a:pt x="19327" y="14597"/>
                    <a:pt x="18826" y="14620"/>
                  </a:cubicBezTo>
                  <a:lnTo>
                    <a:pt x="17930" y="14655"/>
                  </a:lnTo>
                  <a:lnTo>
                    <a:pt x="18431" y="14539"/>
                  </a:lnTo>
                  <a:cubicBezTo>
                    <a:pt x="19909" y="14213"/>
                    <a:pt x="21341" y="13665"/>
                    <a:pt x="22307" y="13037"/>
                  </a:cubicBezTo>
                  <a:cubicBezTo>
                    <a:pt x="22727" y="12769"/>
                    <a:pt x="22796" y="12687"/>
                    <a:pt x="22668" y="12641"/>
                  </a:cubicBezTo>
                  <a:cubicBezTo>
                    <a:pt x="22663" y="12639"/>
                    <a:pt x="22656" y="12638"/>
                    <a:pt x="22646" y="12638"/>
                  </a:cubicBezTo>
                  <a:cubicBezTo>
                    <a:pt x="22556" y="12638"/>
                    <a:pt x="22287" y="12739"/>
                    <a:pt x="21970" y="12897"/>
                  </a:cubicBezTo>
                  <a:cubicBezTo>
                    <a:pt x="21201" y="13258"/>
                    <a:pt x="20701" y="13456"/>
                    <a:pt x="19816" y="13735"/>
                  </a:cubicBezTo>
                  <a:cubicBezTo>
                    <a:pt x="19164" y="13945"/>
                    <a:pt x="17907" y="14259"/>
                    <a:pt x="17720" y="14259"/>
                  </a:cubicBezTo>
                  <a:cubicBezTo>
                    <a:pt x="17685" y="14259"/>
                    <a:pt x="17930" y="14108"/>
                    <a:pt x="18268" y="13922"/>
                  </a:cubicBezTo>
                  <a:cubicBezTo>
                    <a:pt x="19315" y="13374"/>
                    <a:pt x="20666" y="12478"/>
                    <a:pt x="20666" y="12327"/>
                  </a:cubicBezTo>
                  <a:cubicBezTo>
                    <a:pt x="20666" y="12308"/>
                    <a:pt x="20659" y="12296"/>
                    <a:pt x="20638" y="12296"/>
                  </a:cubicBezTo>
                  <a:cubicBezTo>
                    <a:pt x="20567" y="12296"/>
                    <a:pt x="20338" y="12422"/>
                    <a:pt x="19676" y="12816"/>
                  </a:cubicBezTo>
                  <a:cubicBezTo>
                    <a:pt x="18896" y="13281"/>
                    <a:pt x="17534" y="13968"/>
                    <a:pt x="17383" y="13968"/>
                  </a:cubicBezTo>
                  <a:cubicBezTo>
                    <a:pt x="17278" y="13968"/>
                    <a:pt x="17639" y="13619"/>
                    <a:pt x="18489" y="12897"/>
                  </a:cubicBezTo>
                  <a:cubicBezTo>
                    <a:pt x="20235" y="11442"/>
                    <a:pt x="21085" y="10289"/>
                    <a:pt x="21749" y="8508"/>
                  </a:cubicBezTo>
                  <a:cubicBezTo>
                    <a:pt x="22110" y="7530"/>
                    <a:pt x="22203" y="6855"/>
                    <a:pt x="22040" y="6307"/>
                  </a:cubicBezTo>
                  <a:cubicBezTo>
                    <a:pt x="21912" y="5877"/>
                    <a:pt x="21609" y="5574"/>
                    <a:pt x="21271" y="5539"/>
                  </a:cubicBezTo>
                  <a:cubicBezTo>
                    <a:pt x="21192" y="5528"/>
                    <a:pt x="21122" y="5523"/>
                    <a:pt x="21059" y="5523"/>
                  </a:cubicBezTo>
                  <a:cubicBezTo>
                    <a:pt x="20844" y="5523"/>
                    <a:pt x="20703" y="5589"/>
                    <a:pt x="20515" y="5760"/>
                  </a:cubicBezTo>
                  <a:cubicBezTo>
                    <a:pt x="20014" y="6203"/>
                    <a:pt x="19746" y="6796"/>
                    <a:pt x="19176" y="8729"/>
                  </a:cubicBezTo>
                  <a:cubicBezTo>
                    <a:pt x="18698" y="10324"/>
                    <a:pt x="18419" y="10929"/>
                    <a:pt x="17581" y="12059"/>
                  </a:cubicBezTo>
                  <a:cubicBezTo>
                    <a:pt x="17243" y="12513"/>
                    <a:pt x="16929" y="12944"/>
                    <a:pt x="16882" y="13013"/>
                  </a:cubicBezTo>
                  <a:cubicBezTo>
                    <a:pt x="16850" y="13062"/>
                    <a:pt x="16829" y="13090"/>
                    <a:pt x="16818" y="13090"/>
                  </a:cubicBezTo>
                  <a:cubicBezTo>
                    <a:pt x="16797" y="13090"/>
                    <a:pt x="16813" y="12986"/>
                    <a:pt x="16859" y="12711"/>
                  </a:cubicBezTo>
                  <a:cubicBezTo>
                    <a:pt x="17022" y="11721"/>
                    <a:pt x="17325" y="10697"/>
                    <a:pt x="17779" y="9544"/>
                  </a:cubicBezTo>
                  <a:cubicBezTo>
                    <a:pt x="17965" y="9078"/>
                    <a:pt x="18105" y="8694"/>
                    <a:pt x="18093" y="8683"/>
                  </a:cubicBezTo>
                  <a:cubicBezTo>
                    <a:pt x="18081" y="8671"/>
                    <a:pt x="18067" y="8665"/>
                    <a:pt x="18052" y="8665"/>
                  </a:cubicBezTo>
                  <a:cubicBezTo>
                    <a:pt x="17750" y="8665"/>
                    <a:pt x="16797" y="10876"/>
                    <a:pt x="16498" y="12350"/>
                  </a:cubicBezTo>
                  <a:cubicBezTo>
                    <a:pt x="16434" y="12656"/>
                    <a:pt x="16403" y="12778"/>
                    <a:pt x="16378" y="12778"/>
                  </a:cubicBezTo>
                  <a:cubicBezTo>
                    <a:pt x="16367" y="12778"/>
                    <a:pt x="16357" y="12754"/>
                    <a:pt x="16347" y="12711"/>
                  </a:cubicBezTo>
                  <a:cubicBezTo>
                    <a:pt x="16312" y="12548"/>
                    <a:pt x="16335" y="11325"/>
                    <a:pt x="16416" y="9986"/>
                  </a:cubicBezTo>
                  <a:cubicBezTo>
                    <a:pt x="16451" y="9428"/>
                    <a:pt x="16440" y="9346"/>
                    <a:pt x="16358" y="9346"/>
                  </a:cubicBezTo>
                  <a:cubicBezTo>
                    <a:pt x="16300" y="9346"/>
                    <a:pt x="16253" y="9463"/>
                    <a:pt x="16184" y="9730"/>
                  </a:cubicBezTo>
                  <a:cubicBezTo>
                    <a:pt x="16114" y="10080"/>
                    <a:pt x="15951" y="11395"/>
                    <a:pt x="15916" y="12059"/>
                  </a:cubicBezTo>
                  <a:cubicBezTo>
                    <a:pt x="15910" y="12140"/>
                    <a:pt x="15901" y="12177"/>
                    <a:pt x="15891" y="12177"/>
                  </a:cubicBezTo>
                  <a:cubicBezTo>
                    <a:pt x="15840" y="12177"/>
                    <a:pt x="15747" y="11315"/>
                    <a:pt x="15718" y="10534"/>
                  </a:cubicBezTo>
                  <a:cubicBezTo>
                    <a:pt x="15660" y="8822"/>
                    <a:pt x="15974" y="7239"/>
                    <a:pt x="16719" y="5469"/>
                  </a:cubicBezTo>
                  <a:cubicBezTo>
                    <a:pt x="17925" y="2615"/>
                    <a:pt x="20320" y="420"/>
                    <a:pt x="22016" y="420"/>
                  </a:cubicBezTo>
                  <a:close/>
                  <a:moveTo>
                    <a:pt x="9894" y="13642"/>
                  </a:moveTo>
                  <a:cubicBezTo>
                    <a:pt x="10500" y="13642"/>
                    <a:pt x="11278" y="13686"/>
                    <a:pt x="12237" y="13770"/>
                  </a:cubicBezTo>
                  <a:cubicBezTo>
                    <a:pt x="14018" y="13945"/>
                    <a:pt x="14763" y="14038"/>
                    <a:pt x="15369" y="14178"/>
                  </a:cubicBezTo>
                  <a:lnTo>
                    <a:pt x="15788" y="14282"/>
                  </a:lnTo>
                  <a:lnTo>
                    <a:pt x="15369" y="14317"/>
                  </a:lnTo>
                  <a:cubicBezTo>
                    <a:pt x="15136" y="14341"/>
                    <a:pt x="14356" y="14387"/>
                    <a:pt x="13646" y="14422"/>
                  </a:cubicBezTo>
                  <a:cubicBezTo>
                    <a:pt x="12144" y="14492"/>
                    <a:pt x="11049" y="14620"/>
                    <a:pt x="9699" y="14900"/>
                  </a:cubicBezTo>
                  <a:cubicBezTo>
                    <a:pt x="9063" y="15033"/>
                    <a:pt x="8599" y="15100"/>
                    <a:pt x="8270" y="15100"/>
                  </a:cubicBezTo>
                  <a:cubicBezTo>
                    <a:pt x="7883" y="15100"/>
                    <a:pt x="7684" y="15007"/>
                    <a:pt x="7615" y="14818"/>
                  </a:cubicBezTo>
                  <a:cubicBezTo>
                    <a:pt x="7498" y="14480"/>
                    <a:pt x="7894" y="14050"/>
                    <a:pt x="8535" y="13793"/>
                  </a:cubicBezTo>
                  <a:cubicBezTo>
                    <a:pt x="8799" y="13691"/>
                    <a:pt x="9249" y="13642"/>
                    <a:pt x="9894" y="13642"/>
                  </a:cubicBezTo>
                  <a:close/>
                  <a:moveTo>
                    <a:pt x="16661" y="15039"/>
                  </a:moveTo>
                  <a:cubicBezTo>
                    <a:pt x="16812" y="15039"/>
                    <a:pt x="17441" y="15388"/>
                    <a:pt x="18221" y="15912"/>
                  </a:cubicBezTo>
                  <a:cubicBezTo>
                    <a:pt x="18710" y="16227"/>
                    <a:pt x="19327" y="16634"/>
                    <a:pt x="19595" y="16809"/>
                  </a:cubicBezTo>
                  <a:cubicBezTo>
                    <a:pt x="20270" y="17251"/>
                    <a:pt x="20619" y="17659"/>
                    <a:pt x="20736" y="18159"/>
                  </a:cubicBezTo>
                  <a:cubicBezTo>
                    <a:pt x="20794" y="18369"/>
                    <a:pt x="20689" y="18695"/>
                    <a:pt x="20549" y="18765"/>
                  </a:cubicBezTo>
                  <a:cubicBezTo>
                    <a:pt x="20487" y="18796"/>
                    <a:pt x="20438" y="18813"/>
                    <a:pt x="20385" y="18813"/>
                  </a:cubicBezTo>
                  <a:cubicBezTo>
                    <a:pt x="20299" y="18813"/>
                    <a:pt x="20201" y="18768"/>
                    <a:pt x="20014" y="18660"/>
                  </a:cubicBezTo>
                  <a:cubicBezTo>
                    <a:pt x="19665" y="18462"/>
                    <a:pt x="17965" y="16867"/>
                    <a:pt x="17394" y="16203"/>
                  </a:cubicBezTo>
                  <a:cubicBezTo>
                    <a:pt x="16754" y="15458"/>
                    <a:pt x="16486" y="15039"/>
                    <a:pt x="16661" y="15039"/>
                  </a:cubicBezTo>
                  <a:close/>
                  <a:moveTo>
                    <a:pt x="7588" y="10787"/>
                  </a:moveTo>
                  <a:cubicBezTo>
                    <a:pt x="8219" y="10787"/>
                    <a:pt x="9029" y="10966"/>
                    <a:pt x="9943" y="11302"/>
                  </a:cubicBezTo>
                  <a:cubicBezTo>
                    <a:pt x="10910" y="11663"/>
                    <a:pt x="13273" y="12816"/>
                    <a:pt x="13203" y="12885"/>
                  </a:cubicBezTo>
                  <a:cubicBezTo>
                    <a:pt x="13202" y="12886"/>
                    <a:pt x="13200" y="12887"/>
                    <a:pt x="13196" y="12887"/>
                  </a:cubicBezTo>
                  <a:cubicBezTo>
                    <a:pt x="13145" y="12887"/>
                    <a:pt x="12850" y="12821"/>
                    <a:pt x="12505" y="12746"/>
                  </a:cubicBezTo>
                  <a:cubicBezTo>
                    <a:pt x="11612" y="12520"/>
                    <a:pt x="10732" y="12379"/>
                    <a:pt x="10322" y="12379"/>
                  </a:cubicBezTo>
                  <a:cubicBezTo>
                    <a:pt x="10181" y="12379"/>
                    <a:pt x="10095" y="12396"/>
                    <a:pt x="10083" y="12431"/>
                  </a:cubicBezTo>
                  <a:cubicBezTo>
                    <a:pt x="10071" y="12466"/>
                    <a:pt x="10386" y="12571"/>
                    <a:pt x="10863" y="12699"/>
                  </a:cubicBezTo>
                  <a:cubicBezTo>
                    <a:pt x="11748" y="12920"/>
                    <a:pt x="13564" y="13456"/>
                    <a:pt x="13471" y="13468"/>
                  </a:cubicBezTo>
                  <a:cubicBezTo>
                    <a:pt x="13448" y="13468"/>
                    <a:pt x="13040" y="13421"/>
                    <a:pt x="12575" y="13351"/>
                  </a:cubicBezTo>
                  <a:cubicBezTo>
                    <a:pt x="12109" y="13293"/>
                    <a:pt x="11329" y="13211"/>
                    <a:pt x="10840" y="13176"/>
                  </a:cubicBezTo>
                  <a:cubicBezTo>
                    <a:pt x="10559" y="13154"/>
                    <a:pt x="10293" y="13143"/>
                    <a:pt x="10043" y="13143"/>
                  </a:cubicBezTo>
                  <a:cubicBezTo>
                    <a:pt x="8710" y="13143"/>
                    <a:pt x="7823" y="13457"/>
                    <a:pt x="7382" y="14085"/>
                  </a:cubicBezTo>
                  <a:cubicBezTo>
                    <a:pt x="7242" y="14282"/>
                    <a:pt x="7219" y="14376"/>
                    <a:pt x="7219" y="14655"/>
                  </a:cubicBezTo>
                  <a:cubicBezTo>
                    <a:pt x="7219" y="15028"/>
                    <a:pt x="7324" y="15225"/>
                    <a:pt x="7650" y="15412"/>
                  </a:cubicBezTo>
                  <a:cubicBezTo>
                    <a:pt x="7779" y="15486"/>
                    <a:pt x="7968" y="15525"/>
                    <a:pt x="8235" y="15525"/>
                  </a:cubicBezTo>
                  <a:cubicBezTo>
                    <a:pt x="8596" y="15525"/>
                    <a:pt x="9098" y="15454"/>
                    <a:pt x="9780" y="15307"/>
                  </a:cubicBezTo>
                  <a:cubicBezTo>
                    <a:pt x="10601" y="15139"/>
                    <a:pt x="11784" y="14951"/>
                    <a:pt x="12029" y="14951"/>
                  </a:cubicBezTo>
                  <a:cubicBezTo>
                    <a:pt x="12055" y="14951"/>
                    <a:pt x="12071" y="14953"/>
                    <a:pt x="12074" y="14958"/>
                  </a:cubicBezTo>
                  <a:cubicBezTo>
                    <a:pt x="12086" y="14969"/>
                    <a:pt x="11631" y="15121"/>
                    <a:pt x="11061" y="15307"/>
                  </a:cubicBezTo>
                  <a:cubicBezTo>
                    <a:pt x="9676" y="15773"/>
                    <a:pt x="8604" y="16180"/>
                    <a:pt x="8604" y="16250"/>
                  </a:cubicBezTo>
                  <a:cubicBezTo>
                    <a:pt x="8604" y="16273"/>
                    <a:pt x="8633" y="16285"/>
                    <a:pt x="8693" y="16285"/>
                  </a:cubicBezTo>
                  <a:cubicBezTo>
                    <a:pt x="8903" y="16285"/>
                    <a:pt x="9495" y="16141"/>
                    <a:pt x="10572" y="15843"/>
                  </a:cubicBezTo>
                  <a:cubicBezTo>
                    <a:pt x="12255" y="15365"/>
                    <a:pt x="13058" y="15146"/>
                    <a:pt x="13169" y="15146"/>
                  </a:cubicBezTo>
                  <a:cubicBezTo>
                    <a:pt x="13183" y="15146"/>
                    <a:pt x="13186" y="15149"/>
                    <a:pt x="13180" y="15156"/>
                  </a:cubicBezTo>
                  <a:cubicBezTo>
                    <a:pt x="13052" y="15284"/>
                    <a:pt x="11189" y="16495"/>
                    <a:pt x="10595" y="16844"/>
                  </a:cubicBezTo>
                  <a:cubicBezTo>
                    <a:pt x="8476" y="18113"/>
                    <a:pt x="6148" y="18974"/>
                    <a:pt x="4378" y="19161"/>
                  </a:cubicBezTo>
                  <a:cubicBezTo>
                    <a:pt x="4052" y="19184"/>
                    <a:pt x="3750" y="19207"/>
                    <a:pt x="3703" y="19207"/>
                  </a:cubicBezTo>
                  <a:cubicBezTo>
                    <a:pt x="2888" y="19137"/>
                    <a:pt x="2516" y="19056"/>
                    <a:pt x="2096" y="18846"/>
                  </a:cubicBezTo>
                  <a:cubicBezTo>
                    <a:pt x="1316" y="18439"/>
                    <a:pt x="897" y="17601"/>
                    <a:pt x="595" y="15808"/>
                  </a:cubicBezTo>
                  <a:cubicBezTo>
                    <a:pt x="420" y="14806"/>
                    <a:pt x="455" y="14026"/>
                    <a:pt x="664" y="13561"/>
                  </a:cubicBezTo>
                  <a:cubicBezTo>
                    <a:pt x="862" y="13142"/>
                    <a:pt x="1363" y="12618"/>
                    <a:pt x="1829" y="12338"/>
                  </a:cubicBezTo>
                  <a:cubicBezTo>
                    <a:pt x="2376" y="12012"/>
                    <a:pt x="2911" y="11861"/>
                    <a:pt x="4239" y="11640"/>
                  </a:cubicBezTo>
                  <a:cubicBezTo>
                    <a:pt x="5415" y="11442"/>
                    <a:pt x="5508" y="11418"/>
                    <a:pt x="6800" y="10918"/>
                  </a:cubicBezTo>
                  <a:cubicBezTo>
                    <a:pt x="7014" y="10830"/>
                    <a:pt x="7280" y="10787"/>
                    <a:pt x="7588" y="10787"/>
                  </a:cubicBezTo>
                  <a:close/>
                  <a:moveTo>
                    <a:pt x="16034" y="14948"/>
                  </a:moveTo>
                  <a:cubicBezTo>
                    <a:pt x="16040" y="14948"/>
                    <a:pt x="16044" y="14951"/>
                    <a:pt x="16044" y="14958"/>
                  </a:cubicBezTo>
                  <a:cubicBezTo>
                    <a:pt x="16044" y="14981"/>
                    <a:pt x="15904" y="15214"/>
                    <a:pt x="15753" y="15482"/>
                  </a:cubicBezTo>
                  <a:cubicBezTo>
                    <a:pt x="15404" y="16052"/>
                    <a:pt x="15019" y="16914"/>
                    <a:pt x="14658" y="17903"/>
                  </a:cubicBezTo>
                  <a:cubicBezTo>
                    <a:pt x="14332" y="18811"/>
                    <a:pt x="14146" y="19137"/>
                    <a:pt x="13878" y="19335"/>
                  </a:cubicBezTo>
                  <a:cubicBezTo>
                    <a:pt x="13734" y="19437"/>
                    <a:pt x="13646" y="19487"/>
                    <a:pt x="13578" y="19487"/>
                  </a:cubicBezTo>
                  <a:cubicBezTo>
                    <a:pt x="13515" y="19487"/>
                    <a:pt x="13469" y="19443"/>
                    <a:pt x="13413" y="19359"/>
                  </a:cubicBezTo>
                  <a:cubicBezTo>
                    <a:pt x="13087" y="18858"/>
                    <a:pt x="13995" y="16949"/>
                    <a:pt x="15124" y="15726"/>
                  </a:cubicBezTo>
                  <a:cubicBezTo>
                    <a:pt x="15456" y="15362"/>
                    <a:pt x="15956" y="14948"/>
                    <a:pt x="16034" y="14948"/>
                  </a:cubicBezTo>
                  <a:close/>
                  <a:moveTo>
                    <a:pt x="18808" y="15171"/>
                  </a:moveTo>
                  <a:cubicBezTo>
                    <a:pt x="19084" y="15171"/>
                    <a:pt x="20680" y="15559"/>
                    <a:pt x="21446" y="15808"/>
                  </a:cubicBezTo>
                  <a:cubicBezTo>
                    <a:pt x="23018" y="16332"/>
                    <a:pt x="24065" y="16914"/>
                    <a:pt x="24892" y="17752"/>
                  </a:cubicBezTo>
                  <a:cubicBezTo>
                    <a:pt x="25882" y="18741"/>
                    <a:pt x="26126" y="19801"/>
                    <a:pt x="25521" y="20523"/>
                  </a:cubicBezTo>
                  <a:cubicBezTo>
                    <a:pt x="25439" y="20616"/>
                    <a:pt x="25160" y="20837"/>
                    <a:pt x="24892" y="21023"/>
                  </a:cubicBezTo>
                  <a:cubicBezTo>
                    <a:pt x="24031" y="21605"/>
                    <a:pt x="23961" y="21734"/>
                    <a:pt x="24019" y="22793"/>
                  </a:cubicBezTo>
                  <a:cubicBezTo>
                    <a:pt x="24077" y="23841"/>
                    <a:pt x="23972" y="24062"/>
                    <a:pt x="23344" y="24353"/>
                  </a:cubicBezTo>
                  <a:cubicBezTo>
                    <a:pt x="23124" y="24452"/>
                    <a:pt x="22707" y="24508"/>
                    <a:pt x="22314" y="24508"/>
                  </a:cubicBezTo>
                  <a:cubicBezTo>
                    <a:pt x="22061" y="24508"/>
                    <a:pt x="21817" y="24485"/>
                    <a:pt x="21644" y="24435"/>
                  </a:cubicBezTo>
                  <a:cubicBezTo>
                    <a:pt x="20421" y="24085"/>
                    <a:pt x="19606" y="23422"/>
                    <a:pt x="18978" y="22246"/>
                  </a:cubicBezTo>
                  <a:cubicBezTo>
                    <a:pt x="18652" y="21652"/>
                    <a:pt x="18442" y="21093"/>
                    <a:pt x="18070" y="19766"/>
                  </a:cubicBezTo>
                  <a:cubicBezTo>
                    <a:pt x="17790" y="18800"/>
                    <a:pt x="17499" y="17915"/>
                    <a:pt x="17255" y="17275"/>
                  </a:cubicBezTo>
                  <a:cubicBezTo>
                    <a:pt x="17252" y="17266"/>
                    <a:pt x="17252" y="17262"/>
                    <a:pt x="17254" y="17262"/>
                  </a:cubicBezTo>
                  <a:cubicBezTo>
                    <a:pt x="17273" y="17262"/>
                    <a:pt x="17422" y="17467"/>
                    <a:pt x="17616" y="17752"/>
                  </a:cubicBezTo>
                  <a:cubicBezTo>
                    <a:pt x="18431" y="18916"/>
                    <a:pt x="19152" y="19836"/>
                    <a:pt x="19257" y="19836"/>
                  </a:cubicBezTo>
                  <a:cubicBezTo>
                    <a:pt x="19385" y="19836"/>
                    <a:pt x="19269" y="19626"/>
                    <a:pt x="18594" y="18567"/>
                  </a:cubicBezTo>
                  <a:cubicBezTo>
                    <a:pt x="17936" y="17550"/>
                    <a:pt x="17678" y="17153"/>
                    <a:pt x="17735" y="17153"/>
                  </a:cubicBezTo>
                  <a:cubicBezTo>
                    <a:pt x="17774" y="17153"/>
                    <a:pt x="17961" y="17338"/>
                    <a:pt x="18268" y="17635"/>
                  </a:cubicBezTo>
                  <a:cubicBezTo>
                    <a:pt x="19394" y="18717"/>
                    <a:pt x="19976" y="19149"/>
                    <a:pt x="20409" y="19149"/>
                  </a:cubicBezTo>
                  <a:cubicBezTo>
                    <a:pt x="20535" y="19149"/>
                    <a:pt x="20649" y="19113"/>
                    <a:pt x="20759" y="19044"/>
                  </a:cubicBezTo>
                  <a:cubicBezTo>
                    <a:pt x="21073" y="18858"/>
                    <a:pt x="21201" y="18439"/>
                    <a:pt x="21108" y="17950"/>
                  </a:cubicBezTo>
                  <a:cubicBezTo>
                    <a:pt x="20980" y="17298"/>
                    <a:pt x="20584" y="16844"/>
                    <a:pt x="19478" y="16110"/>
                  </a:cubicBezTo>
                  <a:cubicBezTo>
                    <a:pt x="19080" y="15844"/>
                    <a:pt x="18797" y="15631"/>
                    <a:pt x="18830" y="15631"/>
                  </a:cubicBezTo>
                  <a:cubicBezTo>
                    <a:pt x="18832" y="15631"/>
                    <a:pt x="18835" y="15632"/>
                    <a:pt x="18838" y="15633"/>
                  </a:cubicBezTo>
                  <a:cubicBezTo>
                    <a:pt x="18908" y="15656"/>
                    <a:pt x="19455" y="15854"/>
                    <a:pt x="20049" y="16087"/>
                  </a:cubicBezTo>
                  <a:cubicBezTo>
                    <a:pt x="20654" y="16320"/>
                    <a:pt x="21178" y="16506"/>
                    <a:pt x="21213" y="16506"/>
                  </a:cubicBezTo>
                  <a:cubicBezTo>
                    <a:pt x="21597" y="16506"/>
                    <a:pt x="20503" y="15901"/>
                    <a:pt x="19211" y="15388"/>
                  </a:cubicBezTo>
                  <a:cubicBezTo>
                    <a:pt x="18954" y="15284"/>
                    <a:pt x="18757" y="15191"/>
                    <a:pt x="18768" y="15179"/>
                  </a:cubicBezTo>
                  <a:cubicBezTo>
                    <a:pt x="18772" y="15174"/>
                    <a:pt x="18786" y="15171"/>
                    <a:pt x="18808" y="15171"/>
                  </a:cubicBezTo>
                  <a:close/>
                  <a:moveTo>
                    <a:pt x="14041" y="16064"/>
                  </a:moveTo>
                  <a:cubicBezTo>
                    <a:pt x="14053" y="16064"/>
                    <a:pt x="13948" y="16227"/>
                    <a:pt x="13809" y="16425"/>
                  </a:cubicBezTo>
                  <a:cubicBezTo>
                    <a:pt x="13599" y="16739"/>
                    <a:pt x="13494" y="17018"/>
                    <a:pt x="13587" y="17018"/>
                  </a:cubicBezTo>
                  <a:cubicBezTo>
                    <a:pt x="13599" y="17018"/>
                    <a:pt x="13739" y="16890"/>
                    <a:pt x="13890" y="16727"/>
                  </a:cubicBezTo>
                  <a:lnTo>
                    <a:pt x="14181" y="16425"/>
                  </a:lnTo>
                  <a:lnTo>
                    <a:pt x="13925" y="16844"/>
                  </a:lnTo>
                  <a:cubicBezTo>
                    <a:pt x="13052" y="18218"/>
                    <a:pt x="12796" y="19475"/>
                    <a:pt x="13343" y="19754"/>
                  </a:cubicBezTo>
                  <a:cubicBezTo>
                    <a:pt x="13442" y="19804"/>
                    <a:pt x="13526" y="19830"/>
                    <a:pt x="13614" y="19830"/>
                  </a:cubicBezTo>
                  <a:cubicBezTo>
                    <a:pt x="13711" y="19830"/>
                    <a:pt x="13814" y="19798"/>
                    <a:pt x="13948" y="19731"/>
                  </a:cubicBezTo>
                  <a:cubicBezTo>
                    <a:pt x="14391" y="19498"/>
                    <a:pt x="14693" y="19056"/>
                    <a:pt x="15019" y="18101"/>
                  </a:cubicBezTo>
                  <a:cubicBezTo>
                    <a:pt x="15122" y="17817"/>
                    <a:pt x="15213" y="17600"/>
                    <a:pt x="15228" y="17600"/>
                  </a:cubicBezTo>
                  <a:cubicBezTo>
                    <a:pt x="15228" y="17600"/>
                    <a:pt x="15229" y="17600"/>
                    <a:pt x="15229" y="17601"/>
                  </a:cubicBezTo>
                  <a:cubicBezTo>
                    <a:pt x="15241" y="17612"/>
                    <a:pt x="15194" y="17868"/>
                    <a:pt x="15136" y="18183"/>
                  </a:cubicBezTo>
                  <a:cubicBezTo>
                    <a:pt x="14979" y="19019"/>
                    <a:pt x="14943" y="19433"/>
                    <a:pt x="15005" y="19433"/>
                  </a:cubicBezTo>
                  <a:cubicBezTo>
                    <a:pt x="15071" y="19433"/>
                    <a:pt x="15249" y="18955"/>
                    <a:pt x="15508" y="18008"/>
                  </a:cubicBezTo>
                  <a:cubicBezTo>
                    <a:pt x="15553" y="17840"/>
                    <a:pt x="15609" y="17705"/>
                    <a:pt x="15623" y="17705"/>
                  </a:cubicBezTo>
                  <a:cubicBezTo>
                    <a:pt x="15624" y="17705"/>
                    <a:pt x="15624" y="17705"/>
                    <a:pt x="15625" y="17705"/>
                  </a:cubicBezTo>
                  <a:cubicBezTo>
                    <a:pt x="15671" y="17764"/>
                    <a:pt x="15532" y="19638"/>
                    <a:pt x="15439" y="20057"/>
                  </a:cubicBezTo>
                  <a:cubicBezTo>
                    <a:pt x="15299" y="20767"/>
                    <a:pt x="14938" y="21780"/>
                    <a:pt x="14577" y="22479"/>
                  </a:cubicBezTo>
                  <a:cubicBezTo>
                    <a:pt x="13622" y="24365"/>
                    <a:pt x="12342" y="25517"/>
                    <a:pt x="10851" y="25890"/>
                  </a:cubicBezTo>
                  <a:cubicBezTo>
                    <a:pt x="10618" y="25945"/>
                    <a:pt x="10248" y="25975"/>
                    <a:pt x="9897" y="25975"/>
                  </a:cubicBezTo>
                  <a:cubicBezTo>
                    <a:pt x="9582" y="25975"/>
                    <a:pt x="9281" y="25951"/>
                    <a:pt x="9105" y="25901"/>
                  </a:cubicBezTo>
                  <a:cubicBezTo>
                    <a:pt x="8383" y="25692"/>
                    <a:pt x="7918" y="25354"/>
                    <a:pt x="7638" y="24842"/>
                  </a:cubicBezTo>
                  <a:cubicBezTo>
                    <a:pt x="7475" y="24539"/>
                    <a:pt x="7440" y="24423"/>
                    <a:pt x="7429" y="24004"/>
                  </a:cubicBezTo>
                  <a:cubicBezTo>
                    <a:pt x="7359" y="22735"/>
                    <a:pt x="7976" y="21873"/>
                    <a:pt x="9897" y="20511"/>
                  </a:cubicBezTo>
                  <a:cubicBezTo>
                    <a:pt x="11177" y="19603"/>
                    <a:pt x="11969" y="18823"/>
                    <a:pt x="12737" y="17717"/>
                  </a:cubicBezTo>
                  <a:cubicBezTo>
                    <a:pt x="13226" y="17030"/>
                    <a:pt x="13983" y="16064"/>
                    <a:pt x="14041" y="16064"/>
                  </a:cubicBezTo>
                  <a:close/>
                  <a:moveTo>
                    <a:pt x="21830" y="1"/>
                  </a:moveTo>
                  <a:cubicBezTo>
                    <a:pt x="21576" y="1"/>
                    <a:pt x="21413" y="31"/>
                    <a:pt x="21155" y="102"/>
                  </a:cubicBezTo>
                  <a:cubicBezTo>
                    <a:pt x="18687" y="847"/>
                    <a:pt x="16195" y="4200"/>
                    <a:pt x="15532" y="7693"/>
                  </a:cubicBezTo>
                  <a:cubicBezTo>
                    <a:pt x="15462" y="8031"/>
                    <a:pt x="15392" y="8380"/>
                    <a:pt x="15369" y="8473"/>
                  </a:cubicBezTo>
                  <a:cubicBezTo>
                    <a:pt x="15350" y="8535"/>
                    <a:pt x="15338" y="8570"/>
                    <a:pt x="15331" y="8570"/>
                  </a:cubicBezTo>
                  <a:cubicBezTo>
                    <a:pt x="15320" y="8570"/>
                    <a:pt x="15317" y="8498"/>
                    <a:pt x="15310" y="8333"/>
                  </a:cubicBezTo>
                  <a:cubicBezTo>
                    <a:pt x="15299" y="7774"/>
                    <a:pt x="15136" y="5784"/>
                    <a:pt x="15054" y="5132"/>
                  </a:cubicBezTo>
                  <a:cubicBezTo>
                    <a:pt x="14728" y="2815"/>
                    <a:pt x="13913" y="1592"/>
                    <a:pt x="12318" y="1068"/>
                  </a:cubicBezTo>
                  <a:cubicBezTo>
                    <a:pt x="11993" y="960"/>
                    <a:pt x="11668" y="905"/>
                    <a:pt x="11325" y="905"/>
                  </a:cubicBezTo>
                  <a:cubicBezTo>
                    <a:pt x="10821" y="905"/>
                    <a:pt x="10278" y="1024"/>
                    <a:pt x="9641" y="1266"/>
                  </a:cubicBezTo>
                  <a:cubicBezTo>
                    <a:pt x="8872" y="1546"/>
                    <a:pt x="8535" y="1616"/>
                    <a:pt x="7673" y="1685"/>
                  </a:cubicBezTo>
                  <a:cubicBezTo>
                    <a:pt x="7231" y="1720"/>
                    <a:pt x="6649" y="1790"/>
                    <a:pt x="6381" y="1837"/>
                  </a:cubicBezTo>
                  <a:cubicBezTo>
                    <a:pt x="4693" y="2140"/>
                    <a:pt x="3400" y="3618"/>
                    <a:pt x="3633" y="4969"/>
                  </a:cubicBezTo>
                  <a:cubicBezTo>
                    <a:pt x="3750" y="5621"/>
                    <a:pt x="4215" y="6284"/>
                    <a:pt x="5030" y="6913"/>
                  </a:cubicBezTo>
                  <a:cubicBezTo>
                    <a:pt x="8360" y="9521"/>
                    <a:pt x="8861" y="9858"/>
                    <a:pt x="10980" y="11069"/>
                  </a:cubicBezTo>
                  <a:cubicBezTo>
                    <a:pt x="11748" y="11500"/>
                    <a:pt x="12365" y="11861"/>
                    <a:pt x="12353" y="11873"/>
                  </a:cubicBezTo>
                  <a:cubicBezTo>
                    <a:pt x="12353" y="11873"/>
                    <a:pt x="12352" y="11873"/>
                    <a:pt x="12351" y="11873"/>
                  </a:cubicBezTo>
                  <a:cubicBezTo>
                    <a:pt x="12317" y="11873"/>
                    <a:pt x="12012" y="11737"/>
                    <a:pt x="11643" y="11558"/>
                  </a:cubicBezTo>
                  <a:cubicBezTo>
                    <a:pt x="10036" y="10801"/>
                    <a:pt x="8826" y="10429"/>
                    <a:pt x="7813" y="10382"/>
                  </a:cubicBezTo>
                  <a:cubicBezTo>
                    <a:pt x="7655" y="10375"/>
                    <a:pt x="7536" y="10368"/>
                    <a:pt x="7430" y="10368"/>
                  </a:cubicBezTo>
                  <a:cubicBezTo>
                    <a:pt x="7061" y="10368"/>
                    <a:pt x="6869" y="10449"/>
                    <a:pt x="5845" y="10848"/>
                  </a:cubicBezTo>
                  <a:cubicBezTo>
                    <a:pt x="5438" y="10999"/>
                    <a:pt x="5042" y="11092"/>
                    <a:pt x="4122" y="11244"/>
                  </a:cubicBezTo>
                  <a:cubicBezTo>
                    <a:pt x="3470" y="11349"/>
                    <a:pt x="2772" y="11488"/>
                    <a:pt x="2562" y="11558"/>
                  </a:cubicBezTo>
                  <a:cubicBezTo>
                    <a:pt x="1363" y="11931"/>
                    <a:pt x="443" y="12711"/>
                    <a:pt x="129" y="13619"/>
                  </a:cubicBezTo>
                  <a:cubicBezTo>
                    <a:pt x="24" y="13933"/>
                    <a:pt x="1" y="14108"/>
                    <a:pt x="12" y="14620"/>
                  </a:cubicBezTo>
                  <a:cubicBezTo>
                    <a:pt x="12" y="15307"/>
                    <a:pt x="117" y="15982"/>
                    <a:pt x="373" y="16960"/>
                  </a:cubicBezTo>
                  <a:cubicBezTo>
                    <a:pt x="746" y="18404"/>
                    <a:pt x="1328" y="19114"/>
                    <a:pt x="2446" y="19487"/>
                  </a:cubicBezTo>
                  <a:cubicBezTo>
                    <a:pt x="2842" y="19626"/>
                    <a:pt x="2958" y="19638"/>
                    <a:pt x="3831" y="19638"/>
                  </a:cubicBezTo>
                  <a:cubicBezTo>
                    <a:pt x="4984" y="19638"/>
                    <a:pt x="5717" y="19498"/>
                    <a:pt x="7021" y="19056"/>
                  </a:cubicBezTo>
                  <a:cubicBezTo>
                    <a:pt x="8907" y="18415"/>
                    <a:pt x="10479" y="17566"/>
                    <a:pt x="12714" y="15994"/>
                  </a:cubicBezTo>
                  <a:cubicBezTo>
                    <a:pt x="13948" y="15121"/>
                    <a:pt x="14356" y="14888"/>
                    <a:pt x="14717" y="14830"/>
                  </a:cubicBezTo>
                  <a:lnTo>
                    <a:pt x="14996" y="14771"/>
                  </a:lnTo>
                  <a:lnTo>
                    <a:pt x="14775" y="14946"/>
                  </a:lnTo>
                  <a:cubicBezTo>
                    <a:pt x="14228" y="15365"/>
                    <a:pt x="13157" y="16529"/>
                    <a:pt x="12423" y="17496"/>
                  </a:cubicBezTo>
                  <a:cubicBezTo>
                    <a:pt x="11492" y="18730"/>
                    <a:pt x="11061" y="19149"/>
                    <a:pt x="9815" y="20045"/>
                  </a:cubicBezTo>
                  <a:cubicBezTo>
                    <a:pt x="8581" y="20930"/>
                    <a:pt x="8174" y="21279"/>
                    <a:pt x="7778" y="21768"/>
                  </a:cubicBezTo>
                  <a:cubicBezTo>
                    <a:pt x="7196" y="22502"/>
                    <a:pt x="6928" y="23247"/>
                    <a:pt x="6975" y="24039"/>
                  </a:cubicBezTo>
                  <a:cubicBezTo>
                    <a:pt x="7021" y="24679"/>
                    <a:pt x="7172" y="25063"/>
                    <a:pt x="7615" y="25529"/>
                  </a:cubicBezTo>
                  <a:cubicBezTo>
                    <a:pt x="8092" y="26030"/>
                    <a:pt x="8686" y="26344"/>
                    <a:pt x="9419" y="26449"/>
                  </a:cubicBezTo>
                  <a:cubicBezTo>
                    <a:pt x="9493" y="26460"/>
                    <a:pt x="9606" y="26465"/>
                    <a:pt x="9740" y="26465"/>
                  </a:cubicBezTo>
                  <a:cubicBezTo>
                    <a:pt x="10162" y="26465"/>
                    <a:pt x="10793" y="26415"/>
                    <a:pt x="11049" y="26344"/>
                  </a:cubicBezTo>
                  <a:cubicBezTo>
                    <a:pt x="11597" y="26204"/>
                    <a:pt x="12470" y="25739"/>
                    <a:pt x="12982" y="25331"/>
                  </a:cubicBezTo>
                  <a:cubicBezTo>
                    <a:pt x="14111" y="24423"/>
                    <a:pt x="15089" y="22909"/>
                    <a:pt x="15636" y="21233"/>
                  </a:cubicBezTo>
                  <a:cubicBezTo>
                    <a:pt x="16009" y="20104"/>
                    <a:pt x="16044" y="19789"/>
                    <a:pt x="16079" y="17915"/>
                  </a:cubicBezTo>
                  <a:cubicBezTo>
                    <a:pt x="16090" y="17007"/>
                    <a:pt x="16114" y="16169"/>
                    <a:pt x="16125" y="16064"/>
                  </a:cubicBezTo>
                  <a:cubicBezTo>
                    <a:pt x="16138" y="15997"/>
                    <a:pt x="16147" y="15958"/>
                    <a:pt x="16164" y="15958"/>
                  </a:cubicBezTo>
                  <a:cubicBezTo>
                    <a:pt x="16194" y="15958"/>
                    <a:pt x="16247" y="16087"/>
                    <a:pt x="16382" y="16425"/>
                  </a:cubicBezTo>
                  <a:cubicBezTo>
                    <a:pt x="16498" y="16739"/>
                    <a:pt x="16742" y="17333"/>
                    <a:pt x="16905" y="17764"/>
                  </a:cubicBezTo>
                  <a:cubicBezTo>
                    <a:pt x="17080" y="18183"/>
                    <a:pt x="17394" y="19102"/>
                    <a:pt x="17592" y="19813"/>
                  </a:cubicBezTo>
                  <a:cubicBezTo>
                    <a:pt x="17802" y="20523"/>
                    <a:pt x="18058" y="21361"/>
                    <a:pt x="18186" y="21664"/>
                  </a:cubicBezTo>
                  <a:cubicBezTo>
                    <a:pt x="18838" y="23329"/>
                    <a:pt x="19874" y="24353"/>
                    <a:pt x="21329" y="24772"/>
                  </a:cubicBezTo>
                  <a:cubicBezTo>
                    <a:pt x="21693" y="24872"/>
                    <a:pt x="21851" y="24908"/>
                    <a:pt x="22179" y="24908"/>
                  </a:cubicBezTo>
                  <a:cubicBezTo>
                    <a:pt x="22271" y="24908"/>
                    <a:pt x="22377" y="24905"/>
                    <a:pt x="22505" y="24900"/>
                  </a:cubicBezTo>
                  <a:cubicBezTo>
                    <a:pt x="23076" y="24877"/>
                    <a:pt x="23216" y="24854"/>
                    <a:pt x="23483" y="24737"/>
                  </a:cubicBezTo>
                  <a:cubicBezTo>
                    <a:pt x="23891" y="24539"/>
                    <a:pt x="24182" y="24283"/>
                    <a:pt x="24333" y="23969"/>
                  </a:cubicBezTo>
                  <a:cubicBezTo>
                    <a:pt x="24438" y="23736"/>
                    <a:pt x="24450" y="23631"/>
                    <a:pt x="24438" y="23107"/>
                  </a:cubicBezTo>
                  <a:cubicBezTo>
                    <a:pt x="24403" y="21908"/>
                    <a:pt x="24415" y="21885"/>
                    <a:pt x="24927" y="21536"/>
                  </a:cubicBezTo>
                  <a:cubicBezTo>
                    <a:pt x="25812" y="20942"/>
                    <a:pt x="26126" y="20569"/>
                    <a:pt x="26243" y="20010"/>
                  </a:cubicBezTo>
                  <a:cubicBezTo>
                    <a:pt x="26522" y="18707"/>
                    <a:pt x="25265" y="17146"/>
                    <a:pt x="23122" y="16110"/>
                  </a:cubicBezTo>
                  <a:cubicBezTo>
                    <a:pt x="22389" y="15761"/>
                    <a:pt x="21411" y="15412"/>
                    <a:pt x="20724" y="15249"/>
                  </a:cubicBezTo>
                  <a:cubicBezTo>
                    <a:pt x="20235" y="15132"/>
                    <a:pt x="20095" y="15039"/>
                    <a:pt x="20386" y="15039"/>
                  </a:cubicBezTo>
                  <a:cubicBezTo>
                    <a:pt x="20666" y="15039"/>
                    <a:pt x="21853" y="14841"/>
                    <a:pt x="22540" y="14678"/>
                  </a:cubicBezTo>
                  <a:cubicBezTo>
                    <a:pt x="24240" y="14282"/>
                    <a:pt x="25800" y="13526"/>
                    <a:pt x="26976" y="12536"/>
                  </a:cubicBezTo>
                  <a:cubicBezTo>
                    <a:pt x="29130" y="10720"/>
                    <a:pt x="29852" y="7705"/>
                    <a:pt x="28583" y="5853"/>
                  </a:cubicBezTo>
                  <a:cubicBezTo>
                    <a:pt x="28164" y="5236"/>
                    <a:pt x="27675" y="4841"/>
                    <a:pt x="26487" y="4142"/>
                  </a:cubicBezTo>
                  <a:cubicBezTo>
                    <a:pt x="25462" y="3537"/>
                    <a:pt x="25137" y="3187"/>
                    <a:pt x="24461" y="1930"/>
                  </a:cubicBezTo>
                  <a:cubicBezTo>
                    <a:pt x="23681" y="498"/>
                    <a:pt x="23134" y="44"/>
                    <a:pt x="22098" y="9"/>
                  </a:cubicBezTo>
                  <a:cubicBezTo>
                    <a:pt x="21996" y="3"/>
                    <a:pt x="21909" y="1"/>
                    <a:pt x="2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1628075" y="1572675"/>
              <a:ext cx="28925" cy="12775"/>
            </a:xfrm>
            <a:custGeom>
              <a:rect b="b" l="l" r="r" t="t"/>
              <a:pathLst>
                <a:path extrusionOk="0" h="511" w="1157">
                  <a:moveTo>
                    <a:pt x="1052" y="0"/>
                  </a:moveTo>
                  <a:cubicBezTo>
                    <a:pt x="949" y="0"/>
                    <a:pt x="751" y="51"/>
                    <a:pt x="501" y="149"/>
                  </a:cubicBezTo>
                  <a:cubicBezTo>
                    <a:pt x="70" y="324"/>
                    <a:pt x="0" y="359"/>
                    <a:pt x="58" y="452"/>
                  </a:cubicBezTo>
                  <a:cubicBezTo>
                    <a:pt x="82" y="475"/>
                    <a:pt x="152" y="510"/>
                    <a:pt x="210" y="510"/>
                  </a:cubicBezTo>
                  <a:cubicBezTo>
                    <a:pt x="361" y="510"/>
                    <a:pt x="1013" y="196"/>
                    <a:pt x="1106" y="91"/>
                  </a:cubicBezTo>
                  <a:cubicBezTo>
                    <a:pt x="1157" y="30"/>
                    <a:pt x="1133" y="0"/>
                    <a:pt x="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1737225" y="1413400"/>
              <a:ext cx="11650" cy="25400"/>
            </a:xfrm>
            <a:custGeom>
              <a:rect b="b" l="l" r="r" t="t"/>
              <a:pathLst>
                <a:path extrusionOk="0" h="1016" w="466">
                  <a:moveTo>
                    <a:pt x="396" y="1"/>
                  </a:moveTo>
                  <a:cubicBezTo>
                    <a:pt x="326" y="1"/>
                    <a:pt x="58" y="583"/>
                    <a:pt x="23" y="839"/>
                  </a:cubicBezTo>
                  <a:cubicBezTo>
                    <a:pt x="1" y="960"/>
                    <a:pt x="11" y="1016"/>
                    <a:pt x="41" y="1016"/>
                  </a:cubicBezTo>
                  <a:cubicBezTo>
                    <a:pt x="88" y="1016"/>
                    <a:pt x="182" y="877"/>
                    <a:pt x="268" y="641"/>
                  </a:cubicBezTo>
                  <a:cubicBezTo>
                    <a:pt x="442" y="164"/>
                    <a:pt x="466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1445650" y="1392775"/>
              <a:ext cx="58450" cy="7850"/>
            </a:xfrm>
            <a:custGeom>
              <a:rect b="b" l="l" r="r" t="t"/>
              <a:pathLst>
                <a:path extrusionOk="0" h="314" w="2338">
                  <a:moveTo>
                    <a:pt x="226" y="0"/>
                  </a:moveTo>
                  <a:cubicBezTo>
                    <a:pt x="22" y="0"/>
                    <a:pt x="1" y="23"/>
                    <a:pt x="9" y="81"/>
                  </a:cubicBezTo>
                  <a:cubicBezTo>
                    <a:pt x="21" y="139"/>
                    <a:pt x="126" y="197"/>
                    <a:pt x="289" y="244"/>
                  </a:cubicBezTo>
                  <a:cubicBezTo>
                    <a:pt x="428" y="278"/>
                    <a:pt x="871" y="313"/>
                    <a:pt x="1267" y="313"/>
                  </a:cubicBezTo>
                  <a:cubicBezTo>
                    <a:pt x="2000" y="313"/>
                    <a:pt x="2338" y="267"/>
                    <a:pt x="2221" y="197"/>
                  </a:cubicBezTo>
                  <a:cubicBezTo>
                    <a:pt x="2140" y="139"/>
                    <a:pt x="1301" y="46"/>
                    <a:pt x="580" y="11"/>
                  </a:cubicBezTo>
                  <a:cubicBezTo>
                    <a:pt x="424" y="4"/>
                    <a:pt x="309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1516000" y="1075200"/>
              <a:ext cx="64650" cy="78725"/>
            </a:xfrm>
            <a:custGeom>
              <a:rect b="b" l="l" r="r" t="t"/>
              <a:pathLst>
                <a:path extrusionOk="0" h="3149" w="2586">
                  <a:moveTo>
                    <a:pt x="292" y="0"/>
                  </a:moveTo>
                  <a:cubicBezTo>
                    <a:pt x="13" y="0"/>
                    <a:pt x="1" y="582"/>
                    <a:pt x="269" y="1071"/>
                  </a:cubicBezTo>
                  <a:cubicBezTo>
                    <a:pt x="548" y="1584"/>
                    <a:pt x="1293" y="2305"/>
                    <a:pt x="2166" y="2923"/>
                  </a:cubicBezTo>
                  <a:cubicBezTo>
                    <a:pt x="2407" y="3090"/>
                    <a:pt x="2488" y="3148"/>
                    <a:pt x="2526" y="3148"/>
                  </a:cubicBezTo>
                  <a:cubicBezTo>
                    <a:pt x="2549" y="3148"/>
                    <a:pt x="2556" y="3128"/>
                    <a:pt x="2574" y="3097"/>
                  </a:cubicBezTo>
                  <a:cubicBezTo>
                    <a:pt x="2586" y="3074"/>
                    <a:pt x="2166" y="2597"/>
                    <a:pt x="1631" y="2049"/>
                  </a:cubicBezTo>
                  <a:cubicBezTo>
                    <a:pt x="537" y="920"/>
                    <a:pt x="304" y="594"/>
                    <a:pt x="362" y="221"/>
                  </a:cubicBezTo>
                  <a:cubicBezTo>
                    <a:pt x="397" y="24"/>
                    <a:pt x="385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1541050" y="1069575"/>
              <a:ext cx="32325" cy="45225"/>
            </a:xfrm>
            <a:custGeom>
              <a:rect b="b" l="l" r="r" t="t"/>
              <a:pathLst>
                <a:path extrusionOk="0" h="1809" w="1293">
                  <a:moveTo>
                    <a:pt x="192" y="0"/>
                  </a:moveTo>
                  <a:cubicBezTo>
                    <a:pt x="153" y="0"/>
                    <a:pt x="117" y="28"/>
                    <a:pt x="93" y="86"/>
                  </a:cubicBezTo>
                  <a:cubicBezTo>
                    <a:pt x="0" y="318"/>
                    <a:pt x="338" y="959"/>
                    <a:pt x="838" y="1506"/>
                  </a:cubicBezTo>
                  <a:cubicBezTo>
                    <a:pt x="978" y="1669"/>
                    <a:pt x="1129" y="1809"/>
                    <a:pt x="1176" y="1809"/>
                  </a:cubicBezTo>
                  <a:cubicBezTo>
                    <a:pt x="1292" y="1809"/>
                    <a:pt x="1153" y="1494"/>
                    <a:pt x="745" y="854"/>
                  </a:cubicBezTo>
                  <a:cubicBezTo>
                    <a:pt x="559" y="563"/>
                    <a:pt x="373" y="249"/>
                    <a:pt x="349" y="167"/>
                  </a:cubicBezTo>
                  <a:cubicBezTo>
                    <a:pt x="308" y="57"/>
                    <a:pt x="24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1987525" y="1443300"/>
              <a:ext cx="19225" cy="24025"/>
            </a:xfrm>
            <a:custGeom>
              <a:rect b="b" l="l" r="r" t="t"/>
              <a:pathLst>
                <a:path extrusionOk="0" h="961" w="769">
                  <a:moveTo>
                    <a:pt x="57" y="1"/>
                  </a:moveTo>
                  <a:cubicBezTo>
                    <a:pt x="53" y="1"/>
                    <a:pt x="50" y="2"/>
                    <a:pt x="47" y="4"/>
                  </a:cubicBezTo>
                  <a:cubicBezTo>
                    <a:pt x="0" y="62"/>
                    <a:pt x="129" y="295"/>
                    <a:pt x="443" y="714"/>
                  </a:cubicBezTo>
                  <a:cubicBezTo>
                    <a:pt x="574" y="882"/>
                    <a:pt x="652" y="961"/>
                    <a:pt x="696" y="961"/>
                  </a:cubicBezTo>
                  <a:cubicBezTo>
                    <a:pt x="707" y="961"/>
                    <a:pt x="715" y="956"/>
                    <a:pt x="722" y="947"/>
                  </a:cubicBezTo>
                  <a:cubicBezTo>
                    <a:pt x="769" y="912"/>
                    <a:pt x="757" y="830"/>
                    <a:pt x="687" y="702"/>
                  </a:cubicBezTo>
                  <a:cubicBezTo>
                    <a:pt x="543" y="447"/>
                    <a:pt x="144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11"/>
          <p:cNvGrpSpPr/>
          <p:nvPr/>
        </p:nvGrpSpPr>
        <p:grpSpPr>
          <a:xfrm flipH="1" rot="-8358298">
            <a:off x="-768853" y="1788220"/>
            <a:ext cx="2430910" cy="2301523"/>
            <a:chOff x="1767475" y="503500"/>
            <a:chExt cx="584775" cy="553650"/>
          </a:xfrm>
        </p:grpSpPr>
        <p:sp>
          <p:nvSpPr>
            <p:cNvPr id="430" name="Google Shape;430;p11"/>
            <p:cNvSpPr/>
            <p:nvPr/>
          </p:nvSpPr>
          <p:spPr>
            <a:xfrm>
              <a:off x="2234925" y="654000"/>
              <a:ext cx="63175" cy="14500"/>
            </a:xfrm>
            <a:custGeom>
              <a:rect b="b" l="l" r="r" t="t"/>
              <a:pathLst>
                <a:path extrusionOk="0" h="580" w="2527">
                  <a:moveTo>
                    <a:pt x="1141" y="1"/>
                  </a:moveTo>
                  <a:cubicBezTo>
                    <a:pt x="1118" y="1"/>
                    <a:pt x="1095" y="1"/>
                    <a:pt x="1071" y="2"/>
                  </a:cubicBezTo>
                  <a:cubicBezTo>
                    <a:pt x="711" y="14"/>
                    <a:pt x="0" y="177"/>
                    <a:pt x="0" y="246"/>
                  </a:cubicBezTo>
                  <a:cubicBezTo>
                    <a:pt x="0" y="299"/>
                    <a:pt x="55" y="318"/>
                    <a:pt x="292" y="318"/>
                  </a:cubicBezTo>
                  <a:cubicBezTo>
                    <a:pt x="419" y="318"/>
                    <a:pt x="599" y="313"/>
                    <a:pt x="850" y="305"/>
                  </a:cubicBezTo>
                  <a:cubicBezTo>
                    <a:pt x="932" y="301"/>
                    <a:pt x="1010" y="300"/>
                    <a:pt x="1084" y="300"/>
                  </a:cubicBezTo>
                  <a:cubicBezTo>
                    <a:pt x="1550" y="300"/>
                    <a:pt x="1883" y="365"/>
                    <a:pt x="2224" y="526"/>
                  </a:cubicBezTo>
                  <a:cubicBezTo>
                    <a:pt x="2307" y="564"/>
                    <a:pt x="2365" y="580"/>
                    <a:pt x="2400" y="580"/>
                  </a:cubicBezTo>
                  <a:cubicBezTo>
                    <a:pt x="2527" y="580"/>
                    <a:pt x="2360" y="369"/>
                    <a:pt x="2049" y="223"/>
                  </a:cubicBezTo>
                  <a:cubicBezTo>
                    <a:pt x="1757" y="72"/>
                    <a:pt x="1445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1930175" y="735175"/>
              <a:ext cx="27050" cy="11675"/>
            </a:xfrm>
            <a:custGeom>
              <a:rect b="b" l="l" r="r" t="t"/>
              <a:pathLst>
                <a:path extrusionOk="0" h="467" w="1082">
                  <a:moveTo>
                    <a:pt x="115" y="1"/>
                  </a:moveTo>
                  <a:cubicBezTo>
                    <a:pt x="107" y="1"/>
                    <a:pt x="100" y="2"/>
                    <a:pt x="94" y="3"/>
                  </a:cubicBezTo>
                  <a:cubicBezTo>
                    <a:pt x="1" y="26"/>
                    <a:pt x="24" y="38"/>
                    <a:pt x="280" y="178"/>
                  </a:cubicBezTo>
                  <a:cubicBezTo>
                    <a:pt x="594" y="339"/>
                    <a:pt x="907" y="466"/>
                    <a:pt x="1007" y="466"/>
                  </a:cubicBezTo>
                  <a:cubicBezTo>
                    <a:pt x="1022" y="466"/>
                    <a:pt x="1032" y="463"/>
                    <a:pt x="1037" y="457"/>
                  </a:cubicBezTo>
                  <a:cubicBezTo>
                    <a:pt x="1082" y="379"/>
                    <a:pt x="30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2200575" y="736975"/>
              <a:ext cx="18950" cy="19900"/>
            </a:xfrm>
            <a:custGeom>
              <a:rect b="b" l="l" r="r" t="t"/>
              <a:pathLst>
                <a:path extrusionOk="0" h="796" w="758">
                  <a:moveTo>
                    <a:pt x="676" y="1"/>
                  </a:moveTo>
                  <a:cubicBezTo>
                    <a:pt x="606" y="1"/>
                    <a:pt x="210" y="420"/>
                    <a:pt x="94" y="606"/>
                  </a:cubicBezTo>
                  <a:cubicBezTo>
                    <a:pt x="36" y="699"/>
                    <a:pt x="1" y="781"/>
                    <a:pt x="24" y="793"/>
                  </a:cubicBezTo>
                  <a:cubicBezTo>
                    <a:pt x="27" y="794"/>
                    <a:pt x="31" y="795"/>
                    <a:pt x="35" y="795"/>
                  </a:cubicBezTo>
                  <a:cubicBezTo>
                    <a:pt x="121" y="795"/>
                    <a:pt x="484" y="492"/>
                    <a:pt x="606" y="315"/>
                  </a:cubicBezTo>
                  <a:cubicBezTo>
                    <a:pt x="722" y="117"/>
                    <a:pt x="757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2064900" y="697850"/>
              <a:ext cx="5900" cy="14525"/>
            </a:xfrm>
            <a:custGeom>
              <a:rect b="b" l="l" r="r" t="t"/>
              <a:pathLst>
                <a:path extrusionOk="0" h="581" w="236">
                  <a:moveTo>
                    <a:pt x="157" y="1"/>
                  </a:moveTo>
                  <a:cubicBezTo>
                    <a:pt x="96" y="1"/>
                    <a:pt x="45" y="144"/>
                    <a:pt x="14" y="343"/>
                  </a:cubicBezTo>
                  <a:cubicBezTo>
                    <a:pt x="1" y="501"/>
                    <a:pt x="14" y="581"/>
                    <a:pt x="44" y="581"/>
                  </a:cubicBezTo>
                  <a:cubicBezTo>
                    <a:pt x="67" y="581"/>
                    <a:pt x="101" y="533"/>
                    <a:pt x="142" y="437"/>
                  </a:cubicBezTo>
                  <a:cubicBezTo>
                    <a:pt x="212" y="250"/>
                    <a:pt x="235" y="41"/>
                    <a:pt x="177" y="6"/>
                  </a:cubicBezTo>
                  <a:cubicBezTo>
                    <a:pt x="170" y="2"/>
                    <a:pt x="16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49775" y="672550"/>
              <a:ext cx="37075" cy="11250"/>
            </a:xfrm>
            <a:custGeom>
              <a:rect b="b" l="l" r="r" t="t"/>
              <a:pathLst>
                <a:path extrusionOk="0" h="450" w="1483">
                  <a:moveTo>
                    <a:pt x="692" y="0"/>
                  </a:moveTo>
                  <a:cubicBezTo>
                    <a:pt x="452" y="0"/>
                    <a:pt x="65" y="59"/>
                    <a:pt x="35" y="110"/>
                  </a:cubicBezTo>
                  <a:cubicBezTo>
                    <a:pt x="0" y="168"/>
                    <a:pt x="117" y="203"/>
                    <a:pt x="559" y="249"/>
                  </a:cubicBezTo>
                  <a:cubicBezTo>
                    <a:pt x="815" y="273"/>
                    <a:pt x="1094" y="331"/>
                    <a:pt x="1199" y="389"/>
                  </a:cubicBezTo>
                  <a:cubicBezTo>
                    <a:pt x="1293" y="429"/>
                    <a:pt x="1362" y="449"/>
                    <a:pt x="1406" y="449"/>
                  </a:cubicBezTo>
                  <a:cubicBezTo>
                    <a:pt x="1467" y="449"/>
                    <a:pt x="1482" y="411"/>
                    <a:pt x="1455" y="331"/>
                  </a:cubicBezTo>
                  <a:cubicBezTo>
                    <a:pt x="1397" y="203"/>
                    <a:pt x="1036" y="17"/>
                    <a:pt x="792" y="5"/>
                  </a:cubicBezTo>
                  <a:cubicBezTo>
                    <a:pt x="763" y="2"/>
                    <a:pt x="730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262575" y="691675"/>
              <a:ext cx="19950" cy="6450"/>
            </a:xfrm>
            <a:custGeom>
              <a:rect b="b" l="l" r="r" t="t"/>
              <a:pathLst>
                <a:path extrusionOk="0" h="258" w="798">
                  <a:moveTo>
                    <a:pt x="66" y="1"/>
                  </a:moveTo>
                  <a:cubicBezTo>
                    <a:pt x="44" y="1"/>
                    <a:pt x="29" y="3"/>
                    <a:pt x="24" y="8"/>
                  </a:cubicBezTo>
                  <a:cubicBezTo>
                    <a:pt x="0" y="67"/>
                    <a:pt x="187" y="160"/>
                    <a:pt x="454" y="230"/>
                  </a:cubicBezTo>
                  <a:cubicBezTo>
                    <a:pt x="527" y="249"/>
                    <a:pt x="590" y="258"/>
                    <a:pt x="639" y="258"/>
                  </a:cubicBezTo>
                  <a:cubicBezTo>
                    <a:pt x="764" y="258"/>
                    <a:pt x="797" y="203"/>
                    <a:pt x="664" y="136"/>
                  </a:cubicBezTo>
                  <a:cubicBezTo>
                    <a:pt x="555" y="77"/>
                    <a:pt x="194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2082700" y="894125"/>
              <a:ext cx="10500" cy="22050"/>
            </a:xfrm>
            <a:custGeom>
              <a:rect b="b" l="l" r="r" t="t"/>
              <a:pathLst>
                <a:path extrusionOk="0" h="882" w="420">
                  <a:moveTo>
                    <a:pt x="96" y="1"/>
                  </a:moveTo>
                  <a:cubicBezTo>
                    <a:pt x="61" y="1"/>
                    <a:pt x="31" y="36"/>
                    <a:pt x="12" y="107"/>
                  </a:cubicBezTo>
                  <a:cubicBezTo>
                    <a:pt x="0" y="188"/>
                    <a:pt x="35" y="304"/>
                    <a:pt x="198" y="665"/>
                  </a:cubicBezTo>
                  <a:cubicBezTo>
                    <a:pt x="253" y="802"/>
                    <a:pt x="322" y="882"/>
                    <a:pt x="366" y="882"/>
                  </a:cubicBezTo>
                  <a:cubicBezTo>
                    <a:pt x="378" y="882"/>
                    <a:pt x="389" y="876"/>
                    <a:pt x="396" y="863"/>
                  </a:cubicBezTo>
                  <a:cubicBezTo>
                    <a:pt x="420" y="828"/>
                    <a:pt x="257" y="188"/>
                    <a:pt x="187" y="72"/>
                  </a:cubicBezTo>
                  <a:cubicBezTo>
                    <a:pt x="155" y="24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1791650" y="725850"/>
              <a:ext cx="57650" cy="36125"/>
            </a:xfrm>
            <a:custGeom>
              <a:rect b="b" l="l" r="r" t="t"/>
              <a:pathLst>
                <a:path extrusionOk="0" h="1445" w="2306">
                  <a:moveTo>
                    <a:pt x="108" y="1"/>
                  </a:moveTo>
                  <a:cubicBezTo>
                    <a:pt x="94" y="1"/>
                    <a:pt x="83" y="10"/>
                    <a:pt x="70" y="27"/>
                  </a:cubicBezTo>
                  <a:cubicBezTo>
                    <a:pt x="0" y="132"/>
                    <a:pt x="280" y="516"/>
                    <a:pt x="664" y="842"/>
                  </a:cubicBezTo>
                  <a:cubicBezTo>
                    <a:pt x="966" y="1098"/>
                    <a:pt x="1572" y="1366"/>
                    <a:pt x="2026" y="1436"/>
                  </a:cubicBezTo>
                  <a:cubicBezTo>
                    <a:pt x="2084" y="1441"/>
                    <a:pt x="2142" y="1444"/>
                    <a:pt x="2187" y="1444"/>
                  </a:cubicBezTo>
                  <a:cubicBezTo>
                    <a:pt x="2233" y="1444"/>
                    <a:pt x="2265" y="1441"/>
                    <a:pt x="2270" y="1436"/>
                  </a:cubicBezTo>
                  <a:cubicBezTo>
                    <a:pt x="2305" y="1377"/>
                    <a:pt x="1968" y="1144"/>
                    <a:pt x="1572" y="947"/>
                  </a:cubicBezTo>
                  <a:cubicBezTo>
                    <a:pt x="1199" y="772"/>
                    <a:pt x="559" y="353"/>
                    <a:pt x="245" y="97"/>
                  </a:cubicBezTo>
                  <a:cubicBezTo>
                    <a:pt x="170" y="30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1842275" y="920225"/>
              <a:ext cx="51250" cy="12500"/>
            </a:xfrm>
            <a:custGeom>
              <a:rect b="b" l="l" r="r" t="t"/>
              <a:pathLst>
                <a:path extrusionOk="0" h="500" w="2050">
                  <a:moveTo>
                    <a:pt x="66" y="0"/>
                  </a:moveTo>
                  <a:cubicBezTo>
                    <a:pt x="45" y="0"/>
                    <a:pt x="35" y="15"/>
                    <a:pt x="24" y="41"/>
                  </a:cubicBezTo>
                  <a:cubicBezTo>
                    <a:pt x="1" y="87"/>
                    <a:pt x="36" y="145"/>
                    <a:pt x="94" y="204"/>
                  </a:cubicBezTo>
                  <a:cubicBezTo>
                    <a:pt x="257" y="355"/>
                    <a:pt x="490" y="448"/>
                    <a:pt x="839" y="483"/>
                  </a:cubicBezTo>
                  <a:cubicBezTo>
                    <a:pt x="931" y="494"/>
                    <a:pt x="1042" y="499"/>
                    <a:pt x="1159" y="499"/>
                  </a:cubicBezTo>
                  <a:cubicBezTo>
                    <a:pt x="1517" y="499"/>
                    <a:pt x="1927" y="451"/>
                    <a:pt x="1980" y="390"/>
                  </a:cubicBezTo>
                  <a:cubicBezTo>
                    <a:pt x="2050" y="308"/>
                    <a:pt x="1934" y="297"/>
                    <a:pt x="1340" y="285"/>
                  </a:cubicBezTo>
                  <a:cubicBezTo>
                    <a:pt x="781" y="285"/>
                    <a:pt x="455" y="227"/>
                    <a:pt x="222" y="75"/>
                  </a:cubicBezTo>
                  <a:cubicBezTo>
                    <a:pt x="138" y="23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1767475" y="503500"/>
              <a:ext cx="584775" cy="553650"/>
            </a:xfrm>
            <a:custGeom>
              <a:rect b="b" l="l" r="r" t="t"/>
              <a:pathLst>
                <a:path extrusionOk="0" h="22146" w="23391">
                  <a:moveTo>
                    <a:pt x="9410" y="324"/>
                  </a:moveTo>
                  <a:cubicBezTo>
                    <a:pt x="9874" y="324"/>
                    <a:pt x="10329" y="483"/>
                    <a:pt x="11049" y="864"/>
                  </a:cubicBezTo>
                  <a:cubicBezTo>
                    <a:pt x="11748" y="1237"/>
                    <a:pt x="12016" y="1330"/>
                    <a:pt x="12668" y="1446"/>
                  </a:cubicBezTo>
                  <a:cubicBezTo>
                    <a:pt x="13320" y="1563"/>
                    <a:pt x="13541" y="1644"/>
                    <a:pt x="13867" y="1842"/>
                  </a:cubicBezTo>
                  <a:cubicBezTo>
                    <a:pt x="14658" y="2331"/>
                    <a:pt x="15101" y="3228"/>
                    <a:pt x="14996" y="4136"/>
                  </a:cubicBezTo>
                  <a:cubicBezTo>
                    <a:pt x="14891" y="4986"/>
                    <a:pt x="14367" y="6185"/>
                    <a:pt x="13098" y="8420"/>
                  </a:cubicBezTo>
                  <a:cubicBezTo>
                    <a:pt x="12621" y="9282"/>
                    <a:pt x="12225" y="10073"/>
                    <a:pt x="12179" y="10295"/>
                  </a:cubicBezTo>
                  <a:cubicBezTo>
                    <a:pt x="12170" y="10320"/>
                    <a:pt x="12162" y="10339"/>
                    <a:pt x="12158" y="10339"/>
                  </a:cubicBezTo>
                  <a:cubicBezTo>
                    <a:pt x="12156" y="10339"/>
                    <a:pt x="12155" y="10336"/>
                    <a:pt x="12155" y="10330"/>
                  </a:cubicBezTo>
                  <a:cubicBezTo>
                    <a:pt x="12144" y="10318"/>
                    <a:pt x="12225" y="9887"/>
                    <a:pt x="12318" y="9386"/>
                  </a:cubicBezTo>
                  <a:cubicBezTo>
                    <a:pt x="12540" y="8257"/>
                    <a:pt x="12598" y="7780"/>
                    <a:pt x="12563" y="7349"/>
                  </a:cubicBezTo>
                  <a:cubicBezTo>
                    <a:pt x="12535" y="6835"/>
                    <a:pt x="12371" y="6538"/>
                    <a:pt x="12139" y="6538"/>
                  </a:cubicBezTo>
                  <a:cubicBezTo>
                    <a:pt x="12082" y="6538"/>
                    <a:pt x="12022" y="6556"/>
                    <a:pt x="11957" y="6592"/>
                  </a:cubicBezTo>
                  <a:cubicBezTo>
                    <a:pt x="11585" y="6814"/>
                    <a:pt x="11306" y="8187"/>
                    <a:pt x="11375" y="9398"/>
                  </a:cubicBezTo>
                  <a:lnTo>
                    <a:pt x="11410" y="9852"/>
                  </a:lnTo>
                  <a:lnTo>
                    <a:pt x="11340" y="9573"/>
                  </a:lnTo>
                  <a:cubicBezTo>
                    <a:pt x="11247" y="9235"/>
                    <a:pt x="11038" y="7954"/>
                    <a:pt x="11014" y="7675"/>
                  </a:cubicBezTo>
                  <a:cubicBezTo>
                    <a:pt x="11007" y="7525"/>
                    <a:pt x="10972" y="7445"/>
                    <a:pt x="10929" y="7445"/>
                  </a:cubicBezTo>
                  <a:cubicBezTo>
                    <a:pt x="10908" y="7445"/>
                    <a:pt x="10886" y="7463"/>
                    <a:pt x="10863" y="7500"/>
                  </a:cubicBezTo>
                  <a:cubicBezTo>
                    <a:pt x="10770" y="7652"/>
                    <a:pt x="10840" y="8711"/>
                    <a:pt x="11003" y="9736"/>
                  </a:cubicBezTo>
                  <a:cubicBezTo>
                    <a:pt x="11026" y="9887"/>
                    <a:pt x="11049" y="10004"/>
                    <a:pt x="11038" y="10004"/>
                  </a:cubicBezTo>
                  <a:cubicBezTo>
                    <a:pt x="11038" y="9992"/>
                    <a:pt x="10945" y="9829"/>
                    <a:pt x="10851" y="9619"/>
                  </a:cubicBezTo>
                  <a:cubicBezTo>
                    <a:pt x="10758" y="9410"/>
                    <a:pt x="10386" y="8711"/>
                    <a:pt x="10025" y="8059"/>
                  </a:cubicBezTo>
                  <a:cubicBezTo>
                    <a:pt x="9222" y="6557"/>
                    <a:pt x="8931" y="5929"/>
                    <a:pt x="8372" y="4473"/>
                  </a:cubicBezTo>
                  <a:cubicBezTo>
                    <a:pt x="7592" y="2424"/>
                    <a:pt x="7499" y="2122"/>
                    <a:pt x="7557" y="1656"/>
                  </a:cubicBezTo>
                  <a:cubicBezTo>
                    <a:pt x="7568" y="1446"/>
                    <a:pt x="7615" y="1342"/>
                    <a:pt x="7755" y="1109"/>
                  </a:cubicBezTo>
                  <a:cubicBezTo>
                    <a:pt x="7987" y="725"/>
                    <a:pt x="8325" y="515"/>
                    <a:pt x="8872" y="387"/>
                  </a:cubicBezTo>
                  <a:cubicBezTo>
                    <a:pt x="9062" y="346"/>
                    <a:pt x="9237" y="324"/>
                    <a:pt x="9410" y="324"/>
                  </a:cubicBezTo>
                  <a:close/>
                  <a:moveTo>
                    <a:pt x="12106" y="6818"/>
                  </a:moveTo>
                  <a:cubicBezTo>
                    <a:pt x="12159" y="6818"/>
                    <a:pt x="12196" y="6917"/>
                    <a:pt x="12237" y="7128"/>
                  </a:cubicBezTo>
                  <a:cubicBezTo>
                    <a:pt x="12318" y="7535"/>
                    <a:pt x="12283" y="8071"/>
                    <a:pt x="12062" y="9340"/>
                  </a:cubicBezTo>
                  <a:cubicBezTo>
                    <a:pt x="11969" y="9899"/>
                    <a:pt x="11876" y="10434"/>
                    <a:pt x="11864" y="10527"/>
                  </a:cubicBezTo>
                  <a:cubicBezTo>
                    <a:pt x="11853" y="10615"/>
                    <a:pt x="11832" y="10692"/>
                    <a:pt x="11830" y="10692"/>
                  </a:cubicBezTo>
                  <a:cubicBezTo>
                    <a:pt x="11830" y="10692"/>
                    <a:pt x="11829" y="10691"/>
                    <a:pt x="11829" y="10690"/>
                  </a:cubicBezTo>
                  <a:cubicBezTo>
                    <a:pt x="11783" y="10667"/>
                    <a:pt x="11643" y="9340"/>
                    <a:pt x="11643" y="8944"/>
                  </a:cubicBezTo>
                  <a:cubicBezTo>
                    <a:pt x="11620" y="8083"/>
                    <a:pt x="11748" y="7303"/>
                    <a:pt x="11957" y="6965"/>
                  </a:cubicBezTo>
                  <a:cubicBezTo>
                    <a:pt x="12020" y="6868"/>
                    <a:pt x="12067" y="6818"/>
                    <a:pt x="12106" y="6818"/>
                  </a:cubicBezTo>
                  <a:close/>
                  <a:moveTo>
                    <a:pt x="3130" y="5230"/>
                  </a:moveTo>
                  <a:cubicBezTo>
                    <a:pt x="3146" y="5230"/>
                    <a:pt x="3163" y="5230"/>
                    <a:pt x="3179" y="5230"/>
                  </a:cubicBezTo>
                  <a:cubicBezTo>
                    <a:pt x="3668" y="5230"/>
                    <a:pt x="4076" y="5347"/>
                    <a:pt x="5030" y="5742"/>
                  </a:cubicBezTo>
                  <a:cubicBezTo>
                    <a:pt x="5892" y="6103"/>
                    <a:pt x="5962" y="6115"/>
                    <a:pt x="7010" y="6313"/>
                  </a:cubicBezTo>
                  <a:cubicBezTo>
                    <a:pt x="7533" y="6406"/>
                    <a:pt x="8220" y="6953"/>
                    <a:pt x="8907" y="7850"/>
                  </a:cubicBezTo>
                  <a:cubicBezTo>
                    <a:pt x="9396" y="8467"/>
                    <a:pt x="10467" y="10178"/>
                    <a:pt x="10397" y="10201"/>
                  </a:cubicBezTo>
                  <a:cubicBezTo>
                    <a:pt x="10386" y="10201"/>
                    <a:pt x="10211" y="10038"/>
                    <a:pt x="10002" y="9829"/>
                  </a:cubicBezTo>
                  <a:cubicBezTo>
                    <a:pt x="9358" y="9174"/>
                    <a:pt x="8694" y="8626"/>
                    <a:pt x="8552" y="8626"/>
                  </a:cubicBezTo>
                  <a:cubicBezTo>
                    <a:pt x="8545" y="8626"/>
                    <a:pt x="8539" y="8627"/>
                    <a:pt x="8535" y="8630"/>
                  </a:cubicBezTo>
                  <a:cubicBezTo>
                    <a:pt x="8511" y="8653"/>
                    <a:pt x="8674" y="8851"/>
                    <a:pt x="8942" y="9130"/>
                  </a:cubicBezTo>
                  <a:cubicBezTo>
                    <a:pt x="9423" y="9623"/>
                    <a:pt x="10367" y="10691"/>
                    <a:pt x="10341" y="10691"/>
                  </a:cubicBezTo>
                  <a:cubicBezTo>
                    <a:pt x="10341" y="10691"/>
                    <a:pt x="10340" y="10691"/>
                    <a:pt x="10339" y="10690"/>
                  </a:cubicBezTo>
                  <a:cubicBezTo>
                    <a:pt x="10316" y="10679"/>
                    <a:pt x="10071" y="10481"/>
                    <a:pt x="9792" y="10248"/>
                  </a:cubicBezTo>
                  <a:cubicBezTo>
                    <a:pt x="9513" y="10027"/>
                    <a:pt x="9035" y="9654"/>
                    <a:pt x="8733" y="9433"/>
                  </a:cubicBezTo>
                  <a:cubicBezTo>
                    <a:pt x="7902" y="8821"/>
                    <a:pt x="7203" y="8518"/>
                    <a:pt x="6631" y="8518"/>
                  </a:cubicBezTo>
                  <a:cubicBezTo>
                    <a:pt x="6440" y="8518"/>
                    <a:pt x="6264" y="8551"/>
                    <a:pt x="6101" y="8618"/>
                  </a:cubicBezTo>
                  <a:cubicBezTo>
                    <a:pt x="5927" y="8700"/>
                    <a:pt x="5869" y="8746"/>
                    <a:pt x="5764" y="8921"/>
                  </a:cubicBezTo>
                  <a:cubicBezTo>
                    <a:pt x="5612" y="9177"/>
                    <a:pt x="5601" y="9352"/>
                    <a:pt x="5729" y="9596"/>
                  </a:cubicBezTo>
                  <a:cubicBezTo>
                    <a:pt x="5857" y="9841"/>
                    <a:pt x="6299" y="10085"/>
                    <a:pt x="7173" y="10399"/>
                  </a:cubicBezTo>
                  <a:cubicBezTo>
                    <a:pt x="7848" y="10644"/>
                    <a:pt x="8814" y="11051"/>
                    <a:pt x="8826" y="11098"/>
                  </a:cubicBezTo>
                  <a:cubicBezTo>
                    <a:pt x="8826" y="11099"/>
                    <a:pt x="8824" y="11099"/>
                    <a:pt x="8821" y="11099"/>
                  </a:cubicBezTo>
                  <a:cubicBezTo>
                    <a:pt x="8779" y="11099"/>
                    <a:pt x="8436" y="11021"/>
                    <a:pt x="8011" y="10923"/>
                  </a:cubicBezTo>
                  <a:cubicBezTo>
                    <a:pt x="7035" y="10685"/>
                    <a:pt x="6236" y="10520"/>
                    <a:pt x="6057" y="10520"/>
                  </a:cubicBezTo>
                  <a:cubicBezTo>
                    <a:pt x="6035" y="10520"/>
                    <a:pt x="6022" y="10522"/>
                    <a:pt x="6020" y="10527"/>
                  </a:cubicBezTo>
                  <a:cubicBezTo>
                    <a:pt x="5973" y="10597"/>
                    <a:pt x="6416" y="10760"/>
                    <a:pt x="7475" y="11063"/>
                  </a:cubicBezTo>
                  <a:cubicBezTo>
                    <a:pt x="8919" y="11482"/>
                    <a:pt x="9524" y="11668"/>
                    <a:pt x="9466" y="11680"/>
                  </a:cubicBezTo>
                  <a:cubicBezTo>
                    <a:pt x="9341" y="11701"/>
                    <a:pt x="7967" y="11740"/>
                    <a:pt x="7291" y="11740"/>
                  </a:cubicBezTo>
                  <a:cubicBezTo>
                    <a:pt x="7209" y="11740"/>
                    <a:pt x="7137" y="11740"/>
                    <a:pt x="7079" y="11738"/>
                  </a:cubicBezTo>
                  <a:cubicBezTo>
                    <a:pt x="5182" y="11703"/>
                    <a:pt x="3307" y="11319"/>
                    <a:pt x="2073" y="10725"/>
                  </a:cubicBezTo>
                  <a:cubicBezTo>
                    <a:pt x="1852" y="10609"/>
                    <a:pt x="1642" y="10504"/>
                    <a:pt x="1608" y="10481"/>
                  </a:cubicBezTo>
                  <a:cubicBezTo>
                    <a:pt x="1107" y="10108"/>
                    <a:pt x="897" y="9899"/>
                    <a:pt x="711" y="9584"/>
                  </a:cubicBezTo>
                  <a:cubicBezTo>
                    <a:pt x="362" y="9014"/>
                    <a:pt x="432" y="8292"/>
                    <a:pt x="956" y="6988"/>
                  </a:cubicBezTo>
                  <a:cubicBezTo>
                    <a:pt x="1258" y="6266"/>
                    <a:pt x="1584" y="5766"/>
                    <a:pt x="1910" y="5556"/>
                  </a:cubicBezTo>
                  <a:cubicBezTo>
                    <a:pt x="2201" y="5366"/>
                    <a:pt x="2718" y="5230"/>
                    <a:pt x="3130" y="5230"/>
                  </a:cubicBezTo>
                  <a:close/>
                  <a:moveTo>
                    <a:pt x="6646" y="8867"/>
                  </a:moveTo>
                  <a:cubicBezTo>
                    <a:pt x="6749" y="8867"/>
                    <a:pt x="6860" y="8877"/>
                    <a:pt x="6975" y="8898"/>
                  </a:cubicBezTo>
                  <a:cubicBezTo>
                    <a:pt x="7382" y="8979"/>
                    <a:pt x="8185" y="9468"/>
                    <a:pt x="9408" y="10388"/>
                  </a:cubicBezTo>
                  <a:cubicBezTo>
                    <a:pt x="10502" y="11226"/>
                    <a:pt x="10956" y="11587"/>
                    <a:pt x="11294" y="11925"/>
                  </a:cubicBezTo>
                  <a:lnTo>
                    <a:pt x="11527" y="12157"/>
                  </a:lnTo>
                  <a:lnTo>
                    <a:pt x="11224" y="12018"/>
                  </a:lnTo>
                  <a:cubicBezTo>
                    <a:pt x="11061" y="11936"/>
                    <a:pt x="10537" y="11657"/>
                    <a:pt x="10060" y="11389"/>
                  </a:cubicBezTo>
                  <a:cubicBezTo>
                    <a:pt x="9059" y="10819"/>
                    <a:pt x="8279" y="10458"/>
                    <a:pt x="7289" y="10097"/>
                  </a:cubicBezTo>
                  <a:cubicBezTo>
                    <a:pt x="6264" y="9724"/>
                    <a:pt x="5904" y="9480"/>
                    <a:pt x="5962" y="9200"/>
                  </a:cubicBezTo>
                  <a:cubicBezTo>
                    <a:pt x="6007" y="8991"/>
                    <a:pt x="6280" y="8867"/>
                    <a:pt x="6646" y="8867"/>
                  </a:cubicBezTo>
                  <a:close/>
                  <a:moveTo>
                    <a:pt x="18205" y="8687"/>
                  </a:moveTo>
                  <a:cubicBezTo>
                    <a:pt x="18289" y="8687"/>
                    <a:pt x="18368" y="8703"/>
                    <a:pt x="18442" y="8735"/>
                  </a:cubicBezTo>
                  <a:cubicBezTo>
                    <a:pt x="18570" y="8793"/>
                    <a:pt x="18594" y="8828"/>
                    <a:pt x="18640" y="9002"/>
                  </a:cubicBezTo>
                  <a:cubicBezTo>
                    <a:pt x="18757" y="9515"/>
                    <a:pt x="18372" y="10027"/>
                    <a:pt x="17325" y="10737"/>
                  </a:cubicBezTo>
                  <a:cubicBezTo>
                    <a:pt x="16184" y="11517"/>
                    <a:pt x="15264" y="11866"/>
                    <a:pt x="13785" y="12064"/>
                  </a:cubicBezTo>
                  <a:cubicBezTo>
                    <a:pt x="13378" y="12111"/>
                    <a:pt x="12901" y="12204"/>
                    <a:pt x="12714" y="12251"/>
                  </a:cubicBezTo>
                  <a:cubicBezTo>
                    <a:pt x="12590" y="12285"/>
                    <a:pt x="12511" y="12305"/>
                    <a:pt x="12477" y="12305"/>
                  </a:cubicBezTo>
                  <a:cubicBezTo>
                    <a:pt x="12419" y="12305"/>
                    <a:pt x="12493" y="12246"/>
                    <a:pt x="12691" y="12099"/>
                  </a:cubicBezTo>
                  <a:cubicBezTo>
                    <a:pt x="12761" y="12053"/>
                    <a:pt x="13145" y="11878"/>
                    <a:pt x="13552" y="11715"/>
                  </a:cubicBezTo>
                  <a:cubicBezTo>
                    <a:pt x="14845" y="11203"/>
                    <a:pt x="15113" y="11040"/>
                    <a:pt x="16137" y="10085"/>
                  </a:cubicBezTo>
                  <a:cubicBezTo>
                    <a:pt x="17211" y="9088"/>
                    <a:pt x="17787" y="8687"/>
                    <a:pt x="18205" y="8687"/>
                  </a:cubicBezTo>
                  <a:close/>
                  <a:moveTo>
                    <a:pt x="11339" y="12695"/>
                  </a:moveTo>
                  <a:cubicBezTo>
                    <a:pt x="11391" y="12695"/>
                    <a:pt x="11419" y="12702"/>
                    <a:pt x="11410" y="12716"/>
                  </a:cubicBezTo>
                  <a:cubicBezTo>
                    <a:pt x="11399" y="12728"/>
                    <a:pt x="11224" y="12821"/>
                    <a:pt x="11014" y="12937"/>
                  </a:cubicBezTo>
                  <a:cubicBezTo>
                    <a:pt x="10549" y="13170"/>
                    <a:pt x="9943" y="13578"/>
                    <a:pt x="9315" y="14078"/>
                  </a:cubicBezTo>
                  <a:cubicBezTo>
                    <a:pt x="8721" y="14544"/>
                    <a:pt x="8476" y="14684"/>
                    <a:pt x="8220" y="14695"/>
                  </a:cubicBezTo>
                  <a:cubicBezTo>
                    <a:pt x="8174" y="14700"/>
                    <a:pt x="8134" y="14702"/>
                    <a:pt x="8100" y="14702"/>
                  </a:cubicBezTo>
                  <a:cubicBezTo>
                    <a:pt x="7945" y="14702"/>
                    <a:pt x="7906" y="14654"/>
                    <a:pt x="7906" y="14521"/>
                  </a:cubicBezTo>
                  <a:cubicBezTo>
                    <a:pt x="7894" y="14067"/>
                    <a:pt x="9256" y="13182"/>
                    <a:pt x="10502" y="12833"/>
                  </a:cubicBezTo>
                  <a:cubicBezTo>
                    <a:pt x="10799" y="12754"/>
                    <a:pt x="11181" y="12695"/>
                    <a:pt x="11339" y="12695"/>
                  </a:cubicBezTo>
                  <a:close/>
                  <a:moveTo>
                    <a:pt x="19867" y="5305"/>
                  </a:moveTo>
                  <a:cubicBezTo>
                    <a:pt x="20692" y="5305"/>
                    <a:pt x="21348" y="5540"/>
                    <a:pt x="21644" y="6034"/>
                  </a:cubicBezTo>
                  <a:cubicBezTo>
                    <a:pt x="21865" y="6406"/>
                    <a:pt x="21923" y="6790"/>
                    <a:pt x="21865" y="7652"/>
                  </a:cubicBezTo>
                  <a:cubicBezTo>
                    <a:pt x="21795" y="8653"/>
                    <a:pt x="21888" y="9142"/>
                    <a:pt x="22307" y="9945"/>
                  </a:cubicBezTo>
                  <a:cubicBezTo>
                    <a:pt x="22913" y="11086"/>
                    <a:pt x="23053" y="11494"/>
                    <a:pt x="22994" y="12076"/>
                  </a:cubicBezTo>
                  <a:cubicBezTo>
                    <a:pt x="22948" y="12553"/>
                    <a:pt x="22808" y="12891"/>
                    <a:pt x="22470" y="13391"/>
                  </a:cubicBezTo>
                  <a:cubicBezTo>
                    <a:pt x="22133" y="13892"/>
                    <a:pt x="21807" y="14195"/>
                    <a:pt x="21236" y="14544"/>
                  </a:cubicBezTo>
                  <a:cubicBezTo>
                    <a:pt x="20469" y="14992"/>
                    <a:pt x="19630" y="15210"/>
                    <a:pt x="18623" y="15210"/>
                  </a:cubicBezTo>
                  <a:cubicBezTo>
                    <a:pt x="18347" y="15210"/>
                    <a:pt x="18058" y="15194"/>
                    <a:pt x="17755" y="15161"/>
                  </a:cubicBezTo>
                  <a:cubicBezTo>
                    <a:pt x="16696" y="15045"/>
                    <a:pt x="15578" y="14719"/>
                    <a:pt x="14472" y="14195"/>
                  </a:cubicBezTo>
                  <a:cubicBezTo>
                    <a:pt x="14204" y="14067"/>
                    <a:pt x="13704" y="13811"/>
                    <a:pt x="13378" y="13624"/>
                  </a:cubicBezTo>
                  <a:lnTo>
                    <a:pt x="12772" y="13275"/>
                  </a:lnTo>
                  <a:lnTo>
                    <a:pt x="13145" y="13403"/>
                  </a:lnTo>
                  <a:cubicBezTo>
                    <a:pt x="14198" y="13780"/>
                    <a:pt x="15293" y="13999"/>
                    <a:pt x="16159" y="13999"/>
                  </a:cubicBezTo>
                  <a:cubicBezTo>
                    <a:pt x="16203" y="13999"/>
                    <a:pt x="16246" y="13998"/>
                    <a:pt x="16288" y="13997"/>
                  </a:cubicBezTo>
                  <a:cubicBezTo>
                    <a:pt x="16673" y="13997"/>
                    <a:pt x="16754" y="13974"/>
                    <a:pt x="16684" y="13880"/>
                  </a:cubicBezTo>
                  <a:cubicBezTo>
                    <a:pt x="16661" y="13846"/>
                    <a:pt x="16428" y="13799"/>
                    <a:pt x="16137" y="13764"/>
                  </a:cubicBezTo>
                  <a:cubicBezTo>
                    <a:pt x="15485" y="13694"/>
                    <a:pt x="15078" y="13613"/>
                    <a:pt x="14379" y="13438"/>
                  </a:cubicBezTo>
                  <a:cubicBezTo>
                    <a:pt x="13867" y="13322"/>
                    <a:pt x="12924" y="13007"/>
                    <a:pt x="12796" y="12937"/>
                  </a:cubicBezTo>
                  <a:cubicBezTo>
                    <a:pt x="12784" y="12926"/>
                    <a:pt x="12834" y="12920"/>
                    <a:pt x="12922" y="12920"/>
                  </a:cubicBezTo>
                  <a:cubicBezTo>
                    <a:pt x="13011" y="12920"/>
                    <a:pt x="13139" y="12926"/>
                    <a:pt x="13285" y="12937"/>
                  </a:cubicBezTo>
                  <a:cubicBezTo>
                    <a:pt x="13587" y="12961"/>
                    <a:pt x="13929" y="12971"/>
                    <a:pt x="14252" y="12971"/>
                  </a:cubicBezTo>
                  <a:cubicBezTo>
                    <a:pt x="14898" y="12971"/>
                    <a:pt x="15470" y="12930"/>
                    <a:pt x="15508" y="12868"/>
                  </a:cubicBezTo>
                  <a:cubicBezTo>
                    <a:pt x="15543" y="12809"/>
                    <a:pt x="15439" y="12798"/>
                    <a:pt x="14658" y="12786"/>
                  </a:cubicBezTo>
                  <a:cubicBezTo>
                    <a:pt x="13960" y="12774"/>
                    <a:pt x="12784" y="12670"/>
                    <a:pt x="12691" y="12611"/>
                  </a:cubicBezTo>
                  <a:cubicBezTo>
                    <a:pt x="12621" y="12565"/>
                    <a:pt x="13005" y="12483"/>
                    <a:pt x="13855" y="12355"/>
                  </a:cubicBezTo>
                  <a:cubicBezTo>
                    <a:pt x="15590" y="12111"/>
                    <a:pt x="16614" y="11703"/>
                    <a:pt x="17767" y="10807"/>
                  </a:cubicBezTo>
                  <a:cubicBezTo>
                    <a:pt x="18396" y="10318"/>
                    <a:pt x="18733" y="9910"/>
                    <a:pt x="18850" y="9491"/>
                  </a:cubicBezTo>
                  <a:cubicBezTo>
                    <a:pt x="18943" y="9154"/>
                    <a:pt x="18873" y="8828"/>
                    <a:pt x="18663" y="8665"/>
                  </a:cubicBezTo>
                  <a:cubicBezTo>
                    <a:pt x="18493" y="8539"/>
                    <a:pt x="18384" y="8489"/>
                    <a:pt x="18226" y="8489"/>
                  </a:cubicBezTo>
                  <a:cubicBezTo>
                    <a:pt x="18179" y="8489"/>
                    <a:pt x="18128" y="8494"/>
                    <a:pt x="18070" y="8502"/>
                  </a:cubicBezTo>
                  <a:cubicBezTo>
                    <a:pt x="17569" y="8583"/>
                    <a:pt x="17150" y="8863"/>
                    <a:pt x="15986" y="9910"/>
                  </a:cubicBezTo>
                  <a:cubicBezTo>
                    <a:pt x="15031" y="10760"/>
                    <a:pt x="14600" y="11040"/>
                    <a:pt x="13599" y="11436"/>
                  </a:cubicBezTo>
                  <a:cubicBezTo>
                    <a:pt x="13192" y="11599"/>
                    <a:pt x="12807" y="11750"/>
                    <a:pt x="12749" y="11785"/>
                  </a:cubicBezTo>
                  <a:cubicBezTo>
                    <a:pt x="12717" y="11798"/>
                    <a:pt x="12694" y="11806"/>
                    <a:pt x="12684" y="11806"/>
                  </a:cubicBezTo>
                  <a:cubicBezTo>
                    <a:pt x="12655" y="11806"/>
                    <a:pt x="12706" y="11749"/>
                    <a:pt x="12866" y="11564"/>
                  </a:cubicBezTo>
                  <a:cubicBezTo>
                    <a:pt x="13366" y="10993"/>
                    <a:pt x="13983" y="10434"/>
                    <a:pt x="14752" y="9875"/>
                  </a:cubicBezTo>
                  <a:cubicBezTo>
                    <a:pt x="15066" y="9654"/>
                    <a:pt x="15310" y="9456"/>
                    <a:pt x="15310" y="9433"/>
                  </a:cubicBezTo>
                  <a:cubicBezTo>
                    <a:pt x="15304" y="9408"/>
                    <a:pt x="15282" y="9396"/>
                    <a:pt x="15247" y="9396"/>
                  </a:cubicBezTo>
                  <a:cubicBezTo>
                    <a:pt x="14928" y="9396"/>
                    <a:pt x="13528" y="10393"/>
                    <a:pt x="12772" y="11191"/>
                  </a:cubicBezTo>
                  <a:cubicBezTo>
                    <a:pt x="12615" y="11356"/>
                    <a:pt x="12545" y="11424"/>
                    <a:pt x="12524" y="11424"/>
                  </a:cubicBezTo>
                  <a:cubicBezTo>
                    <a:pt x="12512" y="11424"/>
                    <a:pt x="12515" y="11403"/>
                    <a:pt x="12528" y="11366"/>
                  </a:cubicBezTo>
                  <a:cubicBezTo>
                    <a:pt x="12563" y="11249"/>
                    <a:pt x="13075" y="10458"/>
                    <a:pt x="13681" y="9608"/>
                  </a:cubicBezTo>
                  <a:cubicBezTo>
                    <a:pt x="13925" y="9258"/>
                    <a:pt x="13948" y="9200"/>
                    <a:pt x="13902" y="9177"/>
                  </a:cubicBezTo>
                  <a:cubicBezTo>
                    <a:pt x="13893" y="9170"/>
                    <a:pt x="13883" y="9167"/>
                    <a:pt x="13873" y="9167"/>
                  </a:cubicBezTo>
                  <a:cubicBezTo>
                    <a:pt x="13826" y="9167"/>
                    <a:pt x="13757" y="9229"/>
                    <a:pt x="13634" y="9352"/>
                  </a:cubicBezTo>
                  <a:cubicBezTo>
                    <a:pt x="13436" y="9538"/>
                    <a:pt x="12807" y="10341"/>
                    <a:pt x="12505" y="10760"/>
                  </a:cubicBezTo>
                  <a:cubicBezTo>
                    <a:pt x="12472" y="10808"/>
                    <a:pt x="12452" y="10830"/>
                    <a:pt x="12444" y="10830"/>
                  </a:cubicBezTo>
                  <a:cubicBezTo>
                    <a:pt x="12403" y="10830"/>
                    <a:pt x="12690" y="10217"/>
                    <a:pt x="12994" y="9678"/>
                  </a:cubicBezTo>
                  <a:cubicBezTo>
                    <a:pt x="13657" y="8537"/>
                    <a:pt x="14507" y="7629"/>
                    <a:pt x="15706" y="6779"/>
                  </a:cubicBezTo>
                  <a:cubicBezTo>
                    <a:pt x="17054" y="5820"/>
                    <a:pt x="18646" y="5305"/>
                    <a:pt x="19867" y="5305"/>
                  </a:cubicBezTo>
                  <a:close/>
                  <a:moveTo>
                    <a:pt x="11758" y="13011"/>
                  </a:moveTo>
                  <a:cubicBezTo>
                    <a:pt x="11765" y="13011"/>
                    <a:pt x="11774" y="13013"/>
                    <a:pt x="11783" y="13019"/>
                  </a:cubicBezTo>
                  <a:cubicBezTo>
                    <a:pt x="11888" y="13077"/>
                    <a:pt x="12155" y="13554"/>
                    <a:pt x="12458" y="14218"/>
                  </a:cubicBezTo>
                  <a:cubicBezTo>
                    <a:pt x="12644" y="14626"/>
                    <a:pt x="12889" y="15138"/>
                    <a:pt x="12994" y="15371"/>
                  </a:cubicBezTo>
                  <a:cubicBezTo>
                    <a:pt x="13250" y="15929"/>
                    <a:pt x="13308" y="16337"/>
                    <a:pt x="13192" y="16721"/>
                  </a:cubicBezTo>
                  <a:cubicBezTo>
                    <a:pt x="13133" y="16873"/>
                    <a:pt x="12935" y="17035"/>
                    <a:pt x="12819" y="17035"/>
                  </a:cubicBezTo>
                  <a:cubicBezTo>
                    <a:pt x="12679" y="17024"/>
                    <a:pt x="12644" y="16989"/>
                    <a:pt x="12505" y="16744"/>
                  </a:cubicBezTo>
                  <a:cubicBezTo>
                    <a:pt x="12365" y="16477"/>
                    <a:pt x="11899" y="14742"/>
                    <a:pt x="11794" y="14078"/>
                  </a:cubicBezTo>
                  <a:cubicBezTo>
                    <a:pt x="11687" y="13382"/>
                    <a:pt x="11669" y="13011"/>
                    <a:pt x="11758" y="13011"/>
                  </a:cubicBezTo>
                  <a:close/>
                  <a:moveTo>
                    <a:pt x="9646" y="12622"/>
                  </a:moveTo>
                  <a:cubicBezTo>
                    <a:pt x="9649" y="12622"/>
                    <a:pt x="9651" y="12622"/>
                    <a:pt x="9652" y="12623"/>
                  </a:cubicBezTo>
                  <a:cubicBezTo>
                    <a:pt x="9664" y="12623"/>
                    <a:pt x="9524" y="12693"/>
                    <a:pt x="9350" y="12763"/>
                  </a:cubicBezTo>
                  <a:cubicBezTo>
                    <a:pt x="9093" y="12891"/>
                    <a:pt x="8907" y="13019"/>
                    <a:pt x="8965" y="13054"/>
                  </a:cubicBezTo>
                  <a:cubicBezTo>
                    <a:pt x="8967" y="13055"/>
                    <a:pt x="8971" y="13056"/>
                    <a:pt x="8977" y="13056"/>
                  </a:cubicBezTo>
                  <a:cubicBezTo>
                    <a:pt x="9015" y="13056"/>
                    <a:pt x="9140" y="13026"/>
                    <a:pt x="9291" y="12996"/>
                  </a:cubicBezTo>
                  <a:lnTo>
                    <a:pt x="9606" y="12914"/>
                  </a:lnTo>
                  <a:lnTo>
                    <a:pt x="9268" y="13077"/>
                  </a:lnTo>
                  <a:cubicBezTo>
                    <a:pt x="8127" y="13624"/>
                    <a:pt x="7452" y="14346"/>
                    <a:pt x="7696" y="14754"/>
                  </a:cubicBezTo>
                  <a:cubicBezTo>
                    <a:pt x="7790" y="14905"/>
                    <a:pt x="7883" y="14963"/>
                    <a:pt x="8104" y="14986"/>
                  </a:cubicBezTo>
                  <a:cubicBezTo>
                    <a:pt x="8126" y="14988"/>
                    <a:pt x="8148" y="14988"/>
                    <a:pt x="8171" y="14988"/>
                  </a:cubicBezTo>
                  <a:cubicBezTo>
                    <a:pt x="8532" y="14988"/>
                    <a:pt x="8896" y="14807"/>
                    <a:pt x="9466" y="14358"/>
                  </a:cubicBezTo>
                  <a:cubicBezTo>
                    <a:pt x="9643" y="14214"/>
                    <a:pt x="9788" y="14112"/>
                    <a:pt x="9812" y="14112"/>
                  </a:cubicBezTo>
                  <a:cubicBezTo>
                    <a:pt x="9814" y="14112"/>
                    <a:pt x="9815" y="14113"/>
                    <a:pt x="9815" y="14113"/>
                  </a:cubicBezTo>
                  <a:cubicBezTo>
                    <a:pt x="9815" y="14125"/>
                    <a:pt x="9676" y="14276"/>
                    <a:pt x="9513" y="14451"/>
                  </a:cubicBezTo>
                  <a:cubicBezTo>
                    <a:pt x="9046" y="14959"/>
                    <a:pt x="8858" y="15215"/>
                    <a:pt x="8926" y="15215"/>
                  </a:cubicBezTo>
                  <a:cubicBezTo>
                    <a:pt x="8992" y="15215"/>
                    <a:pt x="9299" y="14973"/>
                    <a:pt x="9827" y="14486"/>
                  </a:cubicBezTo>
                  <a:cubicBezTo>
                    <a:pt x="9918" y="14405"/>
                    <a:pt x="9991" y="14342"/>
                    <a:pt x="10017" y="14342"/>
                  </a:cubicBezTo>
                  <a:cubicBezTo>
                    <a:pt x="10021" y="14342"/>
                    <a:pt x="10023" y="14343"/>
                    <a:pt x="10025" y="14346"/>
                  </a:cubicBezTo>
                  <a:cubicBezTo>
                    <a:pt x="10037" y="14393"/>
                    <a:pt x="9175" y="15569"/>
                    <a:pt x="8954" y="15813"/>
                  </a:cubicBezTo>
                  <a:cubicBezTo>
                    <a:pt x="8570" y="16209"/>
                    <a:pt x="7918" y="16721"/>
                    <a:pt x="7394" y="17035"/>
                  </a:cubicBezTo>
                  <a:cubicBezTo>
                    <a:pt x="6422" y="17623"/>
                    <a:pt x="5491" y="17919"/>
                    <a:pt x="4632" y="17919"/>
                  </a:cubicBezTo>
                  <a:cubicBezTo>
                    <a:pt x="4266" y="17919"/>
                    <a:pt x="3913" y="17865"/>
                    <a:pt x="3575" y="17757"/>
                  </a:cubicBezTo>
                  <a:cubicBezTo>
                    <a:pt x="3249" y="17653"/>
                    <a:pt x="2632" y="17268"/>
                    <a:pt x="2434" y="17059"/>
                  </a:cubicBezTo>
                  <a:cubicBezTo>
                    <a:pt x="2038" y="16628"/>
                    <a:pt x="1875" y="16221"/>
                    <a:pt x="1899" y="15766"/>
                  </a:cubicBezTo>
                  <a:cubicBezTo>
                    <a:pt x="1922" y="15499"/>
                    <a:pt x="1945" y="15417"/>
                    <a:pt x="2096" y="15126"/>
                  </a:cubicBezTo>
                  <a:cubicBezTo>
                    <a:pt x="2574" y="14276"/>
                    <a:pt x="3331" y="13962"/>
                    <a:pt x="5135" y="13846"/>
                  </a:cubicBezTo>
                  <a:cubicBezTo>
                    <a:pt x="6346" y="13776"/>
                    <a:pt x="7173" y="13589"/>
                    <a:pt x="8127" y="13182"/>
                  </a:cubicBezTo>
                  <a:cubicBezTo>
                    <a:pt x="8712" y="12934"/>
                    <a:pt x="9558" y="12622"/>
                    <a:pt x="9646" y="12622"/>
                  </a:cubicBezTo>
                  <a:close/>
                  <a:moveTo>
                    <a:pt x="13112" y="13962"/>
                  </a:moveTo>
                  <a:cubicBezTo>
                    <a:pt x="13191" y="13962"/>
                    <a:pt x="14174" y="14957"/>
                    <a:pt x="14600" y="15464"/>
                  </a:cubicBezTo>
                  <a:cubicBezTo>
                    <a:pt x="15427" y="16442"/>
                    <a:pt x="15869" y="17245"/>
                    <a:pt x="16079" y="18130"/>
                  </a:cubicBezTo>
                  <a:cubicBezTo>
                    <a:pt x="16323" y="19189"/>
                    <a:pt x="16044" y="19981"/>
                    <a:pt x="15357" y="20202"/>
                  </a:cubicBezTo>
                  <a:cubicBezTo>
                    <a:pt x="15276" y="20225"/>
                    <a:pt x="14996" y="20260"/>
                    <a:pt x="14752" y="20272"/>
                  </a:cubicBezTo>
                  <a:cubicBezTo>
                    <a:pt x="13937" y="20307"/>
                    <a:pt x="13844" y="20365"/>
                    <a:pt x="13448" y="21075"/>
                  </a:cubicBezTo>
                  <a:cubicBezTo>
                    <a:pt x="13127" y="21668"/>
                    <a:pt x="12969" y="21839"/>
                    <a:pt x="12614" y="21839"/>
                  </a:cubicBezTo>
                  <a:cubicBezTo>
                    <a:pt x="12544" y="21839"/>
                    <a:pt x="12466" y="21832"/>
                    <a:pt x="12377" y="21820"/>
                  </a:cubicBezTo>
                  <a:cubicBezTo>
                    <a:pt x="12074" y="21786"/>
                    <a:pt x="11469" y="21448"/>
                    <a:pt x="11236" y="21192"/>
                  </a:cubicBezTo>
                  <a:cubicBezTo>
                    <a:pt x="10572" y="20470"/>
                    <a:pt x="10304" y="19702"/>
                    <a:pt x="10374" y="18677"/>
                  </a:cubicBezTo>
                  <a:cubicBezTo>
                    <a:pt x="10409" y="18153"/>
                    <a:pt x="10502" y="17699"/>
                    <a:pt x="10782" y="16686"/>
                  </a:cubicBezTo>
                  <a:cubicBezTo>
                    <a:pt x="10991" y="15941"/>
                    <a:pt x="11166" y="15231"/>
                    <a:pt x="11271" y="14719"/>
                  </a:cubicBezTo>
                  <a:cubicBezTo>
                    <a:pt x="11271" y="14712"/>
                    <a:pt x="11271" y="14709"/>
                    <a:pt x="11271" y="14709"/>
                  </a:cubicBezTo>
                  <a:cubicBezTo>
                    <a:pt x="11276" y="14709"/>
                    <a:pt x="11297" y="14904"/>
                    <a:pt x="11317" y="15173"/>
                  </a:cubicBezTo>
                  <a:cubicBezTo>
                    <a:pt x="11364" y="16267"/>
                    <a:pt x="11469" y="17164"/>
                    <a:pt x="11538" y="17210"/>
                  </a:cubicBezTo>
                  <a:cubicBezTo>
                    <a:pt x="11546" y="17214"/>
                    <a:pt x="11553" y="17217"/>
                    <a:pt x="11559" y="17217"/>
                  </a:cubicBezTo>
                  <a:cubicBezTo>
                    <a:pt x="11622" y="17217"/>
                    <a:pt x="11630" y="16990"/>
                    <a:pt x="11620" y="16104"/>
                  </a:cubicBezTo>
                  <a:cubicBezTo>
                    <a:pt x="11606" y="15205"/>
                    <a:pt x="11597" y="14836"/>
                    <a:pt x="11629" y="14836"/>
                  </a:cubicBezTo>
                  <a:cubicBezTo>
                    <a:pt x="11653" y="14836"/>
                    <a:pt x="11699" y="15035"/>
                    <a:pt x="11783" y="15371"/>
                  </a:cubicBezTo>
                  <a:cubicBezTo>
                    <a:pt x="12167" y="16873"/>
                    <a:pt x="12400" y="17303"/>
                    <a:pt x="12842" y="17303"/>
                  </a:cubicBezTo>
                  <a:cubicBezTo>
                    <a:pt x="13122" y="17303"/>
                    <a:pt x="13378" y="17082"/>
                    <a:pt x="13518" y="16721"/>
                  </a:cubicBezTo>
                  <a:cubicBezTo>
                    <a:pt x="13704" y="16244"/>
                    <a:pt x="13622" y="15790"/>
                    <a:pt x="13192" y="14858"/>
                  </a:cubicBezTo>
                  <a:cubicBezTo>
                    <a:pt x="13049" y="14531"/>
                    <a:pt x="12948" y="14285"/>
                    <a:pt x="12965" y="14285"/>
                  </a:cubicBezTo>
                  <a:cubicBezTo>
                    <a:pt x="12967" y="14285"/>
                    <a:pt x="12968" y="14286"/>
                    <a:pt x="12970" y="14288"/>
                  </a:cubicBezTo>
                  <a:cubicBezTo>
                    <a:pt x="13005" y="14334"/>
                    <a:pt x="13285" y="14684"/>
                    <a:pt x="13576" y="15080"/>
                  </a:cubicBezTo>
                  <a:cubicBezTo>
                    <a:pt x="13878" y="15475"/>
                    <a:pt x="14146" y="15813"/>
                    <a:pt x="14170" y="15825"/>
                  </a:cubicBezTo>
                  <a:cubicBezTo>
                    <a:pt x="14190" y="15838"/>
                    <a:pt x="14206" y="15845"/>
                    <a:pt x="14216" y="15845"/>
                  </a:cubicBezTo>
                  <a:cubicBezTo>
                    <a:pt x="14335" y="15845"/>
                    <a:pt x="13895" y="15065"/>
                    <a:pt x="13308" y="14276"/>
                  </a:cubicBezTo>
                  <a:cubicBezTo>
                    <a:pt x="13192" y="14102"/>
                    <a:pt x="13098" y="13962"/>
                    <a:pt x="13110" y="13962"/>
                  </a:cubicBezTo>
                  <a:cubicBezTo>
                    <a:pt x="13111" y="13962"/>
                    <a:pt x="13112" y="13962"/>
                    <a:pt x="13112" y="13962"/>
                  </a:cubicBezTo>
                  <a:close/>
                  <a:moveTo>
                    <a:pt x="9371" y="0"/>
                  </a:moveTo>
                  <a:cubicBezTo>
                    <a:pt x="8469" y="0"/>
                    <a:pt x="7633" y="427"/>
                    <a:pt x="7347" y="1132"/>
                  </a:cubicBezTo>
                  <a:cubicBezTo>
                    <a:pt x="7161" y="1609"/>
                    <a:pt x="7196" y="2226"/>
                    <a:pt x="7475" y="2972"/>
                  </a:cubicBezTo>
                  <a:cubicBezTo>
                    <a:pt x="8593" y="6034"/>
                    <a:pt x="8779" y="6453"/>
                    <a:pt x="9676" y="8106"/>
                  </a:cubicBezTo>
                  <a:cubicBezTo>
                    <a:pt x="10002" y="8700"/>
                    <a:pt x="10258" y="9189"/>
                    <a:pt x="10246" y="9189"/>
                  </a:cubicBezTo>
                  <a:cubicBezTo>
                    <a:pt x="10246" y="9189"/>
                    <a:pt x="10246" y="9189"/>
                    <a:pt x="10246" y="9189"/>
                  </a:cubicBezTo>
                  <a:cubicBezTo>
                    <a:pt x="10239" y="9189"/>
                    <a:pt x="10090" y="8961"/>
                    <a:pt x="9908" y="8700"/>
                  </a:cubicBezTo>
                  <a:cubicBezTo>
                    <a:pt x="9175" y="7547"/>
                    <a:pt x="8523" y="6814"/>
                    <a:pt x="7883" y="6371"/>
                  </a:cubicBezTo>
                  <a:cubicBezTo>
                    <a:pt x="7429" y="6057"/>
                    <a:pt x="7475" y="6080"/>
                    <a:pt x="6404" y="5882"/>
                  </a:cubicBezTo>
                  <a:cubicBezTo>
                    <a:pt x="6078" y="5812"/>
                    <a:pt x="5775" y="5719"/>
                    <a:pt x="5123" y="5440"/>
                  </a:cubicBezTo>
                  <a:cubicBezTo>
                    <a:pt x="4646" y="5242"/>
                    <a:pt x="4134" y="5056"/>
                    <a:pt x="3971" y="5009"/>
                  </a:cubicBezTo>
                  <a:cubicBezTo>
                    <a:pt x="3672" y="4934"/>
                    <a:pt x="3375" y="4898"/>
                    <a:pt x="3090" y="4898"/>
                  </a:cubicBezTo>
                  <a:cubicBezTo>
                    <a:pt x="2486" y="4898"/>
                    <a:pt x="1937" y="5061"/>
                    <a:pt x="1549" y="5370"/>
                  </a:cubicBezTo>
                  <a:cubicBezTo>
                    <a:pt x="1340" y="5533"/>
                    <a:pt x="1258" y="5638"/>
                    <a:pt x="1060" y="5975"/>
                  </a:cubicBezTo>
                  <a:cubicBezTo>
                    <a:pt x="781" y="6429"/>
                    <a:pt x="571" y="6918"/>
                    <a:pt x="339" y="7663"/>
                  </a:cubicBezTo>
                  <a:cubicBezTo>
                    <a:pt x="1" y="8758"/>
                    <a:pt x="94" y="9456"/>
                    <a:pt x="676" y="10155"/>
                  </a:cubicBezTo>
                  <a:cubicBezTo>
                    <a:pt x="886" y="10399"/>
                    <a:pt x="944" y="10458"/>
                    <a:pt x="1526" y="10819"/>
                  </a:cubicBezTo>
                  <a:cubicBezTo>
                    <a:pt x="2283" y="11284"/>
                    <a:pt x="2807" y="11494"/>
                    <a:pt x="3843" y="11727"/>
                  </a:cubicBezTo>
                  <a:cubicBezTo>
                    <a:pt x="4924" y="11978"/>
                    <a:pt x="5938" y="12091"/>
                    <a:pt x="7204" y="12091"/>
                  </a:cubicBezTo>
                  <a:cubicBezTo>
                    <a:pt x="7696" y="12091"/>
                    <a:pt x="8227" y="12074"/>
                    <a:pt x="8814" y="12041"/>
                  </a:cubicBezTo>
                  <a:cubicBezTo>
                    <a:pt x="9299" y="12012"/>
                    <a:pt x="9644" y="11997"/>
                    <a:pt x="9901" y="11997"/>
                  </a:cubicBezTo>
                  <a:cubicBezTo>
                    <a:pt x="10263" y="11997"/>
                    <a:pt x="10451" y="12026"/>
                    <a:pt x="10607" y="12088"/>
                  </a:cubicBezTo>
                  <a:lnTo>
                    <a:pt x="10805" y="12169"/>
                  </a:lnTo>
                  <a:lnTo>
                    <a:pt x="10584" y="12192"/>
                  </a:lnTo>
                  <a:cubicBezTo>
                    <a:pt x="10060" y="12239"/>
                    <a:pt x="8884" y="12565"/>
                    <a:pt x="8011" y="12902"/>
                  </a:cubicBezTo>
                  <a:cubicBezTo>
                    <a:pt x="6905" y="13333"/>
                    <a:pt x="6451" y="13426"/>
                    <a:pt x="5263" y="13508"/>
                  </a:cubicBezTo>
                  <a:cubicBezTo>
                    <a:pt x="4099" y="13589"/>
                    <a:pt x="3703" y="13648"/>
                    <a:pt x="3237" y="13811"/>
                  </a:cubicBezTo>
                  <a:cubicBezTo>
                    <a:pt x="2562" y="14055"/>
                    <a:pt x="2085" y="14439"/>
                    <a:pt x="1794" y="14975"/>
                  </a:cubicBezTo>
                  <a:cubicBezTo>
                    <a:pt x="1561" y="15406"/>
                    <a:pt x="1514" y="15720"/>
                    <a:pt x="1608" y="16209"/>
                  </a:cubicBezTo>
                  <a:cubicBezTo>
                    <a:pt x="1712" y="16733"/>
                    <a:pt x="1980" y="17175"/>
                    <a:pt x="2411" y="17548"/>
                  </a:cubicBezTo>
                  <a:cubicBezTo>
                    <a:pt x="2585" y="17699"/>
                    <a:pt x="3261" y="18060"/>
                    <a:pt x="3517" y="18142"/>
                  </a:cubicBezTo>
                  <a:cubicBezTo>
                    <a:pt x="3824" y="18227"/>
                    <a:pt x="4318" y="18281"/>
                    <a:pt x="4752" y="18281"/>
                  </a:cubicBezTo>
                  <a:cubicBezTo>
                    <a:pt x="4911" y="18281"/>
                    <a:pt x="5062" y="18274"/>
                    <a:pt x="5193" y="18258"/>
                  </a:cubicBezTo>
                  <a:cubicBezTo>
                    <a:pt x="6311" y="18118"/>
                    <a:pt x="7557" y="17524"/>
                    <a:pt x="8605" y="16651"/>
                  </a:cubicBezTo>
                  <a:cubicBezTo>
                    <a:pt x="9303" y="16058"/>
                    <a:pt x="9454" y="15871"/>
                    <a:pt x="10234" y="14660"/>
                  </a:cubicBezTo>
                  <a:cubicBezTo>
                    <a:pt x="10607" y="14067"/>
                    <a:pt x="10968" y="13531"/>
                    <a:pt x="11026" y="13473"/>
                  </a:cubicBezTo>
                  <a:cubicBezTo>
                    <a:pt x="11056" y="13436"/>
                    <a:pt x="11076" y="13413"/>
                    <a:pt x="11087" y="13413"/>
                  </a:cubicBezTo>
                  <a:cubicBezTo>
                    <a:pt x="11111" y="13413"/>
                    <a:pt x="11093" y="13517"/>
                    <a:pt x="11038" y="13811"/>
                  </a:cubicBezTo>
                  <a:cubicBezTo>
                    <a:pt x="10991" y="14055"/>
                    <a:pt x="10898" y="14544"/>
                    <a:pt x="10840" y="14893"/>
                  </a:cubicBezTo>
                  <a:cubicBezTo>
                    <a:pt x="10782" y="15243"/>
                    <a:pt x="10607" y="15976"/>
                    <a:pt x="10456" y="16523"/>
                  </a:cubicBezTo>
                  <a:cubicBezTo>
                    <a:pt x="10304" y="17070"/>
                    <a:pt x="10141" y="17722"/>
                    <a:pt x="10095" y="17967"/>
                  </a:cubicBezTo>
                  <a:cubicBezTo>
                    <a:pt x="9839" y="19329"/>
                    <a:pt x="10106" y="20412"/>
                    <a:pt x="10886" y="21285"/>
                  </a:cubicBezTo>
                  <a:cubicBezTo>
                    <a:pt x="11131" y="21553"/>
                    <a:pt x="11224" y="21623"/>
                    <a:pt x="11608" y="21844"/>
                  </a:cubicBezTo>
                  <a:cubicBezTo>
                    <a:pt x="11981" y="22065"/>
                    <a:pt x="12086" y="22100"/>
                    <a:pt x="12318" y="22135"/>
                  </a:cubicBezTo>
                  <a:cubicBezTo>
                    <a:pt x="12389" y="22142"/>
                    <a:pt x="12457" y="22146"/>
                    <a:pt x="12523" y="22146"/>
                  </a:cubicBezTo>
                  <a:cubicBezTo>
                    <a:pt x="12775" y="22146"/>
                    <a:pt x="12996" y="22092"/>
                    <a:pt x="13180" y="21972"/>
                  </a:cubicBezTo>
                  <a:cubicBezTo>
                    <a:pt x="13343" y="21867"/>
                    <a:pt x="13401" y="21809"/>
                    <a:pt x="13599" y="21460"/>
                  </a:cubicBezTo>
                  <a:cubicBezTo>
                    <a:pt x="14065" y="20656"/>
                    <a:pt x="14076" y="20645"/>
                    <a:pt x="14554" y="20621"/>
                  </a:cubicBezTo>
                  <a:cubicBezTo>
                    <a:pt x="15380" y="20598"/>
                    <a:pt x="15741" y="20482"/>
                    <a:pt x="16044" y="20167"/>
                  </a:cubicBezTo>
                  <a:cubicBezTo>
                    <a:pt x="16754" y="19422"/>
                    <a:pt x="16568" y="17885"/>
                    <a:pt x="15578" y="16349"/>
                  </a:cubicBezTo>
                  <a:cubicBezTo>
                    <a:pt x="15241" y="15813"/>
                    <a:pt x="14740" y="15184"/>
                    <a:pt x="14356" y="14800"/>
                  </a:cubicBezTo>
                  <a:cubicBezTo>
                    <a:pt x="14161" y="14596"/>
                    <a:pt x="14077" y="14486"/>
                    <a:pt x="14118" y="14486"/>
                  </a:cubicBezTo>
                  <a:cubicBezTo>
                    <a:pt x="14133" y="14486"/>
                    <a:pt x="14166" y="14501"/>
                    <a:pt x="14216" y="14532"/>
                  </a:cubicBezTo>
                  <a:cubicBezTo>
                    <a:pt x="14402" y="14637"/>
                    <a:pt x="15264" y="14998"/>
                    <a:pt x="15776" y="15173"/>
                  </a:cubicBezTo>
                  <a:cubicBezTo>
                    <a:pt x="16695" y="15474"/>
                    <a:pt x="17639" y="15630"/>
                    <a:pt x="18533" y="15630"/>
                  </a:cubicBezTo>
                  <a:cubicBezTo>
                    <a:pt x="18884" y="15630"/>
                    <a:pt x="19228" y="15606"/>
                    <a:pt x="19560" y="15557"/>
                  </a:cubicBezTo>
                  <a:cubicBezTo>
                    <a:pt x="21702" y="15243"/>
                    <a:pt x="23390" y="13566"/>
                    <a:pt x="23320" y="11843"/>
                  </a:cubicBezTo>
                  <a:cubicBezTo>
                    <a:pt x="23297" y="11273"/>
                    <a:pt x="23134" y="10819"/>
                    <a:pt x="22645" y="9864"/>
                  </a:cubicBezTo>
                  <a:cubicBezTo>
                    <a:pt x="22214" y="9061"/>
                    <a:pt x="22144" y="8700"/>
                    <a:pt x="22214" y="7594"/>
                  </a:cubicBezTo>
                  <a:cubicBezTo>
                    <a:pt x="22284" y="6348"/>
                    <a:pt x="22110" y="5836"/>
                    <a:pt x="21446" y="5382"/>
                  </a:cubicBezTo>
                  <a:cubicBezTo>
                    <a:pt x="21178" y="5195"/>
                    <a:pt x="21050" y="5137"/>
                    <a:pt x="20794" y="5067"/>
                  </a:cubicBezTo>
                  <a:cubicBezTo>
                    <a:pt x="20487" y="4984"/>
                    <a:pt x="20153" y="4944"/>
                    <a:pt x="19801" y="4944"/>
                  </a:cubicBezTo>
                  <a:cubicBezTo>
                    <a:pt x="17947" y="4944"/>
                    <a:pt x="15585" y="6052"/>
                    <a:pt x="14030" y="7745"/>
                  </a:cubicBezTo>
                  <a:cubicBezTo>
                    <a:pt x="13855" y="7943"/>
                    <a:pt x="13657" y="8141"/>
                    <a:pt x="13599" y="8199"/>
                  </a:cubicBezTo>
                  <a:cubicBezTo>
                    <a:pt x="13569" y="8224"/>
                    <a:pt x="13551" y="8239"/>
                    <a:pt x="13544" y="8239"/>
                  </a:cubicBezTo>
                  <a:cubicBezTo>
                    <a:pt x="13531" y="8239"/>
                    <a:pt x="13556" y="8194"/>
                    <a:pt x="13622" y="8083"/>
                  </a:cubicBezTo>
                  <a:cubicBezTo>
                    <a:pt x="13844" y="7710"/>
                    <a:pt x="14554" y="6336"/>
                    <a:pt x="14752" y="5882"/>
                  </a:cubicBezTo>
                  <a:cubicBezTo>
                    <a:pt x="15485" y="4229"/>
                    <a:pt x="15450" y="3100"/>
                    <a:pt x="14624" y="2110"/>
                  </a:cubicBezTo>
                  <a:cubicBezTo>
                    <a:pt x="14193" y="1598"/>
                    <a:pt x="13657" y="1318"/>
                    <a:pt x="12784" y="1144"/>
                  </a:cubicBezTo>
                  <a:cubicBezTo>
                    <a:pt x="12167" y="1016"/>
                    <a:pt x="11923" y="934"/>
                    <a:pt x="11329" y="620"/>
                  </a:cubicBezTo>
                  <a:cubicBezTo>
                    <a:pt x="11026" y="468"/>
                    <a:pt x="10619" y="282"/>
                    <a:pt x="10421" y="201"/>
                  </a:cubicBezTo>
                  <a:cubicBezTo>
                    <a:pt x="10080" y="64"/>
                    <a:pt x="9720" y="0"/>
                    <a:pt x="9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850150" y="910350"/>
              <a:ext cx="24175" cy="6500"/>
            </a:xfrm>
            <a:custGeom>
              <a:rect b="b" l="l" r="r" t="t"/>
              <a:pathLst>
                <a:path extrusionOk="0" h="260" w="967">
                  <a:moveTo>
                    <a:pt x="80" y="0"/>
                  </a:moveTo>
                  <a:cubicBezTo>
                    <a:pt x="16" y="0"/>
                    <a:pt x="0" y="21"/>
                    <a:pt x="0" y="63"/>
                  </a:cubicBezTo>
                  <a:cubicBezTo>
                    <a:pt x="0" y="98"/>
                    <a:pt x="35" y="144"/>
                    <a:pt x="70" y="168"/>
                  </a:cubicBezTo>
                  <a:cubicBezTo>
                    <a:pt x="153" y="214"/>
                    <a:pt x="512" y="260"/>
                    <a:pt x="711" y="260"/>
                  </a:cubicBezTo>
                  <a:cubicBezTo>
                    <a:pt x="764" y="260"/>
                    <a:pt x="805" y="257"/>
                    <a:pt x="827" y="249"/>
                  </a:cubicBezTo>
                  <a:cubicBezTo>
                    <a:pt x="967" y="214"/>
                    <a:pt x="769" y="121"/>
                    <a:pt x="408" y="51"/>
                  </a:cubicBezTo>
                  <a:cubicBezTo>
                    <a:pt x="240" y="18"/>
                    <a:pt x="139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1979600" y="848125"/>
              <a:ext cx="17850" cy="13275"/>
            </a:xfrm>
            <a:custGeom>
              <a:rect b="b" l="l" r="r" t="t"/>
              <a:pathLst>
                <a:path extrusionOk="0" h="531" w="714">
                  <a:moveTo>
                    <a:pt x="659" y="1"/>
                  </a:moveTo>
                  <a:cubicBezTo>
                    <a:pt x="587" y="1"/>
                    <a:pt x="207" y="253"/>
                    <a:pt x="85" y="398"/>
                  </a:cubicBezTo>
                  <a:cubicBezTo>
                    <a:pt x="7" y="487"/>
                    <a:pt x="1" y="531"/>
                    <a:pt x="42" y="531"/>
                  </a:cubicBezTo>
                  <a:cubicBezTo>
                    <a:pt x="87" y="531"/>
                    <a:pt x="190" y="478"/>
                    <a:pt x="317" y="375"/>
                  </a:cubicBezTo>
                  <a:cubicBezTo>
                    <a:pt x="632" y="130"/>
                    <a:pt x="713" y="37"/>
                    <a:pt x="667" y="2"/>
                  </a:cubicBezTo>
                  <a:cubicBezTo>
                    <a:pt x="665" y="1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1806200" y="712975"/>
              <a:ext cx="35800" cy="25850"/>
            </a:xfrm>
            <a:custGeom>
              <a:rect b="b" l="l" r="r" t="t"/>
              <a:pathLst>
                <a:path extrusionOk="0" h="1034" w="1432">
                  <a:moveTo>
                    <a:pt x="58" y="0"/>
                  </a:moveTo>
                  <a:cubicBezTo>
                    <a:pt x="39" y="0"/>
                    <a:pt x="31" y="11"/>
                    <a:pt x="24" y="30"/>
                  </a:cubicBezTo>
                  <a:cubicBezTo>
                    <a:pt x="0" y="76"/>
                    <a:pt x="47" y="158"/>
                    <a:pt x="128" y="251"/>
                  </a:cubicBezTo>
                  <a:cubicBezTo>
                    <a:pt x="210" y="332"/>
                    <a:pt x="489" y="530"/>
                    <a:pt x="757" y="693"/>
                  </a:cubicBezTo>
                  <a:cubicBezTo>
                    <a:pt x="1110" y="913"/>
                    <a:pt x="1335" y="1034"/>
                    <a:pt x="1404" y="1034"/>
                  </a:cubicBezTo>
                  <a:cubicBezTo>
                    <a:pt x="1426" y="1034"/>
                    <a:pt x="1432" y="1021"/>
                    <a:pt x="1421" y="996"/>
                  </a:cubicBezTo>
                  <a:cubicBezTo>
                    <a:pt x="1386" y="938"/>
                    <a:pt x="873" y="530"/>
                    <a:pt x="419" y="216"/>
                  </a:cubicBezTo>
                  <a:cubicBezTo>
                    <a:pt x="187" y="56"/>
                    <a:pt x="98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1975300" y="535425"/>
              <a:ext cx="18350" cy="74825"/>
            </a:xfrm>
            <a:custGeom>
              <a:rect b="b" l="l" r="r" t="t"/>
              <a:pathLst>
                <a:path extrusionOk="0" h="2993" w="734">
                  <a:moveTo>
                    <a:pt x="411" y="0"/>
                  </a:moveTo>
                  <a:cubicBezTo>
                    <a:pt x="238" y="0"/>
                    <a:pt x="44" y="334"/>
                    <a:pt x="24" y="705"/>
                  </a:cubicBezTo>
                  <a:cubicBezTo>
                    <a:pt x="0" y="1159"/>
                    <a:pt x="187" y="1939"/>
                    <a:pt x="513" y="2696"/>
                  </a:cubicBezTo>
                  <a:cubicBezTo>
                    <a:pt x="615" y="2935"/>
                    <a:pt x="636" y="2992"/>
                    <a:pt x="668" y="2992"/>
                  </a:cubicBezTo>
                  <a:cubicBezTo>
                    <a:pt x="679" y="2992"/>
                    <a:pt x="692" y="2985"/>
                    <a:pt x="711" y="2975"/>
                  </a:cubicBezTo>
                  <a:cubicBezTo>
                    <a:pt x="734" y="2964"/>
                    <a:pt x="652" y="2475"/>
                    <a:pt x="524" y="1904"/>
                  </a:cubicBezTo>
                  <a:cubicBezTo>
                    <a:pt x="257" y="728"/>
                    <a:pt x="245" y="414"/>
                    <a:pt x="431" y="193"/>
                  </a:cubicBezTo>
                  <a:cubicBezTo>
                    <a:pt x="536" y="76"/>
                    <a:pt x="536" y="65"/>
                    <a:pt x="478" y="18"/>
                  </a:cubicBezTo>
                  <a:cubicBezTo>
                    <a:pt x="456" y="6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1996825" y="541350"/>
              <a:ext cx="8850" cy="39800"/>
            </a:xfrm>
            <a:custGeom>
              <a:rect b="b" l="l" r="r" t="t"/>
              <a:pathLst>
                <a:path extrusionOk="0" h="1592" w="354">
                  <a:moveTo>
                    <a:pt x="263" y="0"/>
                  </a:moveTo>
                  <a:cubicBezTo>
                    <a:pt x="244" y="0"/>
                    <a:pt x="222" y="8"/>
                    <a:pt x="199" y="26"/>
                  </a:cubicBezTo>
                  <a:cubicBezTo>
                    <a:pt x="48" y="142"/>
                    <a:pt x="1" y="689"/>
                    <a:pt x="106" y="1248"/>
                  </a:cubicBezTo>
                  <a:cubicBezTo>
                    <a:pt x="129" y="1411"/>
                    <a:pt x="176" y="1562"/>
                    <a:pt x="211" y="1586"/>
                  </a:cubicBezTo>
                  <a:cubicBezTo>
                    <a:pt x="216" y="1589"/>
                    <a:pt x="221" y="1591"/>
                    <a:pt x="226" y="1591"/>
                  </a:cubicBezTo>
                  <a:cubicBezTo>
                    <a:pt x="285" y="1591"/>
                    <a:pt x="314" y="1331"/>
                    <a:pt x="304" y="794"/>
                  </a:cubicBezTo>
                  <a:cubicBezTo>
                    <a:pt x="304" y="526"/>
                    <a:pt x="315" y="247"/>
                    <a:pt x="327" y="177"/>
                  </a:cubicBezTo>
                  <a:cubicBezTo>
                    <a:pt x="353" y="72"/>
                    <a:pt x="320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2797650" y="834913"/>
            <a:ext cx="3548700" cy="2627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9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2797650" y="3701075"/>
            <a:ext cx="35487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1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13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451" name="Google Shape;451;p1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1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1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1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13"/>
          <p:cNvSpPr txBox="1"/>
          <p:nvPr>
            <p:ph idx="1" type="subTitle"/>
          </p:nvPr>
        </p:nvSpPr>
        <p:spPr>
          <a:xfrm>
            <a:off x="2121325" y="2559782"/>
            <a:ext cx="23055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13"/>
          <p:cNvSpPr txBox="1"/>
          <p:nvPr>
            <p:ph hasCustomPrompt="1" type="title"/>
          </p:nvPr>
        </p:nvSpPr>
        <p:spPr>
          <a:xfrm>
            <a:off x="1093225" y="2216407"/>
            <a:ext cx="959100" cy="72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/>
          <p:nvPr>
            <p:ph idx="2" type="subTitle"/>
          </p:nvPr>
        </p:nvSpPr>
        <p:spPr>
          <a:xfrm>
            <a:off x="2121325" y="1995004"/>
            <a:ext cx="23055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8" name="Google Shape;458;p13"/>
          <p:cNvSpPr txBox="1"/>
          <p:nvPr>
            <p:ph idx="3" type="ctrTitle"/>
          </p:nvPr>
        </p:nvSpPr>
        <p:spPr>
          <a:xfrm flipH="1">
            <a:off x="2267300" y="595425"/>
            <a:ext cx="46095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59" name="Google Shape;459;p13"/>
          <p:cNvSpPr txBox="1"/>
          <p:nvPr>
            <p:ph idx="4" type="subTitle"/>
          </p:nvPr>
        </p:nvSpPr>
        <p:spPr>
          <a:xfrm>
            <a:off x="5745375" y="2559782"/>
            <a:ext cx="23055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3"/>
          <p:cNvSpPr txBox="1"/>
          <p:nvPr>
            <p:ph hasCustomPrompt="1" idx="5" type="title"/>
          </p:nvPr>
        </p:nvSpPr>
        <p:spPr>
          <a:xfrm>
            <a:off x="4717275" y="2216407"/>
            <a:ext cx="959100" cy="72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1" name="Google Shape;461;p13"/>
          <p:cNvSpPr txBox="1"/>
          <p:nvPr>
            <p:ph idx="6" type="subTitle"/>
          </p:nvPr>
        </p:nvSpPr>
        <p:spPr>
          <a:xfrm>
            <a:off x="5745375" y="1995004"/>
            <a:ext cx="23055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2" name="Google Shape;462;p13"/>
          <p:cNvSpPr txBox="1"/>
          <p:nvPr>
            <p:ph idx="7" type="subTitle"/>
          </p:nvPr>
        </p:nvSpPr>
        <p:spPr>
          <a:xfrm>
            <a:off x="2121325" y="3996488"/>
            <a:ext cx="23055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13"/>
          <p:cNvSpPr txBox="1"/>
          <p:nvPr>
            <p:ph hasCustomPrompt="1" idx="8" type="title"/>
          </p:nvPr>
        </p:nvSpPr>
        <p:spPr>
          <a:xfrm>
            <a:off x="1093225" y="3653113"/>
            <a:ext cx="959100" cy="72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4" name="Google Shape;464;p13"/>
          <p:cNvSpPr txBox="1"/>
          <p:nvPr>
            <p:ph idx="9" type="subTitle"/>
          </p:nvPr>
        </p:nvSpPr>
        <p:spPr>
          <a:xfrm>
            <a:off x="2121325" y="3431709"/>
            <a:ext cx="23055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5" name="Google Shape;465;p13"/>
          <p:cNvSpPr txBox="1"/>
          <p:nvPr>
            <p:ph idx="13" type="subTitle"/>
          </p:nvPr>
        </p:nvSpPr>
        <p:spPr>
          <a:xfrm>
            <a:off x="5745375" y="3996488"/>
            <a:ext cx="23055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3"/>
          <p:cNvSpPr txBox="1"/>
          <p:nvPr>
            <p:ph hasCustomPrompt="1" idx="14" type="title"/>
          </p:nvPr>
        </p:nvSpPr>
        <p:spPr>
          <a:xfrm>
            <a:off x="4717275" y="3653113"/>
            <a:ext cx="959100" cy="72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7" name="Google Shape;467;p13"/>
          <p:cNvSpPr txBox="1"/>
          <p:nvPr>
            <p:ph idx="15" type="subTitle"/>
          </p:nvPr>
        </p:nvSpPr>
        <p:spPr>
          <a:xfrm>
            <a:off x="5745375" y="3431709"/>
            <a:ext cx="23055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8" name="Google Shape;468;p13"/>
          <p:cNvSpPr/>
          <p:nvPr/>
        </p:nvSpPr>
        <p:spPr>
          <a:xfrm flipH="1" rot="-3680997">
            <a:off x="8154667" y="822493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3"/>
          <p:cNvSpPr/>
          <p:nvPr/>
        </p:nvSpPr>
        <p:spPr>
          <a:xfrm flipH="1" rot="-731719">
            <a:off x="8043491" y="546626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3"/>
          <p:cNvSpPr/>
          <p:nvPr/>
        </p:nvSpPr>
        <p:spPr>
          <a:xfrm flipH="1" rot="-4068928">
            <a:off x="701296" y="819805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14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474" name="Google Shape;474;p1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1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1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1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14"/>
          <p:cNvSpPr txBox="1"/>
          <p:nvPr>
            <p:ph type="ctrTitle"/>
          </p:nvPr>
        </p:nvSpPr>
        <p:spPr>
          <a:xfrm>
            <a:off x="2078700" y="2105125"/>
            <a:ext cx="4986600" cy="16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79" name="Google Shape;479;p14"/>
          <p:cNvSpPr txBox="1"/>
          <p:nvPr>
            <p:ph idx="1" type="subTitle"/>
          </p:nvPr>
        </p:nvSpPr>
        <p:spPr>
          <a:xfrm>
            <a:off x="3185850" y="3724809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0" name="Google Shape;480;p14"/>
          <p:cNvSpPr txBox="1"/>
          <p:nvPr>
            <p:ph hasCustomPrompt="1" idx="2" type="title"/>
          </p:nvPr>
        </p:nvSpPr>
        <p:spPr>
          <a:xfrm>
            <a:off x="3743400" y="539507"/>
            <a:ext cx="1657200" cy="13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481" name="Google Shape;481;p14"/>
          <p:cNvGrpSpPr/>
          <p:nvPr/>
        </p:nvGrpSpPr>
        <p:grpSpPr>
          <a:xfrm flipH="1" rot="1892086">
            <a:off x="-1379528" y="3278540"/>
            <a:ext cx="3254369" cy="2885238"/>
            <a:chOff x="1389975" y="971075"/>
            <a:chExt cx="746300" cy="661650"/>
          </a:xfrm>
        </p:grpSpPr>
        <p:sp>
          <p:nvSpPr>
            <p:cNvPr id="482" name="Google Shape;482;p14"/>
            <p:cNvSpPr/>
            <p:nvPr/>
          </p:nvSpPr>
          <p:spPr>
            <a:xfrm>
              <a:off x="1880700" y="1006550"/>
              <a:ext cx="79025" cy="36750"/>
            </a:xfrm>
            <a:custGeom>
              <a:rect b="b" l="l" r="r" t="t"/>
              <a:pathLst>
                <a:path extrusionOk="0" h="1470" w="3161">
                  <a:moveTo>
                    <a:pt x="2474" y="0"/>
                  </a:moveTo>
                  <a:cubicBezTo>
                    <a:pt x="2414" y="0"/>
                    <a:pt x="2349" y="3"/>
                    <a:pt x="2283" y="10"/>
                  </a:cubicBezTo>
                  <a:cubicBezTo>
                    <a:pt x="1817" y="57"/>
                    <a:pt x="1398" y="208"/>
                    <a:pt x="1049" y="441"/>
                  </a:cubicBezTo>
                  <a:cubicBezTo>
                    <a:pt x="664" y="709"/>
                    <a:pt x="1" y="1373"/>
                    <a:pt x="47" y="1442"/>
                  </a:cubicBezTo>
                  <a:cubicBezTo>
                    <a:pt x="57" y="1460"/>
                    <a:pt x="72" y="1470"/>
                    <a:pt x="96" y="1470"/>
                  </a:cubicBezTo>
                  <a:cubicBezTo>
                    <a:pt x="186" y="1470"/>
                    <a:pt x="408" y="1331"/>
                    <a:pt x="1014" y="918"/>
                  </a:cubicBezTo>
                  <a:cubicBezTo>
                    <a:pt x="1654" y="488"/>
                    <a:pt x="2120" y="290"/>
                    <a:pt x="2678" y="232"/>
                  </a:cubicBezTo>
                  <a:cubicBezTo>
                    <a:pt x="3160" y="170"/>
                    <a:pt x="2920" y="0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1597825" y="1327450"/>
              <a:ext cx="35225" cy="6975"/>
            </a:xfrm>
            <a:custGeom>
              <a:rect b="b" l="l" r="r" t="t"/>
              <a:pathLst>
                <a:path extrusionOk="0" h="279" w="1409">
                  <a:moveTo>
                    <a:pt x="1177" y="0"/>
                  </a:moveTo>
                  <a:cubicBezTo>
                    <a:pt x="818" y="0"/>
                    <a:pt x="159" y="101"/>
                    <a:pt x="58" y="202"/>
                  </a:cubicBezTo>
                  <a:cubicBezTo>
                    <a:pt x="4" y="255"/>
                    <a:pt x="1" y="279"/>
                    <a:pt x="113" y="279"/>
                  </a:cubicBezTo>
                  <a:cubicBezTo>
                    <a:pt x="172" y="279"/>
                    <a:pt x="263" y="272"/>
                    <a:pt x="395" y="260"/>
                  </a:cubicBezTo>
                  <a:cubicBezTo>
                    <a:pt x="908" y="225"/>
                    <a:pt x="1408" y="121"/>
                    <a:pt x="1408" y="51"/>
                  </a:cubicBezTo>
                  <a:cubicBezTo>
                    <a:pt x="1408" y="15"/>
                    <a:pt x="1315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1909225" y="1139025"/>
              <a:ext cx="9050" cy="33400"/>
            </a:xfrm>
            <a:custGeom>
              <a:rect b="b" l="l" r="r" t="t"/>
              <a:pathLst>
                <a:path extrusionOk="0" h="1336" w="362">
                  <a:moveTo>
                    <a:pt x="261" y="0"/>
                  </a:moveTo>
                  <a:cubicBezTo>
                    <a:pt x="253" y="0"/>
                    <a:pt x="243" y="3"/>
                    <a:pt x="234" y="9"/>
                  </a:cubicBezTo>
                  <a:cubicBezTo>
                    <a:pt x="164" y="55"/>
                    <a:pt x="1" y="789"/>
                    <a:pt x="1" y="1080"/>
                  </a:cubicBezTo>
                  <a:cubicBezTo>
                    <a:pt x="1" y="1219"/>
                    <a:pt x="24" y="1336"/>
                    <a:pt x="59" y="1336"/>
                  </a:cubicBezTo>
                  <a:cubicBezTo>
                    <a:pt x="152" y="1336"/>
                    <a:pt x="350" y="707"/>
                    <a:pt x="362" y="404"/>
                  </a:cubicBezTo>
                  <a:cubicBezTo>
                    <a:pt x="362" y="148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1722375" y="1197725"/>
              <a:ext cx="9450" cy="18250"/>
            </a:xfrm>
            <a:custGeom>
              <a:rect b="b" l="l" r="r" t="t"/>
              <a:pathLst>
                <a:path extrusionOk="0" h="730" w="378">
                  <a:moveTo>
                    <a:pt x="93" y="1"/>
                  </a:moveTo>
                  <a:cubicBezTo>
                    <a:pt x="0" y="1"/>
                    <a:pt x="35" y="210"/>
                    <a:pt x="152" y="478"/>
                  </a:cubicBezTo>
                  <a:cubicBezTo>
                    <a:pt x="235" y="645"/>
                    <a:pt x="301" y="730"/>
                    <a:pt x="337" y="730"/>
                  </a:cubicBezTo>
                  <a:cubicBezTo>
                    <a:pt x="370" y="730"/>
                    <a:pt x="378" y="654"/>
                    <a:pt x="350" y="501"/>
                  </a:cubicBezTo>
                  <a:cubicBezTo>
                    <a:pt x="315" y="245"/>
                    <a:pt x="187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1909225" y="1028950"/>
              <a:ext cx="46900" cy="20800"/>
            </a:xfrm>
            <a:custGeom>
              <a:rect b="b" l="l" r="r" t="t"/>
              <a:pathLst>
                <a:path extrusionOk="0" h="832" w="1876">
                  <a:moveTo>
                    <a:pt x="1437" y="1"/>
                  </a:moveTo>
                  <a:cubicBezTo>
                    <a:pt x="1219" y="1"/>
                    <a:pt x="942" y="55"/>
                    <a:pt x="757" y="151"/>
                  </a:cubicBezTo>
                  <a:cubicBezTo>
                    <a:pt x="513" y="267"/>
                    <a:pt x="1" y="698"/>
                    <a:pt x="1" y="779"/>
                  </a:cubicBezTo>
                  <a:cubicBezTo>
                    <a:pt x="1" y="813"/>
                    <a:pt x="17" y="831"/>
                    <a:pt x="57" y="831"/>
                  </a:cubicBezTo>
                  <a:cubicBezTo>
                    <a:pt x="140" y="831"/>
                    <a:pt x="326" y="754"/>
                    <a:pt x="688" y="581"/>
                  </a:cubicBezTo>
                  <a:cubicBezTo>
                    <a:pt x="979" y="430"/>
                    <a:pt x="1328" y="302"/>
                    <a:pt x="1479" y="290"/>
                  </a:cubicBezTo>
                  <a:cubicBezTo>
                    <a:pt x="1794" y="255"/>
                    <a:pt x="1875" y="174"/>
                    <a:pt x="1724" y="57"/>
                  </a:cubicBezTo>
                  <a:cubicBezTo>
                    <a:pt x="1668" y="19"/>
                    <a:pt x="1563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1934550" y="1050725"/>
              <a:ext cx="26325" cy="8850"/>
            </a:xfrm>
            <a:custGeom>
              <a:rect b="b" l="l" r="r" t="t"/>
              <a:pathLst>
                <a:path extrusionOk="0" h="354" w="1053">
                  <a:moveTo>
                    <a:pt x="818" y="1"/>
                  </a:moveTo>
                  <a:cubicBezTo>
                    <a:pt x="810" y="1"/>
                    <a:pt x="801" y="1"/>
                    <a:pt x="792" y="1"/>
                  </a:cubicBezTo>
                  <a:cubicBezTo>
                    <a:pt x="594" y="13"/>
                    <a:pt x="1" y="246"/>
                    <a:pt x="1" y="304"/>
                  </a:cubicBezTo>
                  <a:cubicBezTo>
                    <a:pt x="1" y="337"/>
                    <a:pt x="47" y="353"/>
                    <a:pt x="125" y="353"/>
                  </a:cubicBezTo>
                  <a:cubicBezTo>
                    <a:pt x="240" y="353"/>
                    <a:pt x="422" y="320"/>
                    <a:pt x="629" y="257"/>
                  </a:cubicBezTo>
                  <a:cubicBezTo>
                    <a:pt x="944" y="156"/>
                    <a:pt x="1053" y="1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1988100" y="1423325"/>
              <a:ext cx="32625" cy="36550"/>
            </a:xfrm>
            <a:custGeom>
              <a:rect b="b" l="l" r="r" t="t"/>
              <a:pathLst>
                <a:path extrusionOk="0" h="1462" w="1305">
                  <a:moveTo>
                    <a:pt x="32" y="1"/>
                  </a:moveTo>
                  <a:cubicBezTo>
                    <a:pt x="11" y="1"/>
                    <a:pt x="1" y="16"/>
                    <a:pt x="1" y="46"/>
                  </a:cubicBezTo>
                  <a:cubicBezTo>
                    <a:pt x="1" y="69"/>
                    <a:pt x="140" y="267"/>
                    <a:pt x="315" y="477"/>
                  </a:cubicBezTo>
                  <a:cubicBezTo>
                    <a:pt x="490" y="698"/>
                    <a:pt x="723" y="1001"/>
                    <a:pt x="839" y="1164"/>
                  </a:cubicBezTo>
                  <a:cubicBezTo>
                    <a:pt x="985" y="1366"/>
                    <a:pt x="1080" y="1462"/>
                    <a:pt x="1148" y="1462"/>
                  </a:cubicBezTo>
                  <a:cubicBezTo>
                    <a:pt x="1177" y="1462"/>
                    <a:pt x="1202" y="1444"/>
                    <a:pt x="1223" y="1408"/>
                  </a:cubicBezTo>
                  <a:cubicBezTo>
                    <a:pt x="1305" y="1269"/>
                    <a:pt x="1153" y="1024"/>
                    <a:pt x="664" y="523"/>
                  </a:cubicBezTo>
                  <a:cubicBezTo>
                    <a:pt x="298" y="166"/>
                    <a:pt x="10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1875225" y="1402950"/>
              <a:ext cx="24125" cy="20300"/>
            </a:xfrm>
            <a:custGeom>
              <a:rect b="b" l="l" r="r" t="t"/>
              <a:pathLst>
                <a:path extrusionOk="0" h="812" w="965">
                  <a:moveTo>
                    <a:pt x="95" y="0"/>
                  </a:moveTo>
                  <a:cubicBezTo>
                    <a:pt x="26" y="0"/>
                    <a:pt x="0" y="69"/>
                    <a:pt x="33" y="186"/>
                  </a:cubicBezTo>
                  <a:cubicBezTo>
                    <a:pt x="68" y="279"/>
                    <a:pt x="196" y="395"/>
                    <a:pt x="616" y="675"/>
                  </a:cubicBezTo>
                  <a:cubicBezTo>
                    <a:pt x="743" y="765"/>
                    <a:pt x="851" y="811"/>
                    <a:pt x="912" y="811"/>
                  </a:cubicBezTo>
                  <a:cubicBezTo>
                    <a:pt x="946" y="811"/>
                    <a:pt x="965" y="797"/>
                    <a:pt x="965" y="768"/>
                  </a:cubicBezTo>
                  <a:cubicBezTo>
                    <a:pt x="965" y="698"/>
                    <a:pt x="348" y="116"/>
                    <a:pt x="196" y="34"/>
                  </a:cubicBezTo>
                  <a:cubicBezTo>
                    <a:pt x="157" y="11"/>
                    <a:pt x="123" y="0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1440050" y="1416425"/>
              <a:ext cx="84725" cy="14500"/>
            </a:xfrm>
            <a:custGeom>
              <a:rect b="b" l="l" r="r" t="t"/>
              <a:pathLst>
                <a:path extrusionOk="0" h="580" w="3389">
                  <a:moveTo>
                    <a:pt x="85" y="0"/>
                  </a:moveTo>
                  <a:cubicBezTo>
                    <a:pt x="19" y="0"/>
                    <a:pt x="0" y="21"/>
                    <a:pt x="0" y="66"/>
                  </a:cubicBezTo>
                  <a:cubicBezTo>
                    <a:pt x="0" y="229"/>
                    <a:pt x="559" y="462"/>
                    <a:pt x="1211" y="555"/>
                  </a:cubicBezTo>
                  <a:cubicBezTo>
                    <a:pt x="1316" y="572"/>
                    <a:pt x="1435" y="580"/>
                    <a:pt x="1563" y="580"/>
                  </a:cubicBezTo>
                  <a:cubicBezTo>
                    <a:pt x="2059" y="580"/>
                    <a:pt x="2685" y="461"/>
                    <a:pt x="3120" y="276"/>
                  </a:cubicBezTo>
                  <a:cubicBezTo>
                    <a:pt x="3260" y="217"/>
                    <a:pt x="3388" y="147"/>
                    <a:pt x="3388" y="113"/>
                  </a:cubicBezTo>
                  <a:cubicBezTo>
                    <a:pt x="3388" y="54"/>
                    <a:pt x="3178" y="23"/>
                    <a:pt x="2876" y="23"/>
                  </a:cubicBezTo>
                  <a:cubicBezTo>
                    <a:pt x="2701" y="23"/>
                    <a:pt x="2496" y="33"/>
                    <a:pt x="2282" y="54"/>
                  </a:cubicBezTo>
                  <a:cubicBezTo>
                    <a:pt x="2074" y="77"/>
                    <a:pt x="1798" y="87"/>
                    <a:pt x="1508" y="87"/>
                  </a:cubicBezTo>
                  <a:cubicBezTo>
                    <a:pt x="1053" y="87"/>
                    <a:pt x="565" y="62"/>
                    <a:pt x="245" y="19"/>
                  </a:cubicBezTo>
                  <a:cubicBezTo>
                    <a:pt x="174" y="7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1627475" y="1573425"/>
              <a:ext cx="60550" cy="29425"/>
            </a:xfrm>
            <a:custGeom>
              <a:rect b="b" l="l" r="r" t="t"/>
              <a:pathLst>
                <a:path extrusionOk="0" h="1177" w="2422">
                  <a:moveTo>
                    <a:pt x="2382" y="1"/>
                  </a:moveTo>
                  <a:cubicBezTo>
                    <a:pt x="2308" y="1"/>
                    <a:pt x="2097" y="115"/>
                    <a:pt x="1643" y="399"/>
                  </a:cubicBezTo>
                  <a:cubicBezTo>
                    <a:pt x="1014" y="771"/>
                    <a:pt x="618" y="923"/>
                    <a:pt x="257" y="923"/>
                  </a:cubicBezTo>
                  <a:cubicBezTo>
                    <a:pt x="36" y="923"/>
                    <a:pt x="1" y="946"/>
                    <a:pt x="13" y="1027"/>
                  </a:cubicBezTo>
                  <a:cubicBezTo>
                    <a:pt x="24" y="1086"/>
                    <a:pt x="106" y="1144"/>
                    <a:pt x="199" y="1156"/>
                  </a:cubicBezTo>
                  <a:cubicBezTo>
                    <a:pt x="270" y="1170"/>
                    <a:pt x="342" y="1177"/>
                    <a:pt x="417" y="1177"/>
                  </a:cubicBezTo>
                  <a:cubicBezTo>
                    <a:pt x="649" y="1177"/>
                    <a:pt x="904" y="1107"/>
                    <a:pt x="1212" y="958"/>
                  </a:cubicBezTo>
                  <a:cubicBezTo>
                    <a:pt x="1666" y="748"/>
                    <a:pt x="2388" y="201"/>
                    <a:pt x="2411" y="61"/>
                  </a:cubicBezTo>
                  <a:cubicBezTo>
                    <a:pt x="2421" y="22"/>
                    <a:pt x="2415" y="1"/>
                    <a:pt x="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1389975" y="971075"/>
              <a:ext cx="746300" cy="661650"/>
            </a:xfrm>
            <a:custGeom>
              <a:rect b="b" l="l" r="r" t="t"/>
              <a:pathLst>
                <a:path extrusionOk="0" h="26466" w="29852">
                  <a:moveTo>
                    <a:pt x="11306" y="1290"/>
                  </a:moveTo>
                  <a:cubicBezTo>
                    <a:pt x="12516" y="1290"/>
                    <a:pt x="13622" y="1977"/>
                    <a:pt x="14123" y="3048"/>
                  </a:cubicBezTo>
                  <a:cubicBezTo>
                    <a:pt x="14589" y="4061"/>
                    <a:pt x="14833" y="5749"/>
                    <a:pt x="14973" y="9067"/>
                  </a:cubicBezTo>
                  <a:cubicBezTo>
                    <a:pt x="15019" y="10347"/>
                    <a:pt x="15136" y="11488"/>
                    <a:pt x="15229" y="11768"/>
                  </a:cubicBezTo>
                  <a:cubicBezTo>
                    <a:pt x="15247" y="11804"/>
                    <a:pt x="15251" y="11833"/>
                    <a:pt x="15241" y="11833"/>
                  </a:cubicBezTo>
                  <a:cubicBezTo>
                    <a:pt x="15238" y="11833"/>
                    <a:pt x="15234" y="11831"/>
                    <a:pt x="15229" y="11826"/>
                  </a:cubicBezTo>
                  <a:cubicBezTo>
                    <a:pt x="15217" y="11814"/>
                    <a:pt x="15008" y="11290"/>
                    <a:pt x="14763" y="10673"/>
                  </a:cubicBezTo>
                  <a:cubicBezTo>
                    <a:pt x="14239" y="9276"/>
                    <a:pt x="13972" y="8706"/>
                    <a:pt x="13646" y="8252"/>
                  </a:cubicBezTo>
                  <a:cubicBezTo>
                    <a:pt x="13340" y="7822"/>
                    <a:pt x="13039" y="7598"/>
                    <a:pt x="12799" y="7598"/>
                  </a:cubicBezTo>
                  <a:cubicBezTo>
                    <a:pt x="12655" y="7598"/>
                    <a:pt x="12534" y="7678"/>
                    <a:pt x="12446" y="7844"/>
                  </a:cubicBezTo>
                  <a:cubicBezTo>
                    <a:pt x="12190" y="8345"/>
                    <a:pt x="12831" y="10045"/>
                    <a:pt x="13739" y="11325"/>
                  </a:cubicBezTo>
                  <a:lnTo>
                    <a:pt x="14076" y="11803"/>
                  </a:lnTo>
                  <a:lnTo>
                    <a:pt x="13809" y="11547"/>
                  </a:lnTo>
                  <a:cubicBezTo>
                    <a:pt x="13483" y="11244"/>
                    <a:pt x="12365" y="9975"/>
                    <a:pt x="12155" y="9684"/>
                  </a:cubicBezTo>
                  <a:cubicBezTo>
                    <a:pt x="12062" y="9543"/>
                    <a:pt x="11980" y="9472"/>
                    <a:pt x="11927" y="9472"/>
                  </a:cubicBezTo>
                  <a:cubicBezTo>
                    <a:pt x="11888" y="9472"/>
                    <a:pt x="11864" y="9511"/>
                    <a:pt x="11864" y="9591"/>
                  </a:cubicBezTo>
                  <a:cubicBezTo>
                    <a:pt x="11864" y="9823"/>
                    <a:pt x="12668" y="10941"/>
                    <a:pt x="13564" y="11954"/>
                  </a:cubicBezTo>
                  <a:cubicBezTo>
                    <a:pt x="13692" y="12105"/>
                    <a:pt x="13785" y="12222"/>
                    <a:pt x="13774" y="12222"/>
                  </a:cubicBezTo>
                  <a:cubicBezTo>
                    <a:pt x="13762" y="12222"/>
                    <a:pt x="13552" y="12094"/>
                    <a:pt x="13308" y="11931"/>
                  </a:cubicBezTo>
                  <a:cubicBezTo>
                    <a:pt x="13063" y="11779"/>
                    <a:pt x="12167" y="11255"/>
                    <a:pt x="11329" y="10778"/>
                  </a:cubicBezTo>
                  <a:cubicBezTo>
                    <a:pt x="9408" y="9672"/>
                    <a:pt x="8663" y="9183"/>
                    <a:pt x="7044" y="7949"/>
                  </a:cubicBezTo>
                  <a:cubicBezTo>
                    <a:pt x="4786" y="6226"/>
                    <a:pt x="4483" y="5958"/>
                    <a:pt x="4215" y="5411"/>
                  </a:cubicBezTo>
                  <a:cubicBezTo>
                    <a:pt x="4087" y="5155"/>
                    <a:pt x="4064" y="5015"/>
                    <a:pt x="4064" y="4678"/>
                  </a:cubicBezTo>
                  <a:cubicBezTo>
                    <a:pt x="4064" y="4084"/>
                    <a:pt x="4285" y="3618"/>
                    <a:pt x="4809" y="3106"/>
                  </a:cubicBezTo>
                  <a:cubicBezTo>
                    <a:pt x="5473" y="2454"/>
                    <a:pt x="6090" y="2233"/>
                    <a:pt x="7533" y="2128"/>
                  </a:cubicBezTo>
                  <a:cubicBezTo>
                    <a:pt x="8558" y="2058"/>
                    <a:pt x="8919" y="1988"/>
                    <a:pt x="9711" y="1674"/>
                  </a:cubicBezTo>
                  <a:cubicBezTo>
                    <a:pt x="10514" y="1359"/>
                    <a:pt x="10805" y="1290"/>
                    <a:pt x="11306" y="1290"/>
                  </a:cubicBezTo>
                  <a:close/>
                  <a:moveTo>
                    <a:pt x="12803" y="7971"/>
                  </a:moveTo>
                  <a:cubicBezTo>
                    <a:pt x="12867" y="7971"/>
                    <a:pt x="12972" y="8061"/>
                    <a:pt x="13133" y="8240"/>
                  </a:cubicBezTo>
                  <a:cubicBezTo>
                    <a:pt x="13506" y="8636"/>
                    <a:pt x="13820" y="9253"/>
                    <a:pt x="14449" y="10790"/>
                  </a:cubicBezTo>
                  <a:cubicBezTo>
                    <a:pt x="14728" y="11477"/>
                    <a:pt x="14996" y="12129"/>
                    <a:pt x="15054" y="12245"/>
                  </a:cubicBezTo>
                  <a:cubicBezTo>
                    <a:pt x="15101" y="12361"/>
                    <a:pt x="15124" y="12455"/>
                    <a:pt x="15113" y="12455"/>
                  </a:cubicBezTo>
                  <a:cubicBezTo>
                    <a:pt x="15054" y="12455"/>
                    <a:pt x="13995" y="11081"/>
                    <a:pt x="13715" y="10650"/>
                  </a:cubicBezTo>
                  <a:cubicBezTo>
                    <a:pt x="13110" y="9707"/>
                    <a:pt x="12714" y="8764"/>
                    <a:pt x="12714" y="8252"/>
                  </a:cubicBezTo>
                  <a:cubicBezTo>
                    <a:pt x="12714" y="8064"/>
                    <a:pt x="12738" y="7971"/>
                    <a:pt x="12803" y="7971"/>
                  </a:cubicBezTo>
                  <a:close/>
                  <a:moveTo>
                    <a:pt x="21179" y="5751"/>
                  </a:moveTo>
                  <a:cubicBezTo>
                    <a:pt x="21281" y="5751"/>
                    <a:pt x="21344" y="5789"/>
                    <a:pt x="21469" y="5923"/>
                  </a:cubicBezTo>
                  <a:cubicBezTo>
                    <a:pt x="21958" y="6401"/>
                    <a:pt x="21877" y="7227"/>
                    <a:pt x="21213" y="8729"/>
                  </a:cubicBezTo>
                  <a:cubicBezTo>
                    <a:pt x="20491" y="10371"/>
                    <a:pt x="19711" y="11384"/>
                    <a:pt x="18209" y="12618"/>
                  </a:cubicBezTo>
                  <a:cubicBezTo>
                    <a:pt x="17802" y="12955"/>
                    <a:pt x="17336" y="13374"/>
                    <a:pt x="17173" y="13561"/>
                  </a:cubicBezTo>
                  <a:cubicBezTo>
                    <a:pt x="17032" y="13712"/>
                    <a:pt x="16952" y="13791"/>
                    <a:pt x="16924" y="13791"/>
                  </a:cubicBezTo>
                  <a:cubicBezTo>
                    <a:pt x="16888" y="13791"/>
                    <a:pt x="16931" y="13671"/>
                    <a:pt x="17033" y="13421"/>
                  </a:cubicBezTo>
                  <a:cubicBezTo>
                    <a:pt x="17080" y="13316"/>
                    <a:pt x="17383" y="12862"/>
                    <a:pt x="17720" y="12408"/>
                  </a:cubicBezTo>
                  <a:cubicBezTo>
                    <a:pt x="18791" y="10953"/>
                    <a:pt x="18978" y="10580"/>
                    <a:pt x="19455" y="8822"/>
                  </a:cubicBezTo>
                  <a:cubicBezTo>
                    <a:pt x="20060" y="6610"/>
                    <a:pt x="20456" y="5865"/>
                    <a:pt x="21073" y="5760"/>
                  </a:cubicBezTo>
                  <a:cubicBezTo>
                    <a:pt x="21114" y="5755"/>
                    <a:pt x="21149" y="5751"/>
                    <a:pt x="21179" y="5751"/>
                  </a:cubicBezTo>
                  <a:close/>
                  <a:moveTo>
                    <a:pt x="22016" y="420"/>
                  </a:moveTo>
                  <a:cubicBezTo>
                    <a:pt x="22284" y="420"/>
                    <a:pt x="22535" y="475"/>
                    <a:pt x="22761" y="591"/>
                  </a:cubicBezTo>
                  <a:cubicBezTo>
                    <a:pt x="23262" y="847"/>
                    <a:pt x="23576" y="1243"/>
                    <a:pt x="24100" y="2221"/>
                  </a:cubicBezTo>
                  <a:cubicBezTo>
                    <a:pt x="24717" y="3374"/>
                    <a:pt x="25148" y="3851"/>
                    <a:pt x="26173" y="4445"/>
                  </a:cubicBezTo>
                  <a:cubicBezTo>
                    <a:pt x="27616" y="5283"/>
                    <a:pt x="28047" y="5656"/>
                    <a:pt x="28385" y="6331"/>
                  </a:cubicBezTo>
                  <a:cubicBezTo>
                    <a:pt x="28652" y="6890"/>
                    <a:pt x="28734" y="7355"/>
                    <a:pt x="28711" y="8135"/>
                  </a:cubicBezTo>
                  <a:cubicBezTo>
                    <a:pt x="28676" y="8927"/>
                    <a:pt x="28524" y="9486"/>
                    <a:pt x="28129" y="10254"/>
                  </a:cubicBezTo>
                  <a:cubicBezTo>
                    <a:pt x="27453" y="11558"/>
                    <a:pt x="26371" y="12524"/>
                    <a:pt x="24717" y="13316"/>
                  </a:cubicBezTo>
                  <a:cubicBezTo>
                    <a:pt x="23460" y="13922"/>
                    <a:pt x="22016" y="14317"/>
                    <a:pt x="20433" y="14504"/>
                  </a:cubicBezTo>
                  <a:cubicBezTo>
                    <a:pt x="20049" y="14550"/>
                    <a:pt x="19327" y="14597"/>
                    <a:pt x="18826" y="14620"/>
                  </a:cubicBezTo>
                  <a:lnTo>
                    <a:pt x="17930" y="14655"/>
                  </a:lnTo>
                  <a:lnTo>
                    <a:pt x="18431" y="14539"/>
                  </a:lnTo>
                  <a:cubicBezTo>
                    <a:pt x="19909" y="14213"/>
                    <a:pt x="21341" y="13665"/>
                    <a:pt x="22307" y="13037"/>
                  </a:cubicBezTo>
                  <a:cubicBezTo>
                    <a:pt x="22727" y="12769"/>
                    <a:pt x="22796" y="12687"/>
                    <a:pt x="22668" y="12641"/>
                  </a:cubicBezTo>
                  <a:cubicBezTo>
                    <a:pt x="22663" y="12639"/>
                    <a:pt x="22656" y="12638"/>
                    <a:pt x="22646" y="12638"/>
                  </a:cubicBezTo>
                  <a:cubicBezTo>
                    <a:pt x="22556" y="12638"/>
                    <a:pt x="22287" y="12739"/>
                    <a:pt x="21970" y="12897"/>
                  </a:cubicBezTo>
                  <a:cubicBezTo>
                    <a:pt x="21201" y="13258"/>
                    <a:pt x="20701" y="13456"/>
                    <a:pt x="19816" y="13735"/>
                  </a:cubicBezTo>
                  <a:cubicBezTo>
                    <a:pt x="19164" y="13945"/>
                    <a:pt x="17907" y="14259"/>
                    <a:pt x="17720" y="14259"/>
                  </a:cubicBezTo>
                  <a:cubicBezTo>
                    <a:pt x="17685" y="14259"/>
                    <a:pt x="17930" y="14108"/>
                    <a:pt x="18268" y="13922"/>
                  </a:cubicBezTo>
                  <a:cubicBezTo>
                    <a:pt x="19315" y="13374"/>
                    <a:pt x="20666" y="12478"/>
                    <a:pt x="20666" y="12327"/>
                  </a:cubicBezTo>
                  <a:cubicBezTo>
                    <a:pt x="20666" y="12308"/>
                    <a:pt x="20659" y="12296"/>
                    <a:pt x="20638" y="12296"/>
                  </a:cubicBezTo>
                  <a:cubicBezTo>
                    <a:pt x="20567" y="12296"/>
                    <a:pt x="20338" y="12422"/>
                    <a:pt x="19676" y="12816"/>
                  </a:cubicBezTo>
                  <a:cubicBezTo>
                    <a:pt x="18896" y="13281"/>
                    <a:pt x="17534" y="13968"/>
                    <a:pt x="17383" y="13968"/>
                  </a:cubicBezTo>
                  <a:cubicBezTo>
                    <a:pt x="17278" y="13968"/>
                    <a:pt x="17639" y="13619"/>
                    <a:pt x="18489" y="12897"/>
                  </a:cubicBezTo>
                  <a:cubicBezTo>
                    <a:pt x="20235" y="11442"/>
                    <a:pt x="21085" y="10289"/>
                    <a:pt x="21749" y="8508"/>
                  </a:cubicBezTo>
                  <a:cubicBezTo>
                    <a:pt x="22110" y="7530"/>
                    <a:pt x="22203" y="6855"/>
                    <a:pt x="22040" y="6307"/>
                  </a:cubicBezTo>
                  <a:cubicBezTo>
                    <a:pt x="21912" y="5877"/>
                    <a:pt x="21609" y="5574"/>
                    <a:pt x="21271" y="5539"/>
                  </a:cubicBezTo>
                  <a:cubicBezTo>
                    <a:pt x="21192" y="5528"/>
                    <a:pt x="21122" y="5523"/>
                    <a:pt x="21059" y="5523"/>
                  </a:cubicBezTo>
                  <a:cubicBezTo>
                    <a:pt x="20844" y="5523"/>
                    <a:pt x="20703" y="5589"/>
                    <a:pt x="20515" y="5760"/>
                  </a:cubicBezTo>
                  <a:cubicBezTo>
                    <a:pt x="20014" y="6203"/>
                    <a:pt x="19746" y="6796"/>
                    <a:pt x="19176" y="8729"/>
                  </a:cubicBezTo>
                  <a:cubicBezTo>
                    <a:pt x="18698" y="10324"/>
                    <a:pt x="18419" y="10929"/>
                    <a:pt x="17581" y="12059"/>
                  </a:cubicBezTo>
                  <a:cubicBezTo>
                    <a:pt x="17243" y="12513"/>
                    <a:pt x="16929" y="12944"/>
                    <a:pt x="16882" y="13013"/>
                  </a:cubicBezTo>
                  <a:cubicBezTo>
                    <a:pt x="16850" y="13062"/>
                    <a:pt x="16829" y="13090"/>
                    <a:pt x="16818" y="13090"/>
                  </a:cubicBezTo>
                  <a:cubicBezTo>
                    <a:pt x="16797" y="13090"/>
                    <a:pt x="16813" y="12986"/>
                    <a:pt x="16859" y="12711"/>
                  </a:cubicBezTo>
                  <a:cubicBezTo>
                    <a:pt x="17022" y="11721"/>
                    <a:pt x="17325" y="10697"/>
                    <a:pt x="17779" y="9544"/>
                  </a:cubicBezTo>
                  <a:cubicBezTo>
                    <a:pt x="17965" y="9078"/>
                    <a:pt x="18105" y="8694"/>
                    <a:pt x="18093" y="8683"/>
                  </a:cubicBezTo>
                  <a:cubicBezTo>
                    <a:pt x="18081" y="8671"/>
                    <a:pt x="18067" y="8665"/>
                    <a:pt x="18052" y="8665"/>
                  </a:cubicBezTo>
                  <a:cubicBezTo>
                    <a:pt x="17750" y="8665"/>
                    <a:pt x="16797" y="10876"/>
                    <a:pt x="16498" y="12350"/>
                  </a:cubicBezTo>
                  <a:cubicBezTo>
                    <a:pt x="16434" y="12656"/>
                    <a:pt x="16403" y="12778"/>
                    <a:pt x="16378" y="12778"/>
                  </a:cubicBezTo>
                  <a:cubicBezTo>
                    <a:pt x="16367" y="12778"/>
                    <a:pt x="16357" y="12754"/>
                    <a:pt x="16347" y="12711"/>
                  </a:cubicBezTo>
                  <a:cubicBezTo>
                    <a:pt x="16312" y="12548"/>
                    <a:pt x="16335" y="11325"/>
                    <a:pt x="16416" y="9986"/>
                  </a:cubicBezTo>
                  <a:cubicBezTo>
                    <a:pt x="16451" y="9428"/>
                    <a:pt x="16440" y="9346"/>
                    <a:pt x="16358" y="9346"/>
                  </a:cubicBezTo>
                  <a:cubicBezTo>
                    <a:pt x="16300" y="9346"/>
                    <a:pt x="16253" y="9463"/>
                    <a:pt x="16184" y="9730"/>
                  </a:cubicBezTo>
                  <a:cubicBezTo>
                    <a:pt x="16114" y="10080"/>
                    <a:pt x="15951" y="11395"/>
                    <a:pt x="15916" y="12059"/>
                  </a:cubicBezTo>
                  <a:cubicBezTo>
                    <a:pt x="15910" y="12140"/>
                    <a:pt x="15901" y="12177"/>
                    <a:pt x="15891" y="12177"/>
                  </a:cubicBezTo>
                  <a:cubicBezTo>
                    <a:pt x="15840" y="12177"/>
                    <a:pt x="15747" y="11315"/>
                    <a:pt x="15718" y="10534"/>
                  </a:cubicBezTo>
                  <a:cubicBezTo>
                    <a:pt x="15660" y="8822"/>
                    <a:pt x="15974" y="7239"/>
                    <a:pt x="16719" y="5469"/>
                  </a:cubicBezTo>
                  <a:cubicBezTo>
                    <a:pt x="17925" y="2615"/>
                    <a:pt x="20320" y="420"/>
                    <a:pt x="22016" y="420"/>
                  </a:cubicBezTo>
                  <a:close/>
                  <a:moveTo>
                    <a:pt x="9894" y="13642"/>
                  </a:moveTo>
                  <a:cubicBezTo>
                    <a:pt x="10500" y="13642"/>
                    <a:pt x="11278" y="13686"/>
                    <a:pt x="12237" y="13770"/>
                  </a:cubicBezTo>
                  <a:cubicBezTo>
                    <a:pt x="14018" y="13945"/>
                    <a:pt x="14763" y="14038"/>
                    <a:pt x="15369" y="14178"/>
                  </a:cubicBezTo>
                  <a:lnTo>
                    <a:pt x="15788" y="14282"/>
                  </a:lnTo>
                  <a:lnTo>
                    <a:pt x="15369" y="14317"/>
                  </a:lnTo>
                  <a:cubicBezTo>
                    <a:pt x="15136" y="14341"/>
                    <a:pt x="14356" y="14387"/>
                    <a:pt x="13646" y="14422"/>
                  </a:cubicBezTo>
                  <a:cubicBezTo>
                    <a:pt x="12144" y="14492"/>
                    <a:pt x="11049" y="14620"/>
                    <a:pt x="9699" y="14900"/>
                  </a:cubicBezTo>
                  <a:cubicBezTo>
                    <a:pt x="9063" y="15033"/>
                    <a:pt x="8599" y="15100"/>
                    <a:pt x="8270" y="15100"/>
                  </a:cubicBezTo>
                  <a:cubicBezTo>
                    <a:pt x="7883" y="15100"/>
                    <a:pt x="7684" y="15007"/>
                    <a:pt x="7615" y="14818"/>
                  </a:cubicBezTo>
                  <a:cubicBezTo>
                    <a:pt x="7498" y="14480"/>
                    <a:pt x="7894" y="14050"/>
                    <a:pt x="8535" y="13793"/>
                  </a:cubicBezTo>
                  <a:cubicBezTo>
                    <a:pt x="8799" y="13691"/>
                    <a:pt x="9249" y="13642"/>
                    <a:pt x="9894" y="13642"/>
                  </a:cubicBezTo>
                  <a:close/>
                  <a:moveTo>
                    <a:pt x="16661" y="15039"/>
                  </a:moveTo>
                  <a:cubicBezTo>
                    <a:pt x="16812" y="15039"/>
                    <a:pt x="17441" y="15388"/>
                    <a:pt x="18221" y="15912"/>
                  </a:cubicBezTo>
                  <a:cubicBezTo>
                    <a:pt x="18710" y="16227"/>
                    <a:pt x="19327" y="16634"/>
                    <a:pt x="19595" y="16809"/>
                  </a:cubicBezTo>
                  <a:cubicBezTo>
                    <a:pt x="20270" y="17251"/>
                    <a:pt x="20619" y="17659"/>
                    <a:pt x="20736" y="18159"/>
                  </a:cubicBezTo>
                  <a:cubicBezTo>
                    <a:pt x="20794" y="18369"/>
                    <a:pt x="20689" y="18695"/>
                    <a:pt x="20549" y="18765"/>
                  </a:cubicBezTo>
                  <a:cubicBezTo>
                    <a:pt x="20487" y="18796"/>
                    <a:pt x="20438" y="18813"/>
                    <a:pt x="20385" y="18813"/>
                  </a:cubicBezTo>
                  <a:cubicBezTo>
                    <a:pt x="20299" y="18813"/>
                    <a:pt x="20201" y="18768"/>
                    <a:pt x="20014" y="18660"/>
                  </a:cubicBezTo>
                  <a:cubicBezTo>
                    <a:pt x="19665" y="18462"/>
                    <a:pt x="17965" y="16867"/>
                    <a:pt x="17394" y="16203"/>
                  </a:cubicBezTo>
                  <a:cubicBezTo>
                    <a:pt x="16754" y="15458"/>
                    <a:pt x="16486" y="15039"/>
                    <a:pt x="16661" y="15039"/>
                  </a:cubicBezTo>
                  <a:close/>
                  <a:moveTo>
                    <a:pt x="7588" y="10787"/>
                  </a:moveTo>
                  <a:cubicBezTo>
                    <a:pt x="8219" y="10787"/>
                    <a:pt x="9029" y="10966"/>
                    <a:pt x="9943" y="11302"/>
                  </a:cubicBezTo>
                  <a:cubicBezTo>
                    <a:pt x="10910" y="11663"/>
                    <a:pt x="13273" y="12816"/>
                    <a:pt x="13203" y="12885"/>
                  </a:cubicBezTo>
                  <a:cubicBezTo>
                    <a:pt x="13202" y="12886"/>
                    <a:pt x="13200" y="12887"/>
                    <a:pt x="13196" y="12887"/>
                  </a:cubicBezTo>
                  <a:cubicBezTo>
                    <a:pt x="13145" y="12887"/>
                    <a:pt x="12850" y="12821"/>
                    <a:pt x="12505" y="12746"/>
                  </a:cubicBezTo>
                  <a:cubicBezTo>
                    <a:pt x="11612" y="12520"/>
                    <a:pt x="10732" y="12379"/>
                    <a:pt x="10322" y="12379"/>
                  </a:cubicBezTo>
                  <a:cubicBezTo>
                    <a:pt x="10181" y="12379"/>
                    <a:pt x="10095" y="12396"/>
                    <a:pt x="10083" y="12431"/>
                  </a:cubicBezTo>
                  <a:cubicBezTo>
                    <a:pt x="10071" y="12466"/>
                    <a:pt x="10386" y="12571"/>
                    <a:pt x="10863" y="12699"/>
                  </a:cubicBezTo>
                  <a:cubicBezTo>
                    <a:pt x="11748" y="12920"/>
                    <a:pt x="13564" y="13456"/>
                    <a:pt x="13471" y="13468"/>
                  </a:cubicBezTo>
                  <a:cubicBezTo>
                    <a:pt x="13448" y="13468"/>
                    <a:pt x="13040" y="13421"/>
                    <a:pt x="12575" y="13351"/>
                  </a:cubicBezTo>
                  <a:cubicBezTo>
                    <a:pt x="12109" y="13293"/>
                    <a:pt x="11329" y="13211"/>
                    <a:pt x="10840" y="13176"/>
                  </a:cubicBezTo>
                  <a:cubicBezTo>
                    <a:pt x="10559" y="13154"/>
                    <a:pt x="10293" y="13143"/>
                    <a:pt x="10043" y="13143"/>
                  </a:cubicBezTo>
                  <a:cubicBezTo>
                    <a:pt x="8710" y="13143"/>
                    <a:pt x="7823" y="13457"/>
                    <a:pt x="7382" y="14085"/>
                  </a:cubicBezTo>
                  <a:cubicBezTo>
                    <a:pt x="7242" y="14282"/>
                    <a:pt x="7219" y="14376"/>
                    <a:pt x="7219" y="14655"/>
                  </a:cubicBezTo>
                  <a:cubicBezTo>
                    <a:pt x="7219" y="15028"/>
                    <a:pt x="7324" y="15225"/>
                    <a:pt x="7650" y="15412"/>
                  </a:cubicBezTo>
                  <a:cubicBezTo>
                    <a:pt x="7779" y="15486"/>
                    <a:pt x="7968" y="15525"/>
                    <a:pt x="8235" y="15525"/>
                  </a:cubicBezTo>
                  <a:cubicBezTo>
                    <a:pt x="8596" y="15525"/>
                    <a:pt x="9098" y="15454"/>
                    <a:pt x="9780" y="15307"/>
                  </a:cubicBezTo>
                  <a:cubicBezTo>
                    <a:pt x="10601" y="15139"/>
                    <a:pt x="11784" y="14951"/>
                    <a:pt x="12029" y="14951"/>
                  </a:cubicBezTo>
                  <a:cubicBezTo>
                    <a:pt x="12055" y="14951"/>
                    <a:pt x="12071" y="14953"/>
                    <a:pt x="12074" y="14958"/>
                  </a:cubicBezTo>
                  <a:cubicBezTo>
                    <a:pt x="12086" y="14969"/>
                    <a:pt x="11631" y="15121"/>
                    <a:pt x="11061" y="15307"/>
                  </a:cubicBezTo>
                  <a:cubicBezTo>
                    <a:pt x="9676" y="15773"/>
                    <a:pt x="8604" y="16180"/>
                    <a:pt x="8604" y="16250"/>
                  </a:cubicBezTo>
                  <a:cubicBezTo>
                    <a:pt x="8604" y="16273"/>
                    <a:pt x="8633" y="16285"/>
                    <a:pt x="8693" y="16285"/>
                  </a:cubicBezTo>
                  <a:cubicBezTo>
                    <a:pt x="8903" y="16285"/>
                    <a:pt x="9495" y="16141"/>
                    <a:pt x="10572" y="15843"/>
                  </a:cubicBezTo>
                  <a:cubicBezTo>
                    <a:pt x="12255" y="15365"/>
                    <a:pt x="13058" y="15146"/>
                    <a:pt x="13169" y="15146"/>
                  </a:cubicBezTo>
                  <a:cubicBezTo>
                    <a:pt x="13183" y="15146"/>
                    <a:pt x="13186" y="15149"/>
                    <a:pt x="13180" y="15156"/>
                  </a:cubicBezTo>
                  <a:cubicBezTo>
                    <a:pt x="13052" y="15284"/>
                    <a:pt x="11189" y="16495"/>
                    <a:pt x="10595" y="16844"/>
                  </a:cubicBezTo>
                  <a:cubicBezTo>
                    <a:pt x="8476" y="18113"/>
                    <a:pt x="6148" y="18974"/>
                    <a:pt x="4378" y="19161"/>
                  </a:cubicBezTo>
                  <a:cubicBezTo>
                    <a:pt x="4052" y="19184"/>
                    <a:pt x="3750" y="19207"/>
                    <a:pt x="3703" y="19207"/>
                  </a:cubicBezTo>
                  <a:cubicBezTo>
                    <a:pt x="2888" y="19137"/>
                    <a:pt x="2516" y="19056"/>
                    <a:pt x="2096" y="18846"/>
                  </a:cubicBezTo>
                  <a:cubicBezTo>
                    <a:pt x="1316" y="18439"/>
                    <a:pt x="897" y="17601"/>
                    <a:pt x="595" y="15808"/>
                  </a:cubicBezTo>
                  <a:cubicBezTo>
                    <a:pt x="420" y="14806"/>
                    <a:pt x="455" y="14026"/>
                    <a:pt x="664" y="13561"/>
                  </a:cubicBezTo>
                  <a:cubicBezTo>
                    <a:pt x="862" y="13142"/>
                    <a:pt x="1363" y="12618"/>
                    <a:pt x="1829" y="12338"/>
                  </a:cubicBezTo>
                  <a:cubicBezTo>
                    <a:pt x="2376" y="12012"/>
                    <a:pt x="2911" y="11861"/>
                    <a:pt x="4239" y="11640"/>
                  </a:cubicBezTo>
                  <a:cubicBezTo>
                    <a:pt x="5415" y="11442"/>
                    <a:pt x="5508" y="11418"/>
                    <a:pt x="6800" y="10918"/>
                  </a:cubicBezTo>
                  <a:cubicBezTo>
                    <a:pt x="7014" y="10830"/>
                    <a:pt x="7280" y="10787"/>
                    <a:pt x="7588" y="10787"/>
                  </a:cubicBezTo>
                  <a:close/>
                  <a:moveTo>
                    <a:pt x="16034" y="14948"/>
                  </a:moveTo>
                  <a:cubicBezTo>
                    <a:pt x="16040" y="14948"/>
                    <a:pt x="16044" y="14951"/>
                    <a:pt x="16044" y="14958"/>
                  </a:cubicBezTo>
                  <a:cubicBezTo>
                    <a:pt x="16044" y="14981"/>
                    <a:pt x="15904" y="15214"/>
                    <a:pt x="15753" y="15482"/>
                  </a:cubicBezTo>
                  <a:cubicBezTo>
                    <a:pt x="15404" y="16052"/>
                    <a:pt x="15019" y="16914"/>
                    <a:pt x="14658" y="17903"/>
                  </a:cubicBezTo>
                  <a:cubicBezTo>
                    <a:pt x="14332" y="18811"/>
                    <a:pt x="14146" y="19137"/>
                    <a:pt x="13878" y="19335"/>
                  </a:cubicBezTo>
                  <a:cubicBezTo>
                    <a:pt x="13734" y="19437"/>
                    <a:pt x="13646" y="19487"/>
                    <a:pt x="13578" y="19487"/>
                  </a:cubicBezTo>
                  <a:cubicBezTo>
                    <a:pt x="13515" y="19487"/>
                    <a:pt x="13469" y="19443"/>
                    <a:pt x="13413" y="19359"/>
                  </a:cubicBezTo>
                  <a:cubicBezTo>
                    <a:pt x="13087" y="18858"/>
                    <a:pt x="13995" y="16949"/>
                    <a:pt x="15124" y="15726"/>
                  </a:cubicBezTo>
                  <a:cubicBezTo>
                    <a:pt x="15456" y="15362"/>
                    <a:pt x="15956" y="14948"/>
                    <a:pt x="16034" y="14948"/>
                  </a:cubicBezTo>
                  <a:close/>
                  <a:moveTo>
                    <a:pt x="18808" y="15171"/>
                  </a:moveTo>
                  <a:cubicBezTo>
                    <a:pt x="19084" y="15171"/>
                    <a:pt x="20680" y="15559"/>
                    <a:pt x="21446" y="15808"/>
                  </a:cubicBezTo>
                  <a:cubicBezTo>
                    <a:pt x="23018" y="16332"/>
                    <a:pt x="24065" y="16914"/>
                    <a:pt x="24892" y="17752"/>
                  </a:cubicBezTo>
                  <a:cubicBezTo>
                    <a:pt x="25882" y="18741"/>
                    <a:pt x="26126" y="19801"/>
                    <a:pt x="25521" y="20523"/>
                  </a:cubicBezTo>
                  <a:cubicBezTo>
                    <a:pt x="25439" y="20616"/>
                    <a:pt x="25160" y="20837"/>
                    <a:pt x="24892" y="21023"/>
                  </a:cubicBezTo>
                  <a:cubicBezTo>
                    <a:pt x="24031" y="21605"/>
                    <a:pt x="23961" y="21734"/>
                    <a:pt x="24019" y="22793"/>
                  </a:cubicBezTo>
                  <a:cubicBezTo>
                    <a:pt x="24077" y="23841"/>
                    <a:pt x="23972" y="24062"/>
                    <a:pt x="23344" y="24353"/>
                  </a:cubicBezTo>
                  <a:cubicBezTo>
                    <a:pt x="23124" y="24452"/>
                    <a:pt x="22707" y="24508"/>
                    <a:pt x="22314" y="24508"/>
                  </a:cubicBezTo>
                  <a:cubicBezTo>
                    <a:pt x="22061" y="24508"/>
                    <a:pt x="21817" y="24485"/>
                    <a:pt x="21644" y="24435"/>
                  </a:cubicBezTo>
                  <a:cubicBezTo>
                    <a:pt x="20421" y="24085"/>
                    <a:pt x="19606" y="23422"/>
                    <a:pt x="18978" y="22246"/>
                  </a:cubicBezTo>
                  <a:cubicBezTo>
                    <a:pt x="18652" y="21652"/>
                    <a:pt x="18442" y="21093"/>
                    <a:pt x="18070" y="19766"/>
                  </a:cubicBezTo>
                  <a:cubicBezTo>
                    <a:pt x="17790" y="18800"/>
                    <a:pt x="17499" y="17915"/>
                    <a:pt x="17255" y="17275"/>
                  </a:cubicBezTo>
                  <a:cubicBezTo>
                    <a:pt x="17252" y="17266"/>
                    <a:pt x="17252" y="17262"/>
                    <a:pt x="17254" y="17262"/>
                  </a:cubicBezTo>
                  <a:cubicBezTo>
                    <a:pt x="17273" y="17262"/>
                    <a:pt x="17422" y="17467"/>
                    <a:pt x="17616" y="17752"/>
                  </a:cubicBezTo>
                  <a:cubicBezTo>
                    <a:pt x="18431" y="18916"/>
                    <a:pt x="19152" y="19836"/>
                    <a:pt x="19257" y="19836"/>
                  </a:cubicBezTo>
                  <a:cubicBezTo>
                    <a:pt x="19385" y="19836"/>
                    <a:pt x="19269" y="19626"/>
                    <a:pt x="18594" y="18567"/>
                  </a:cubicBezTo>
                  <a:cubicBezTo>
                    <a:pt x="17936" y="17550"/>
                    <a:pt x="17678" y="17153"/>
                    <a:pt x="17735" y="17153"/>
                  </a:cubicBezTo>
                  <a:cubicBezTo>
                    <a:pt x="17774" y="17153"/>
                    <a:pt x="17961" y="17338"/>
                    <a:pt x="18268" y="17635"/>
                  </a:cubicBezTo>
                  <a:cubicBezTo>
                    <a:pt x="19394" y="18717"/>
                    <a:pt x="19976" y="19149"/>
                    <a:pt x="20409" y="19149"/>
                  </a:cubicBezTo>
                  <a:cubicBezTo>
                    <a:pt x="20535" y="19149"/>
                    <a:pt x="20649" y="19113"/>
                    <a:pt x="20759" y="19044"/>
                  </a:cubicBezTo>
                  <a:cubicBezTo>
                    <a:pt x="21073" y="18858"/>
                    <a:pt x="21201" y="18439"/>
                    <a:pt x="21108" y="17950"/>
                  </a:cubicBezTo>
                  <a:cubicBezTo>
                    <a:pt x="20980" y="17298"/>
                    <a:pt x="20584" y="16844"/>
                    <a:pt x="19478" y="16110"/>
                  </a:cubicBezTo>
                  <a:cubicBezTo>
                    <a:pt x="19080" y="15844"/>
                    <a:pt x="18797" y="15631"/>
                    <a:pt x="18830" y="15631"/>
                  </a:cubicBezTo>
                  <a:cubicBezTo>
                    <a:pt x="18832" y="15631"/>
                    <a:pt x="18835" y="15632"/>
                    <a:pt x="18838" y="15633"/>
                  </a:cubicBezTo>
                  <a:cubicBezTo>
                    <a:pt x="18908" y="15656"/>
                    <a:pt x="19455" y="15854"/>
                    <a:pt x="20049" y="16087"/>
                  </a:cubicBezTo>
                  <a:cubicBezTo>
                    <a:pt x="20654" y="16320"/>
                    <a:pt x="21178" y="16506"/>
                    <a:pt x="21213" y="16506"/>
                  </a:cubicBezTo>
                  <a:cubicBezTo>
                    <a:pt x="21597" y="16506"/>
                    <a:pt x="20503" y="15901"/>
                    <a:pt x="19211" y="15388"/>
                  </a:cubicBezTo>
                  <a:cubicBezTo>
                    <a:pt x="18954" y="15284"/>
                    <a:pt x="18757" y="15191"/>
                    <a:pt x="18768" y="15179"/>
                  </a:cubicBezTo>
                  <a:cubicBezTo>
                    <a:pt x="18772" y="15174"/>
                    <a:pt x="18786" y="15171"/>
                    <a:pt x="18808" y="15171"/>
                  </a:cubicBezTo>
                  <a:close/>
                  <a:moveTo>
                    <a:pt x="14041" y="16064"/>
                  </a:moveTo>
                  <a:cubicBezTo>
                    <a:pt x="14053" y="16064"/>
                    <a:pt x="13948" y="16227"/>
                    <a:pt x="13809" y="16425"/>
                  </a:cubicBezTo>
                  <a:cubicBezTo>
                    <a:pt x="13599" y="16739"/>
                    <a:pt x="13494" y="17018"/>
                    <a:pt x="13587" y="17018"/>
                  </a:cubicBezTo>
                  <a:cubicBezTo>
                    <a:pt x="13599" y="17018"/>
                    <a:pt x="13739" y="16890"/>
                    <a:pt x="13890" y="16727"/>
                  </a:cubicBezTo>
                  <a:lnTo>
                    <a:pt x="14181" y="16425"/>
                  </a:lnTo>
                  <a:lnTo>
                    <a:pt x="13925" y="16844"/>
                  </a:lnTo>
                  <a:cubicBezTo>
                    <a:pt x="13052" y="18218"/>
                    <a:pt x="12796" y="19475"/>
                    <a:pt x="13343" y="19754"/>
                  </a:cubicBezTo>
                  <a:cubicBezTo>
                    <a:pt x="13442" y="19804"/>
                    <a:pt x="13526" y="19830"/>
                    <a:pt x="13614" y="19830"/>
                  </a:cubicBezTo>
                  <a:cubicBezTo>
                    <a:pt x="13711" y="19830"/>
                    <a:pt x="13814" y="19798"/>
                    <a:pt x="13948" y="19731"/>
                  </a:cubicBezTo>
                  <a:cubicBezTo>
                    <a:pt x="14391" y="19498"/>
                    <a:pt x="14693" y="19056"/>
                    <a:pt x="15019" y="18101"/>
                  </a:cubicBezTo>
                  <a:cubicBezTo>
                    <a:pt x="15122" y="17817"/>
                    <a:pt x="15213" y="17600"/>
                    <a:pt x="15228" y="17600"/>
                  </a:cubicBezTo>
                  <a:cubicBezTo>
                    <a:pt x="15228" y="17600"/>
                    <a:pt x="15229" y="17600"/>
                    <a:pt x="15229" y="17601"/>
                  </a:cubicBezTo>
                  <a:cubicBezTo>
                    <a:pt x="15241" y="17612"/>
                    <a:pt x="15194" y="17868"/>
                    <a:pt x="15136" y="18183"/>
                  </a:cubicBezTo>
                  <a:cubicBezTo>
                    <a:pt x="14979" y="19019"/>
                    <a:pt x="14943" y="19433"/>
                    <a:pt x="15005" y="19433"/>
                  </a:cubicBezTo>
                  <a:cubicBezTo>
                    <a:pt x="15071" y="19433"/>
                    <a:pt x="15249" y="18955"/>
                    <a:pt x="15508" y="18008"/>
                  </a:cubicBezTo>
                  <a:cubicBezTo>
                    <a:pt x="15553" y="17840"/>
                    <a:pt x="15609" y="17705"/>
                    <a:pt x="15623" y="17705"/>
                  </a:cubicBezTo>
                  <a:cubicBezTo>
                    <a:pt x="15624" y="17705"/>
                    <a:pt x="15624" y="17705"/>
                    <a:pt x="15625" y="17705"/>
                  </a:cubicBezTo>
                  <a:cubicBezTo>
                    <a:pt x="15671" y="17764"/>
                    <a:pt x="15532" y="19638"/>
                    <a:pt x="15439" y="20057"/>
                  </a:cubicBezTo>
                  <a:cubicBezTo>
                    <a:pt x="15299" y="20767"/>
                    <a:pt x="14938" y="21780"/>
                    <a:pt x="14577" y="22479"/>
                  </a:cubicBezTo>
                  <a:cubicBezTo>
                    <a:pt x="13622" y="24365"/>
                    <a:pt x="12342" y="25517"/>
                    <a:pt x="10851" y="25890"/>
                  </a:cubicBezTo>
                  <a:cubicBezTo>
                    <a:pt x="10618" y="25945"/>
                    <a:pt x="10248" y="25975"/>
                    <a:pt x="9897" y="25975"/>
                  </a:cubicBezTo>
                  <a:cubicBezTo>
                    <a:pt x="9582" y="25975"/>
                    <a:pt x="9281" y="25951"/>
                    <a:pt x="9105" y="25901"/>
                  </a:cubicBezTo>
                  <a:cubicBezTo>
                    <a:pt x="8383" y="25692"/>
                    <a:pt x="7918" y="25354"/>
                    <a:pt x="7638" y="24842"/>
                  </a:cubicBezTo>
                  <a:cubicBezTo>
                    <a:pt x="7475" y="24539"/>
                    <a:pt x="7440" y="24423"/>
                    <a:pt x="7429" y="24004"/>
                  </a:cubicBezTo>
                  <a:cubicBezTo>
                    <a:pt x="7359" y="22735"/>
                    <a:pt x="7976" y="21873"/>
                    <a:pt x="9897" y="20511"/>
                  </a:cubicBezTo>
                  <a:cubicBezTo>
                    <a:pt x="11177" y="19603"/>
                    <a:pt x="11969" y="18823"/>
                    <a:pt x="12737" y="17717"/>
                  </a:cubicBezTo>
                  <a:cubicBezTo>
                    <a:pt x="13226" y="17030"/>
                    <a:pt x="13983" y="16064"/>
                    <a:pt x="14041" y="16064"/>
                  </a:cubicBezTo>
                  <a:close/>
                  <a:moveTo>
                    <a:pt x="21830" y="1"/>
                  </a:moveTo>
                  <a:cubicBezTo>
                    <a:pt x="21576" y="1"/>
                    <a:pt x="21413" y="31"/>
                    <a:pt x="21155" y="102"/>
                  </a:cubicBezTo>
                  <a:cubicBezTo>
                    <a:pt x="18687" y="847"/>
                    <a:pt x="16195" y="4200"/>
                    <a:pt x="15532" y="7693"/>
                  </a:cubicBezTo>
                  <a:cubicBezTo>
                    <a:pt x="15462" y="8031"/>
                    <a:pt x="15392" y="8380"/>
                    <a:pt x="15369" y="8473"/>
                  </a:cubicBezTo>
                  <a:cubicBezTo>
                    <a:pt x="15350" y="8535"/>
                    <a:pt x="15338" y="8570"/>
                    <a:pt x="15331" y="8570"/>
                  </a:cubicBezTo>
                  <a:cubicBezTo>
                    <a:pt x="15320" y="8570"/>
                    <a:pt x="15317" y="8498"/>
                    <a:pt x="15310" y="8333"/>
                  </a:cubicBezTo>
                  <a:cubicBezTo>
                    <a:pt x="15299" y="7774"/>
                    <a:pt x="15136" y="5784"/>
                    <a:pt x="15054" y="5132"/>
                  </a:cubicBezTo>
                  <a:cubicBezTo>
                    <a:pt x="14728" y="2815"/>
                    <a:pt x="13913" y="1592"/>
                    <a:pt x="12318" y="1068"/>
                  </a:cubicBezTo>
                  <a:cubicBezTo>
                    <a:pt x="11993" y="960"/>
                    <a:pt x="11668" y="905"/>
                    <a:pt x="11325" y="905"/>
                  </a:cubicBezTo>
                  <a:cubicBezTo>
                    <a:pt x="10821" y="905"/>
                    <a:pt x="10278" y="1024"/>
                    <a:pt x="9641" y="1266"/>
                  </a:cubicBezTo>
                  <a:cubicBezTo>
                    <a:pt x="8872" y="1546"/>
                    <a:pt x="8535" y="1616"/>
                    <a:pt x="7673" y="1685"/>
                  </a:cubicBezTo>
                  <a:cubicBezTo>
                    <a:pt x="7231" y="1720"/>
                    <a:pt x="6649" y="1790"/>
                    <a:pt x="6381" y="1837"/>
                  </a:cubicBezTo>
                  <a:cubicBezTo>
                    <a:pt x="4693" y="2140"/>
                    <a:pt x="3400" y="3618"/>
                    <a:pt x="3633" y="4969"/>
                  </a:cubicBezTo>
                  <a:cubicBezTo>
                    <a:pt x="3750" y="5621"/>
                    <a:pt x="4215" y="6284"/>
                    <a:pt x="5030" y="6913"/>
                  </a:cubicBezTo>
                  <a:cubicBezTo>
                    <a:pt x="8360" y="9521"/>
                    <a:pt x="8861" y="9858"/>
                    <a:pt x="10980" y="11069"/>
                  </a:cubicBezTo>
                  <a:cubicBezTo>
                    <a:pt x="11748" y="11500"/>
                    <a:pt x="12365" y="11861"/>
                    <a:pt x="12353" y="11873"/>
                  </a:cubicBezTo>
                  <a:cubicBezTo>
                    <a:pt x="12353" y="11873"/>
                    <a:pt x="12352" y="11873"/>
                    <a:pt x="12351" y="11873"/>
                  </a:cubicBezTo>
                  <a:cubicBezTo>
                    <a:pt x="12317" y="11873"/>
                    <a:pt x="12012" y="11737"/>
                    <a:pt x="11643" y="11558"/>
                  </a:cubicBezTo>
                  <a:cubicBezTo>
                    <a:pt x="10036" y="10801"/>
                    <a:pt x="8826" y="10429"/>
                    <a:pt x="7813" y="10382"/>
                  </a:cubicBezTo>
                  <a:cubicBezTo>
                    <a:pt x="7655" y="10375"/>
                    <a:pt x="7536" y="10368"/>
                    <a:pt x="7430" y="10368"/>
                  </a:cubicBezTo>
                  <a:cubicBezTo>
                    <a:pt x="7061" y="10368"/>
                    <a:pt x="6869" y="10449"/>
                    <a:pt x="5845" y="10848"/>
                  </a:cubicBezTo>
                  <a:cubicBezTo>
                    <a:pt x="5438" y="10999"/>
                    <a:pt x="5042" y="11092"/>
                    <a:pt x="4122" y="11244"/>
                  </a:cubicBezTo>
                  <a:cubicBezTo>
                    <a:pt x="3470" y="11349"/>
                    <a:pt x="2772" y="11488"/>
                    <a:pt x="2562" y="11558"/>
                  </a:cubicBezTo>
                  <a:cubicBezTo>
                    <a:pt x="1363" y="11931"/>
                    <a:pt x="443" y="12711"/>
                    <a:pt x="129" y="13619"/>
                  </a:cubicBezTo>
                  <a:cubicBezTo>
                    <a:pt x="24" y="13933"/>
                    <a:pt x="1" y="14108"/>
                    <a:pt x="12" y="14620"/>
                  </a:cubicBezTo>
                  <a:cubicBezTo>
                    <a:pt x="12" y="15307"/>
                    <a:pt x="117" y="15982"/>
                    <a:pt x="373" y="16960"/>
                  </a:cubicBezTo>
                  <a:cubicBezTo>
                    <a:pt x="746" y="18404"/>
                    <a:pt x="1328" y="19114"/>
                    <a:pt x="2446" y="19487"/>
                  </a:cubicBezTo>
                  <a:cubicBezTo>
                    <a:pt x="2842" y="19626"/>
                    <a:pt x="2958" y="19638"/>
                    <a:pt x="3831" y="19638"/>
                  </a:cubicBezTo>
                  <a:cubicBezTo>
                    <a:pt x="4984" y="19638"/>
                    <a:pt x="5717" y="19498"/>
                    <a:pt x="7021" y="19056"/>
                  </a:cubicBezTo>
                  <a:cubicBezTo>
                    <a:pt x="8907" y="18415"/>
                    <a:pt x="10479" y="17566"/>
                    <a:pt x="12714" y="15994"/>
                  </a:cubicBezTo>
                  <a:cubicBezTo>
                    <a:pt x="13948" y="15121"/>
                    <a:pt x="14356" y="14888"/>
                    <a:pt x="14717" y="14830"/>
                  </a:cubicBezTo>
                  <a:lnTo>
                    <a:pt x="14996" y="14771"/>
                  </a:lnTo>
                  <a:lnTo>
                    <a:pt x="14775" y="14946"/>
                  </a:lnTo>
                  <a:cubicBezTo>
                    <a:pt x="14228" y="15365"/>
                    <a:pt x="13157" y="16529"/>
                    <a:pt x="12423" y="17496"/>
                  </a:cubicBezTo>
                  <a:cubicBezTo>
                    <a:pt x="11492" y="18730"/>
                    <a:pt x="11061" y="19149"/>
                    <a:pt x="9815" y="20045"/>
                  </a:cubicBezTo>
                  <a:cubicBezTo>
                    <a:pt x="8581" y="20930"/>
                    <a:pt x="8174" y="21279"/>
                    <a:pt x="7778" y="21768"/>
                  </a:cubicBezTo>
                  <a:cubicBezTo>
                    <a:pt x="7196" y="22502"/>
                    <a:pt x="6928" y="23247"/>
                    <a:pt x="6975" y="24039"/>
                  </a:cubicBezTo>
                  <a:cubicBezTo>
                    <a:pt x="7021" y="24679"/>
                    <a:pt x="7172" y="25063"/>
                    <a:pt x="7615" y="25529"/>
                  </a:cubicBezTo>
                  <a:cubicBezTo>
                    <a:pt x="8092" y="26030"/>
                    <a:pt x="8686" y="26344"/>
                    <a:pt x="9419" y="26449"/>
                  </a:cubicBezTo>
                  <a:cubicBezTo>
                    <a:pt x="9493" y="26460"/>
                    <a:pt x="9606" y="26465"/>
                    <a:pt x="9740" y="26465"/>
                  </a:cubicBezTo>
                  <a:cubicBezTo>
                    <a:pt x="10162" y="26465"/>
                    <a:pt x="10793" y="26415"/>
                    <a:pt x="11049" y="26344"/>
                  </a:cubicBezTo>
                  <a:cubicBezTo>
                    <a:pt x="11597" y="26204"/>
                    <a:pt x="12470" y="25739"/>
                    <a:pt x="12982" y="25331"/>
                  </a:cubicBezTo>
                  <a:cubicBezTo>
                    <a:pt x="14111" y="24423"/>
                    <a:pt x="15089" y="22909"/>
                    <a:pt x="15636" y="21233"/>
                  </a:cubicBezTo>
                  <a:cubicBezTo>
                    <a:pt x="16009" y="20104"/>
                    <a:pt x="16044" y="19789"/>
                    <a:pt x="16079" y="17915"/>
                  </a:cubicBezTo>
                  <a:cubicBezTo>
                    <a:pt x="16090" y="17007"/>
                    <a:pt x="16114" y="16169"/>
                    <a:pt x="16125" y="16064"/>
                  </a:cubicBezTo>
                  <a:cubicBezTo>
                    <a:pt x="16138" y="15997"/>
                    <a:pt x="16147" y="15958"/>
                    <a:pt x="16164" y="15958"/>
                  </a:cubicBezTo>
                  <a:cubicBezTo>
                    <a:pt x="16194" y="15958"/>
                    <a:pt x="16247" y="16087"/>
                    <a:pt x="16382" y="16425"/>
                  </a:cubicBezTo>
                  <a:cubicBezTo>
                    <a:pt x="16498" y="16739"/>
                    <a:pt x="16742" y="17333"/>
                    <a:pt x="16905" y="17764"/>
                  </a:cubicBezTo>
                  <a:cubicBezTo>
                    <a:pt x="17080" y="18183"/>
                    <a:pt x="17394" y="19102"/>
                    <a:pt x="17592" y="19813"/>
                  </a:cubicBezTo>
                  <a:cubicBezTo>
                    <a:pt x="17802" y="20523"/>
                    <a:pt x="18058" y="21361"/>
                    <a:pt x="18186" y="21664"/>
                  </a:cubicBezTo>
                  <a:cubicBezTo>
                    <a:pt x="18838" y="23329"/>
                    <a:pt x="19874" y="24353"/>
                    <a:pt x="21329" y="24772"/>
                  </a:cubicBezTo>
                  <a:cubicBezTo>
                    <a:pt x="21693" y="24872"/>
                    <a:pt x="21851" y="24908"/>
                    <a:pt x="22179" y="24908"/>
                  </a:cubicBezTo>
                  <a:cubicBezTo>
                    <a:pt x="22271" y="24908"/>
                    <a:pt x="22377" y="24905"/>
                    <a:pt x="22505" y="24900"/>
                  </a:cubicBezTo>
                  <a:cubicBezTo>
                    <a:pt x="23076" y="24877"/>
                    <a:pt x="23216" y="24854"/>
                    <a:pt x="23483" y="24737"/>
                  </a:cubicBezTo>
                  <a:cubicBezTo>
                    <a:pt x="23891" y="24539"/>
                    <a:pt x="24182" y="24283"/>
                    <a:pt x="24333" y="23969"/>
                  </a:cubicBezTo>
                  <a:cubicBezTo>
                    <a:pt x="24438" y="23736"/>
                    <a:pt x="24450" y="23631"/>
                    <a:pt x="24438" y="23107"/>
                  </a:cubicBezTo>
                  <a:cubicBezTo>
                    <a:pt x="24403" y="21908"/>
                    <a:pt x="24415" y="21885"/>
                    <a:pt x="24927" y="21536"/>
                  </a:cubicBezTo>
                  <a:cubicBezTo>
                    <a:pt x="25812" y="20942"/>
                    <a:pt x="26126" y="20569"/>
                    <a:pt x="26243" y="20010"/>
                  </a:cubicBezTo>
                  <a:cubicBezTo>
                    <a:pt x="26522" y="18707"/>
                    <a:pt x="25265" y="17146"/>
                    <a:pt x="23122" y="16110"/>
                  </a:cubicBezTo>
                  <a:cubicBezTo>
                    <a:pt x="22389" y="15761"/>
                    <a:pt x="21411" y="15412"/>
                    <a:pt x="20724" y="15249"/>
                  </a:cubicBezTo>
                  <a:cubicBezTo>
                    <a:pt x="20235" y="15132"/>
                    <a:pt x="20095" y="15039"/>
                    <a:pt x="20386" y="15039"/>
                  </a:cubicBezTo>
                  <a:cubicBezTo>
                    <a:pt x="20666" y="15039"/>
                    <a:pt x="21853" y="14841"/>
                    <a:pt x="22540" y="14678"/>
                  </a:cubicBezTo>
                  <a:cubicBezTo>
                    <a:pt x="24240" y="14282"/>
                    <a:pt x="25800" y="13526"/>
                    <a:pt x="26976" y="12536"/>
                  </a:cubicBezTo>
                  <a:cubicBezTo>
                    <a:pt x="29130" y="10720"/>
                    <a:pt x="29852" y="7705"/>
                    <a:pt x="28583" y="5853"/>
                  </a:cubicBezTo>
                  <a:cubicBezTo>
                    <a:pt x="28164" y="5236"/>
                    <a:pt x="27675" y="4841"/>
                    <a:pt x="26487" y="4142"/>
                  </a:cubicBezTo>
                  <a:cubicBezTo>
                    <a:pt x="25462" y="3537"/>
                    <a:pt x="25137" y="3187"/>
                    <a:pt x="24461" y="1930"/>
                  </a:cubicBezTo>
                  <a:cubicBezTo>
                    <a:pt x="23681" y="498"/>
                    <a:pt x="23134" y="44"/>
                    <a:pt x="22098" y="9"/>
                  </a:cubicBezTo>
                  <a:cubicBezTo>
                    <a:pt x="21996" y="3"/>
                    <a:pt x="21909" y="1"/>
                    <a:pt x="2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1628075" y="1572675"/>
              <a:ext cx="28925" cy="12775"/>
            </a:xfrm>
            <a:custGeom>
              <a:rect b="b" l="l" r="r" t="t"/>
              <a:pathLst>
                <a:path extrusionOk="0" h="511" w="1157">
                  <a:moveTo>
                    <a:pt x="1052" y="0"/>
                  </a:moveTo>
                  <a:cubicBezTo>
                    <a:pt x="949" y="0"/>
                    <a:pt x="751" y="51"/>
                    <a:pt x="501" y="149"/>
                  </a:cubicBezTo>
                  <a:cubicBezTo>
                    <a:pt x="70" y="324"/>
                    <a:pt x="0" y="359"/>
                    <a:pt x="58" y="452"/>
                  </a:cubicBezTo>
                  <a:cubicBezTo>
                    <a:pt x="82" y="475"/>
                    <a:pt x="152" y="510"/>
                    <a:pt x="210" y="510"/>
                  </a:cubicBezTo>
                  <a:cubicBezTo>
                    <a:pt x="361" y="510"/>
                    <a:pt x="1013" y="196"/>
                    <a:pt x="1106" y="91"/>
                  </a:cubicBezTo>
                  <a:cubicBezTo>
                    <a:pt x="1157" y="30"/>
                    <a:pt x="1133" y="0"/>
                    <a:pt x="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737225" y="1413400"/>
              <a:ext cx="11650" cy="25400"/>
            </a:xfrm>
            <a:custGeom>
              <a:rect b="b" l="l" r="r" t="t"/>
              <a:pathLst>
                <a:path extrusionOk="0" h="1016" w="466">
                  <a:moveTo>
                    <a:pt x="396" y="1"/>
                  </a:moveTo>
                  <a:cubicBezTo>
                    <a:pt x="326" y="1"/>
                    <a:pt x="58" y="583"/>
                    <a:pt x="23" y="839"/>
                  </a:cubicBezTo>
                  <a:cubicBezTo>
                    <a:pt x="1" y="960"/>
                    <a:pt x="11" y="1016"/>
                    <a:pt x="41" y="1016"/>
                  </a:cubicBezTo>
                  <a:cubicBezTo>
                    <a:pt x="88" y="1016"/>
                    <a:pt x="182" y="877"/>
                    <a:pt x="268" y="641"/>
                  </a:cubicBezTo>
                  <a:cubicBezTo>
                    <a:pt x="442" y="164"/>
                    <a:pt x="466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445650" y="1392775"/>
              <a:ext cx="58450" cy="7850"/>
            </a:xfrm>
            <a:custGeom>
              <a:rect b="b" l="l" r="r" t="t"/>
              <a:pathLst>
                <a:path extrusionOk="0" h="314" w="2338">
                  <a:moveTo>
                    <a:pt x="226" y="0"/>
                  </a:moveTo>
                  <a:cubicBezTo>
                    <a:pt x="22" y="0"/>
                    <a:pt x="1" y="23"/>
                    <a:pt x="9" y="81"/>
                  </a:cubicBezTo>
                  <a:cubicBezTo>
                    <a:pt x="21" y="139"/>
                    <a:pt x="126" y="197"/>
                    <a:pt x="289" y="244"/>
                  </a:cubicBezTo>
                  <a:cubicBezTo>
                    <a:pt x="428" y="278"/>
                    <a:pt x="871" y="313"/>
                    <a:pt x="1267" y="313"/>
                  </a:cubicBezTo>
                  <a:cubicBezTo>
                    <a:pt x="2000" y="313"/>
                    <a:pt x="2338" y="267"/>
                    <a:pt x="2221" y="197"/>
                  </a:cubicBezTo>
                  <a:cubicBezTo>
                    <a:pt x="2140" y="139"/>
                    <a:pt x="1301" y="46"/>
                    <a:pt x="580" y="11"/>
                  </a:cubicBezTo>
                  <a:cubicBezTo>
                    <a:pt x="424" y="4"/>
                    <a:pt x="309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1516000" y="1075200"/>
              <a:ext cx="64650" cy="78725"/>
            </a:xfrm>
            <a:custGeom>
              <a:rect b="b" l="l" r="r" t="t"/>
              <a:pathLst>
                <a:path extrusionOk="0" h="3149" w="2586">
                  <a:moveTo>
                    <a:pt x="292" y="0"/>
                  </a:moveTo>
                  <a:cubicBezTo>
                    <a:pt x="13" y="0"/>
                    <a:pt x="1" y="582"/>
                    <a:pt x="269" y="1071"/>
                  </a:cubicBezTo>
                  <a:cubicBezTo>
                    <a:pt x="548" y="1584"/>
                    <a:pt x="1293" y="2305"/>
                    <a:pt x="2166" y="2923"/>
                  </a:cubicBezTo>
                  <a:cubicBezTo>
                    <a:pt x="2407" y="3090"/>
                    <a:pt x="2488" y="3148"/>
                    <a:pt x="2526" y="3148"/>
                  </a:cubicBezTo>
                  <a:cubicBezTo>
                    <a:pt x="2549" y="3148"/>
                    <a:pt x="2556" y="3128"/>
                    <a:pt x="2574" y="3097"/>
                  </a:cubicBezTo>
                  <a:cubicBezTo>
                    <a:pt x="2586" y="3074"/>
                    <a:pt x="2166" y="2597"/>
                    <a:pt x="1631" y="2049"/>
                  </a:cubicBezTo>
                  <a:cubicBezTo>
                    <a:pt x="537" y="920"/>
                    <a:pt x="304" y="594"/>
                    <a:pt x="362" y="221"/>
                  </a:cubicBezTo>
                  <a:cubicBezTo>
                    <a:pt x="397" y="24"/>
                    <a:pt x="385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541050" y="1069575"/>
              <a:ext cx="32325" cy="45225"/>
            </a:xfrm>
            <a:custGeom>
              <a:rect b="b" l="l" r="r" t="t"/>
              <a:pathLst>
                <a:path extrusionOk="0" h="1809" w="1293">
                  <a:moveTo>
                    <a:pt x="192" y="0"/>
                  </a:moveTo>
                  <a:cubicBezTo>
                    <a:pt x="153" y="0"/>
                    <a:pt x="117" y="28"/>
                    <a:pt x="93" y="86"/>
                  </a:cubicBezTo>
                  <a:cubicBezTo>
                    <a:pt x="0" y="318"/>
                    <a:pt x="338" y="959"/>
                    <a:pt x="838" y="1506"/>
                  </a:cubicBezTo>
                  <a:cubicBezTo>
                    <a:pt x="978" y="1669"/>
                    <a:pt x="1129" y="1809"/>
                    <a:pt x="1176" y="1809"/>
                  </a:cubicBezTo>
                  <a:cubicBezTo>
                    <a:pt x="1292" y="1809"/>
                    <a:pt x="1153" y="1494"/>
                    <a:pt x="745" y="854"/>
                  </a:cubicBezTo>
                  <a:cubicBezTo>
                    <a:pt x="559" y="563"/>
                    <a:pt x="373" y="249"/>
                    <a:pt x="349" y="167"/>
                  </a:cubicBezTo>
                  <a:cubicBezTo>
                    <a:pt x="308" y="57"/>
                    <a:pt x="24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987525" y="1443300"/>
              <a:ext cx="19225" cy="24025"/>
            </a:xfrm>
            <a:custGeom>
              <a:rect b="b" l="l" r="r" t="t"/>
              <a:pathLst>
                <a:path extrusionOk="0" h="961" w="769">
                  <a:moveTo>
                    <a:pt x="57" y="1"/>
                  </a:moveTo>
                  <a:cubicBezTo>
                    <a:pt x="53" y="1"/>
                    <a:pt x="50" y="2"/>
                    <a:pt x="47" y="4"/>
                  </a:cubicBezTo>
                  <a:cubicBezTo>
                    <a:pt x="0" y="62"/>
                    <a:pt x="129" y="295"/>
                    <a:pt x="443" y="714"/>
                  </a:cubicBezTo>
                  <a:cubicBezTo>
                    <a:pt x="574" y="882"/>
                    <a:pt x="652" y="961"/>
                    <a:pt x="696" y="961"/>
                  </a:cubicBezTo>
                  <a:cubicBezTo>
                    <a:pt x="707" y="961"/>
                    <a:pt x="715" y="956"/>
                    <a:pt x="722" y="947"/>
                  </a:cubicBezTo>
                  <a:cubicBezTo>
                    <a:pt x="769" y="912"/>
                    <a:pt x="757" y="830"/>
                    <a:pt x="687" y="702"/>
                  </a:cubicBezTo>
                  <a:cubicBezTo>
                    <a:pt x="543" y="447"/>
                    <a:pt x="144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14"/>
          <p:cNvGrpSpPr/>
          <p:nvPr/>
        </p:nvGrpSpPr>
        <p:grpSpPr>
          <a:xfrm flipH="1" rot="1991059">
            <a:off x="-809096" y="1017104"/>
            <a:ext cx="2430943" cy="2301555"/>
            <a:chOff x="1767475" y="503500"/>
            <a:chExt cx="584775" cy="553650"/>
          </a:xfrm>
        </p:grpSpPr>
        <p:sp>
          <p:nvSpPr>
            <p:cNvPr id="500" name="Google Shape;500;p14"/>
            <p:cNvSpPr/>
            <p:nvPr/>
          </p:nvSpPr>
          <p:spPr>
            <a:xfrm>
              <a:off x="2234925" y="654000"/>
              <a:ext cx="63175" cy="14500"/>
            </a:xfrm>
            <a:custGeom>
              <a:rect b="b" l="l" r="r" t="t"/>
              <a:pathLst>
                <a:path extrusionOk="0" h="580" w="2527">
                  <a:moveTo>
                    <a:pt x="1141" y="1"/>
                  </a:moveTo>
                  <a:cubicBezTo>
                    <a:pt x="1118" y="1"/>
                    <a:pt x="1095" y="1"/>
                    <a:pt x="1071" y="2"/>
                  </a:cubicBezTo>
                  <a:cubicBezTo>
                    <a:pt x="711" y="14"/>
                    <a:pt x="0" y="177"/>
                    <a:pt x="0" y="246"/>
                  </a:cubicBezTo>
                  <a:cubicBezTo>
                    <a:pt x="0" y="299"/>
                    <a:pt x="55" y="318"/>
                    <a:pt x="292" y="318"/>
                  </a:cubicBezTo>
                  <a:cubicBezTo>
                    <a:pt x="419" y="318"/>
                    <a:pt x="599" y="313"/>
                    <a:pt x="850" y="305"/>
                  </a:cubicBezTo>
                  <a:cubicBezTo>
                    <a:pt x="932" y="301"/>
                    <a:pt x="1010" y="300"/>
                    <a:pt x="1084" y="300"/>
                  </a:cubicBezTo>
                  <a:cubicBezTo>
                    <a:pt x="1550" y="300"/>
                    <a:pt x="1883" y="365"/>
                    <a:pt x="2224" y="526"/>
                  </a:cubicBezTo>
                  <a:cubicBezTo>
                    <a:pt x="2307" y="564"/>
                    <a:pt x="2365" y="580"/>
                    <a:pt x="2400" y="580"/>
                  </a:cubicBezTo>
                  <a:cubicBezTo>
                    <a:pt x="2527" y="580"/>
                    <a:pt x="2360" y="369"/>
                    <a:pt x="2049" y="223"/>
                  </a:cubicBezTo>
                  <a:cubicBezTo>
                    <a:pt x="1757" y="72"/>
                    <a:pt x="1445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930175" y="735175"/>
              <a:ext cx="27050" cy="11675"/>
            </a:xfrm>
            <a:custGeom>
              <a:rect b="b" l="l" r="r" t="t"/>
              <a:pathLst>
                <a:path extrusionOk="0" h="467" w="1082">
                  <a:moveTo>
                    <a:pt x="115" y="1"/>
                  </a:moveTo>
                  <a:cubicBezTo>
                    <a:pt x="107" y="1"/>
                    <a:pt x="100" y="2"/>
                    <a:pt x="94" y="3"/>
                  </a:cubicBezTo>
                  <a:cubicBezTo>
                    <a:pt x="1" y="26"/>
                    <a:pt x="24" y="38"/>
                    <a:pt x="280" y="178"/>
                  </a:cubicBezTo>
                  <a:cubicBezTo>
                    <a:pt x="594" y="339"/>
                    <a:pt x="907" y="466"/>
                    <a:pt x="1007" y="466"/>
                  </a:cubicBezTo>
                  <a:cubicBezTo>
                    <a:pt x="1022" y="466"/>
                    <a:pt x="1032" y="463"/>
                    <a:pt x="1037" y="457"/>
                  </a:cubicBezTo>
                  <a:cubicBezTo>
                    <a:pt x="1082" y="379"/>
                    <a:pt x="30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2200575" y="736975"/>
              <a:ext cx="18950" cy="19900"/>
            </a:xfrm>
            <a:custGeom>
              <a:rect b="b" l="l" r="r" t="t"/>
              <a:pathLst>
                <a:path extrusionOk="0" h="796" w="758">
                  <a:moveTo>
                    <a:pt x="676" y="1"/>
                  </a:moveTo>
                  <a:cubicBezTo>
                    <a:pt x="606" y="1"/>
                    <a:pt x="210" y="420"/>
                    <a:pt x="94" y="606"/>
                  </a:cubicBezTo>
                  <a:cubicBezTo>
                    <a:pt x="36" y="699"/>
                    <a:pt x="1" y="781"/>
                    <a:pt x="24" y="793"/>
                  </a:cubicBezTo>
                  <a:cubicBezTo>
                    <a:pt x="27" y="794"/>
                    <a:pt x="31" y="795"/>
                    <a:pt x="35" y="795"/>
                  </a:cubicBezTo>
                  <a:cubicBezTo>
                    <a:pt x="121" y="795"/>
                    <a:pt x="484" y="492"/>
                    <a:pt x="606" y="315"/>
                  </a:cubicBezTo>
                  <a:cubicBezTo>
                    <a:pt x="722" y="117"/>
                    <a:pt x="757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2064900" y="697850"/>
              <a:ext cx="5900" cy="14525"/>
            </a:xfrm>
            <a:custGeom>
              <a:rect b="b" l="l" r="r" t="t"/>
              <a:pathLst>
                <a:path extrusionOk="0" h="581" w="236">
                  <a:moveTo>
                    <a:pt x="157" y="1"/>
                  </a:moveTo>
                  <a:cubicBezTo>
                    <a:pt x="96" y="1"/>
                    <a:pt x="45" y="144"/>
                    <a:pt x="14" y="343"/>
                  </a:cubicBezTo>
                  <a:cubicBezTo>
                    <a:pt x="1" y="501"/>
                    <a:pt x="14" y="581"/>
                    <a:pt x="44" y="581"/>
                  </a:cubicBezTo>
                  <a:cubicBezTo>
                    <a:pt x="67" y="581"/>
                    <a:pt x="101" y="533"/>
                    <a:pt x="142" y="437"/>
                  </a:cubicBezTo>
                  <a:cubicBezTo>
                    <a:pt x="212" y="250"/>
                    <a:pt x="235" y="41"/>
                    <a:pt x="177" y="6"/>
                  </a:cubicBezTo>
                  <a:cubicBezTo>
                    <a:pt x="170" y="2"/>
                    <a:pt x="16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2249775" y="672550"/>
              <a:ext cx="37075" cy="11250"/>
            </a:xfrm>
            <a:custGeom>
              <a:rect b="b" l="l" r="r" t="t"/>
              <a:pathLst>
                <a:path extrusionOk="0" h="450" w="1483">
                  <a:moveTo>
                    <a:pt x="692" y="0"/>
                  </a:moveTo>
                  <a:cubicBezTo>
                    <a:pt x="452" y="0"/>
                    <a:pt x="65" y="59"/>
                    <a:pt x="35" y="110"/>
                  </a:cubicBezTo>
                  <a:cubicBezTo>
                    <a:pt x="0" y="168"/>
                    <a:pt x="117" y="203"/>
                    <a:pt x="559" y="249"/>
                  </a:cubicBezTo>
                  <a:cubicBezTo>
                    <a:pt x="815" y="273"/>
                    <a:pt x="1094" y="331"/>
                    <a:pt x="1199" y="389"/>
                  </a:cubicBezTo>
                  <a:cubicBezTo>
                    <a:pt x="1293" y="429"/>
                    <a:pt x="1362" y="449"/>
                    <a:pt x="1406" y="449"/>
                  </a:cubicBezTo>
                  <a:cubicBezTo>
                    <a:pt x="1467" y="449"/>
                    <a:pt x="1482" y="411"/>
                    <a:pt x="1455" y="331"/>
                  </a:cubicBezTo>
                  <a:cubicBezTo>
                    <a:pt x="1397" y="203"/>
                    <a:pt x="1036" y="17"/>
                    <a:pt x="792" y="5"/>
                  </a:cubicBezTo>
                  <a:cubicBezTo>
                    <a:pt x="763" y="2"/>
                    <a:pt x="730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2262575" y="691675"/>
              <a:ext cx="19950" cy="6450"/>
            </a:xfrm>
            <a:custGeom>
              <a:rect b="b" l="l" r="r" t="t"/>
              <a:pathLst>
                <a:path extrusionOk="0" h="258" w="798">
                  <a:moveTo>
                    <a:pt x="66" y="1"/>
                  </a:moveTo>
                  <a:cubicBezTo>
                    <a:pt x="44" y="1"/>
                    <a:pt x="29" y="3"/>
                    <a:pt x="24" y="8"/>
                  </a:cubicBezTo>
                  <a:cubicBezTo>
                    <a:pt x="0" y="67"/>
                    <a:pt x="187" y="160"/>
                    <a:pt x="454" y="230"/>
                  </a:cubicBezTo>
                  <a:cubicBezTo>
                    <a:pt x="527" y="249"/>
                    <a:pt x="590" y="258"/>
                    <a:pt x="639" y="258"/>
                  </a:cubicBezTo>
                  <a:cubicBezTo>
                    <a:pt x="764" y="258"/>
                    <a:pt x="797" y="203"/>
                    <a:pt x="664" y="136"/>
                  </a:cubicBezTo>
                  <a:cubicBezTo>
                    <a:pt x="555" y="77"/>
                    <a:pt x="194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2082700" y="894125"/>
              <a:ext cx="10500" cy="22050"/>
            </a:xfrm>
            <a:custGeom>
              <a:rect b="b" l="l" r="r" t="t"/>
              <a:pathLst>
                <a:path extrusionOk="0" h="882" w="420">
                  <a:moveTo>
                    <a:pt x="96" y="1"/>
                  </a:moveTo>
                  <a:cubicBezTo>
                    <a:pt x="61" y="1"/>
                    <a:pt x="31" y="36"/>
                    <a:pt x="12" y="107"/>
                  </a:cubicBezTo>
                  <a:cubicBezTo>
                    <a:pt x="0" y="188"/>
                    <a:pt x="35" y="304"/>
                    <a:pt x="198" y="665"/>
                  </a:cubicBezTo>
                  <a:cubicBezTo>
                    <a:pt x="253" y="802"/>
                    <a:pt x="322" y="882"/>
                    <a:pt x="366" y="882"/>
                  </a:cubicBezTo>
                  <a:cubicBezTo>
                    <a:pt x="378" y="882"/>
                    <a:pt x="389" y="876"/>
                    <a:pt x="396" y="863"/>
                  </a:cubicBezTo>
                  <a:cubicBezTo>
                    <a:pt x="420" y="828"/>
                    <a:pt x="257" y="188"/>
                    <a:pt x="187" y="72"/>
                  </a:cubicBezTo>
                  <a:cubicBezTo>
                    <a:pt x="155" y="24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1791650" y="725850"/>
              <a:ext cx="57650" cy="36125"/>
            </a:xfrm>
            <a:custGeom>
              <a:rect b="b" l="l" r="r" t="t"/>
              <a:pathLst>
                <a:path extrusionOk="0" h="1445" w="2306">
                  <a:moveTo>
                    <a:pt x="108" y="1"/>
                  </a:moveTo>
                  <a:cubicBezTo>
                    <a:pt x="94" y="1"/>
                    <a:pt x="83" y="10"/>
                    <a:pt x="70" y="27"/>
                  </a:cubicBezTo>
                  <a:cubicBezTo>
                    <a:pt x="0" y="132"/>
                    <a:pt x="280" y="516"/>
                    <a:pt x="664" y="842"/>
                  </a:cubicBezTo>
                  <a:cubicBezTo>
                    <a:pt x="966" y="1098"/>
                    <a:pt x="1572" y="1366"/>
                    <a:pt x="2026" y="1436"/>
                  </a:cubicBezTo>
                  <a:cubicBezTo>
                    <a:pt x="2084" y="1441"/>
                    <a:pt x="2142" y="1444"/>
                    <a:pt x="2187" y="1444"/>
                  </a:cubicBezTo>
                  <a:cubicBezTo>
                    <a:pt x="2233" y="1444"/>
                    <a:pt x="2265" y="1441"/>
                    <a:pt x="2270" y="1436"/>
                  </a:cubicBezTo>
                  <a:cubicBezTo>
                    <a:pt x="2305" y="1377"/>
                    <a:pt x="1968" y="1144"/>
                    <a:pt x="1572" y="947"/>
                  </a:cubicBezTo>
                  <a:cubicBezTo>
                    <a:pt x="1199" y="772"/>
                    <a:pt x="559" y="353"/>
                    <a:pt x="245" y="97"/>
                  </a:cubicBezTo>
                  <a:cubicBezTo>
                    <a:pt x="170" y="30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1842275" y="920225"/>
              <a:ext cx="51250" cy="12500"/>
            </a:xfrm>
            <a:custGeom>
              <a:rect b="b" l="l" r="r" t="t"/>
              <a:pathLst>
                <a:path extrusionOk="0" h="500" w="2050">
                  <a:moveTo>
                    <a:pt x="66" y="0"/>
                  </a:moveTo>
                  <a:cubicBezTo>
                    <a:pt x="45" y="0"/>
                    <a:pt x="35" y="15"/>
                    <a:pt x="24" y="41"/>
                  </a:cubicBezTo>
                  <a:cubicBezTo>
                    <a:pt x="1" y="87"/>
                    <a:pt x="36" y="145"/>
                    <a:pt x="94" y="204"/>
                  </a:cubicBezTo>
                  <a:cubicBezTo>
                    <a:pt x="257" y="355"/>
                    <a:pt x="490" y="448"/>
                    <a:pt x="839" y="483"/>
                  </a:cubicBezTo>
                  <a:cubicBezTo>
                    <a:pt x="931" y="494"/>
                    <a:pt x="1042" y="499"/>
                    <a:pt x="1159" y="499"/>
                  </a:cubicBezTo>
                  <a:cubicBezTo>
                    <a:pt x="1517" y="499"/>
                    <a:pt x="1927" y="451"/>
                    <a:pt x="1980" y="390"/>
                  </a:cubicBezTo>
                  <a:cubicBezTo>
                    <a:pt x="2050" y="308"/>
                    <a:pt x="1934" y="297"/>
                    <a:pt x="1340" y="285"/>
                  </a:cubicBezTo>
                  <a:cubicBezTo>
                    <a:pt x="781" y="285"/>
                    <a:pt x="455" y="227"/>
                    <a:pt x="222" y="75"/>
                  </a:cubicBezTo>
                  <a:cubicBezTo>
                    <a:pt x="138" y="23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767475" y="503500"/>
              <a:ext cx="584775" cy="553650"/>
            </a:xfrm>
            <a:custGeom>
              <a:rect b="b" l="l" r="r" t="t"/>
              <a:pathLst>
                <a:path extrusionOk="0" h="22146" w="23391">
                  <a:moveTo>
                    <a:pt x="9410" y="324"/>
                  </a:moveTo>
                  <a:cubicBezTo>
                    <a:pt x="9874" y="324"/>
                    <a:pt x="10329" y="483"/>
                    <a:pt x="11049" y="864"/>
                  </a:cubicBezTo>
                  <a:cubicBezTo>
                    <a:pt x="11748" y="1237"/>
                    <a:pt x="12016" y="1330"/>
                    <a:pt x="12668" y="1446"/>
                  </a:cubicBezTo>
                  <a:cubicBezTo>
                    <a:pt x="13320" y="1563"/>
                    <a:pt x="13541" y="1644"/>
                    <a:pt x="13867" y="1842"/>
                  </a:cubicBezTo>
                  <a:cubicBezTo>
                    <a:pt x="14658" y="2331"/>
                    <a:pt x="15101" y="3228"/>
                    <a:pt x="14996" y="4136"/>
                  </a:cubicBezTo>
                  <a:cubicBezTo>
                    <a:pt x="14891" y="4986"/>
                    <a:pt x="14367" y="6185"/>
                    <a:pt x="13098" y="8420"/>
                  </a:cubicBezTo>
                  <a:cubicBezTo>
                    <a:pt x="12621" y="9282"/>
                    <a:pt x="12225" y="10073"/>
                    <a:pt x="12179" y="10295"/>
                  </a:cubicBezTo>
                  <a:cubicBezTo>
                    <a:pt x="12170" y="10320"/>
                    <a:pt x="12162" y="10339"/>
                    <a:pt x="12158" y="10339"/>
                  </a:cubicBezTo>
                  <a:cubicBezTo>
                    <a:pt x="12156" y="10339"/>
                    <a:pt x="12155" y="10336"/>
                    <a:pt x="12155" y="10330"/>
                  </a:cubicBezTo>
                  <a:cubicBezTo>
                    <a:pt x="12144" y="10318"/>
                    <a:pt x="12225" y="9887"/>
                    <a:pt x="12318" y="9386"/>
                  </a:cubicBezTo>
                  <a:cubicBezTo>
                    <a:pt x="12540" y="8257"/>
                    <a:pt x="12598" y="7780"/>
                    <a:pt x="12563" y="7349"/>
                  </a:cubicBezTo>
                  <a:cubicBezTo>
                    <a:pt x="12535" y="6835"/>
                    <a:pt x="12371" y="6538"/>
                    <a:pt x="12139" y="6538"/>
                  </a:cubicBezTo>
                  <a:cubicBezTo>
                    <a:pt x="12082" y="6538"/>
                    <a:pt x="12022" y="6556"/>
                    <a:pt x="11957" y="6592"/>
                  </a:cubicBezTo>
                  <a:cubicBezTo>
                    <a:pt x="11585" y="6814"/>
                    <a:pt x="11306" y="8187"/>
                    <a:pt x="11375" y="9398"/>
                  </a:cubicBezTo>
                  <a:lnTo>
                    <a:pt x="11410" y="9852"/>
                  </a:lnTo>
                  <a:lnTo>
                    <a:pt x="11340" y="9573"/>
                  </a:lnTo>
                  <a:cubicBezTo>
                    <a:pt x="11247" y="9235"/>
                    <a:pt x="11038" y="7954"/>
                    <a:pt x="11014" y="7675"/>
                  </a:cubicBezTo>
                  <a:cubicBezTo>
                    <a:pt x="11007" y="7525"/>
                    <a:pt x="10972" y="7445"/>
                    <a:pt x="10929" y="7445"/>
                  </a:cubicBezTo>
                  <a:cubicBezTo>
                    <a:pt x="10908" y="7445"/>
                    <a:pt x="10886" y="7463"/>
                    <a:pt x="10863" y="7500"/>
                  </a:cubicBezTo>
                  <a:cubicBezTo>
                    <a:pt x="10770" y="7652"/>
                    <a:pt x="10840" y="8711"/>
                    <a:pt x="11003" y="9736"/>
                  </a:cubicBezTo>
                  <a:cubicBezTo>
                    <a:pt x="11026" y="9887"/>
                    <a:pt x="11049" y="10004"/>
                    <a:pt x="11038" y="10004"/>
                  </a:cubicBezTo>
                  <a:cubicBezTo>
                    <a:pt x="11038" y="9992"/>
                    <a:pt x="10945" y="9829"/>
                    <a:pt x="10851" y="9619"/>
                  </a:cubicBezTo>
                  <a:cubicBezTo>
                    <a:pt x="10758" y="9410"/>
                    <a:pt x="10386" y="8711"/>
                    <a:pt x="10025" y="8059"/>
                  </a:cubicBezTo>
                  <a:cubicBezTo>
                    <a:pt x="9222" y="6557"/>
                    <a:pt x="8931" y="5929"/>
                    <a:pt x="8372" y="4473"/>
                  </a:cubicBezTo>
                  <a:cubicBezTo>
                    <a:pt x="7592" y="2424"/>
                    <a:pt x="7499" y="2122"/>
                    <a:pt x="7557" y="1656"/>
                  </a:cubicBezTo>
                  <a:cubicBezTo>
                    <a:pt x="7568" y="1446"/>
                    <a:pt x="7615" y="1342"/>
                    <a:pt x="7755" y="1109"/>
                  </a:cubicBezTo>
                  <a:cubicBezTo>
                    <a:pt x="7987" y="725"/>
                    <a:pt x="8325" y="515"/>
                    <a:pt x="8872" y="387"/>
                  </a:cubicBezTo>
                  <a:cubicBezTo>
                    <a:pt x="9062" y="346"/>
                    <a:pt x="9237" y="324"/>
                    <a:pt x="9410" y="324"/>
                  </a:cubicBezTo>
                  <a:close/>
                  <a:moveTo>
                    <a:pt x="12106" y="6818"/>
                  </a:moveTo>
                  <a:cubicBezTo>
                    <a:pt x="12159" y="6818"/>
                    <a:pt x="12196" y="6917"/>
                    <a:pt x="12237" y="7128"/>
                  </a:cubicBezTo>
                  <a:cubicBezTo>
                    <a:pt x="12318" y="7535"/>
                    <a:pt x="12283" y="8071"/>
                    <a:pt x="12062" y="9340"/>
                  </a:cubicBezTo>
                  <a:cubicBezTo>
                    <a:pt x="11969" y="9899"/>
                    <a:pt x="11876" y="10434"/>
                    <a:pt x="11864" y="10527"/>
                  </a:cubicBezTo>
                  <a:cubicBezTo>
                    <a:pt x="11853" y="10615"/>
                    <a:pt x="11832" y="10692"/>
                    <a:pt x="11830" y="10692"/>
                  </a:cubicBezTo>
                  <a:cubicBezTo>
                    <a:pt x="11830" y="10692"/>
                    <a:pt x="11829" y="10691"/>
                    <a:pt x="11829" y="10690"/>
                  </a:cubicBezTo>
                  <a:cubicBezTo>
                    <a:pt x="11783" y="10667"/>
                    <a:pt x="11643" y="9340"/>
                    <a:pt x="11643" y="8944"/>
                  </a:cubicBezTo>
                  <a:cubicBezTo>
                    <a:pt x="11620" y="8083"/>
                    <a:pt x="11748" y="7303"/>
                    <a:pt x="11957" y="6965"/>
                  </a:cubicBezTo>
                  <a:cubicBezTo>
                    <a:pt x="12020" y="6868"/>
                    <a:pt x="12067" y="6818"/>
                    <a:pt x="12106" y="6818"/>
                  </a:cubicBezTo>
                  <a:close/>
                  <a:moveTo>
                    <a:pt x="3130" y="5230"/>
                  </a:moveTo>
                  <a:cubicBezTo>
                    <a:pt x="3146" y="5230"/>
                    <a:pt x="3163" y="5230"/>
                    <a:pt x="3179" y="5230"/>
                  </a:cubicBezTo>
                  <a:cubicBezTo>
                    <a:pt x="3668" y="5230"/>
                    <a:pt x="4076" y="5347"/>
                    <a:pt x="5030" y="5742"/>
                  </a:cubicBezTo>
                  <a:cubicBezTo>
                    <a:pt x="5892" y="6103"/>
                    <a:pt x="5962" y="6115"/>
                    <a:pt x="7010" y="6313"/>
                  </a:cubicBezTo>
                  <a:cubicBezTo>
                    <a:pt x="7533" y="6406"/>
                    <a:pt x="8220" y="6953"/>
                    <a:pt x="8907" y="7850"/>
                  </a:cubicBezTo>
                  <a:cubicBezTo>
                    <a:pt x="9396" y="8467"/>
                    <a:pt x="10467" y="10178"/>
                    <a:pt x="10397" y="10201"/>
                  </a:cubicBezTo>
                  <a:cubicBezTo>
                    <a:pt x="10386" y="10201"/>
                    <a:pt x="10211" y="10038"/>
                    <a:pt x="10002" y="9829"/>
                  </a:cubicBezTo>
                  <a:cubicBezTo>
                    <a:pt x="9358" y="9174"/>
                    <a:pt x="8694" y="8626"/>
                    <a:pt x="8552" y="8626"/>
                  </a:cubicBezTo>
                  <a:cubicBezTo>
                    <a:pt x="8545" y="8626"/>
                    <a:pt x="8539" y="8627"/>
                    <a:pt x="8535" y="8630"/>
                  </a:cubicBezTo>
                  <a:cubicBezTo>
                    <a:pt x="8511" y="8653"/>
                    <a:pt x="8674" y="8851"/>
                    <a:pt x="8942" y="9130"/>
                  </a:cubicBezTo>
                  <a:cubicBezTo>
                    <a:pt x="9423" y="9623"/>
                    <a:pt x="10367" y="10691"/>
                    <a:pt x="10341" y="10691"/>
                  </a:cubicBezTo>
                  <a:cubicBezTo>
                    <a:pt x="10341" y="10691"/>
                    <a:pt x="10340" y="10691"/>
                    <a:pt x="10339" y="10690"/>
                  </a:cubicBezTo>
                  <a:cubicBezTo>
                    <a:pt x="10316" y="10679"/>
                    <a:pt x="10071" y="10481"/>
                    <a:pt x="9792" y="10248"/>
                  </a:cubicBezTo>
                  <a:cubicBezTo>
                    <a:pt x="9513" y="10027"/>
                    <a:pt x="9035" y="9654"/>
                    <a:pt x="8733" y="9433"/>
                  </a:cubicBezTo>
                  <a:cubicBezTo>
                    <a:pt x="7902" y="8821"/>
                    <a:pt x="7203" y="8518"/>
                    <a:pt x="6631" y="8518"/>
                  </a:cubicBezTo>
                  <a:cubicBezTo>
                    <a:pt x="6440" y="8518"/>
                    <a:pt x="6264" y="8551"/>
                    <a:pt x="6101" y="8618"/>
                  </a:cubicBezTo>
                  <a:cubicBezTo>
                    <a:pt x="5927" y="8700"/>
                    <a:pt x="5869" y="8746"/>
                    <a:pt x="5764" y="8921"/>
                  </a:cubicBezTo>
                  <a:cubicBezTo>
                    <a:pt x="5612" y="9177"/>
                    <a:pt x="5601" y="9352"/>
                    <a:pt x="5729" y="9596"/>
                  </a:cubicBezTo>
                  <a:cubicBezTo>
                    <a:pt x="5857" y="9841"/>
                    <a:pt x="6299" y="10085"/>
                    <a:pt x="7173" y="10399"/>
                  </a:cubicBezTo>
                  <a:cubicBezTo>
                    <a:pt x="7848" y="10644"/>
                    <a:pt x="8814" y="11051"/>
                    <a:pt x="8826" y="11098"/>
                  </a:cubicBezTo>
                  <a:cubicBezTo>
                    <a:pt x="8826" y="11099"/>
                    <a:pt x="8824" y="11099"/>
                    <a:pt x="8821" y="11099"/>
                  </a:cubicBezTo>
                  <a:cubicBezTo>
                    <a:pt x="8779" y="11099"/>
                    <a:pt x="8436" y="11021"/>
                    <a:pt x="8011" y="10923"/>
                  </a:cubicBezTo>
                  <a:cubicBezTo>
                    <a:pt x="7035" y="10685"/>
                    <a:pt x="6236" y="10520"/>
                    <a:pt x="6057" y="10520"/>
                  </a:cubicBezTo>
                  <a:cubicBezTo>
                    <a:pt x="6035" y="10520"/>
                    <a:pt x="6022" y="10522"/>
                    <a:pt x="6020" y="10527"/>
                  </a:cubicBezTo>
                  <a:cubicBezTo>
                    <a:pt x="5973" y="10597"/>
                    <a:pt x="6416" y="10760"/>
                    <a:pt x="7475" y="11063"/>
                  </a:cubicBezTo>
                  <a:cubicBezTo>
                    <a:pt x="8919" y="11482"/>
                    <a:pt x="9524" y="11668"/>
                    <a:pt x="9466" y="11680"/>
                  </a:cubicBezTo>
                  <a:cubicBezTo>
                    <a:pt x="9341" y="11701"/>
                    <a:pt x="7967" y="11740"/>
                    <a:pt x="7291" y="11740"/>
                  </a:cubicBezTo>
                  <a:cubicBezTo>
                    <a:pt x="7209" y="11740"/>
                    <a:pt x="7137" y="11740"/>
                    <a:pt x="7079" y="11738"/>
                  </a:cubicBezTo>
                  <a:cubicBezTo>
                    <a:pt x="5182" y="11703"/>
                    <a:pt x="3307" y="11319"/>
                    <a:pt x="2073" y="10725"/>
                  </a:cubicBezTo>
                  <a:cubicBezTo>
                    <a:pt x="1852" y="10609"/>
                    <a:pt x="1642" y="10504"/>
                    <a:pt x="1608" y="10481"/>
                  </a:cubicBezTo>
                  <a:cubicBezTo>
                    <a:pt x="1107" y="10108"/>
                    <a:pt x="897" y="9899"/>
                    <a:pt x="711" y="9584"/>
                  </a:cubicBezTo>
                  <a:cubicBezTo>
                    <a:pt x="362" y="9014"/>
                    <a:pt x="432" y="8292"/>
                    <a:pt x="956" y="6988"/>
                  </a:cubicBezTo>
                  <a:cubicBezTo>
                    <a:pt x="1258" y="6266"/>
                    <a:pt x="1584" y="5766"/>
                    <a:pt x="1910" y="5556"/>
                  </a:cubicBezTo>
                  <a:cubicBezTo>
                    <a:pt x="2201" y="5366"/>
                    <a:pt x="2718" y="5230"/>
                    <a:pt x="3130" y="5230"/>
                  </a:cubicBezTo>
                  <a:close/>
                  <a:moveTo>
                    <a:pt x="6646" y="8867"/>
                  </a:moveTo>
                  <a:cubicBezTo>
                    <a:pt x="6749" y="8867"/>
                    <a:pt x="6860" y="8877"/>
                    <a:pt x="6975" y="8898"/>
                  </a:cubicBezTo>
                  <a:cubicBezTo>
                    <a:pt x="7382" y="8979"/>
                    <a:pt x="8185" y="9468"/>
                    <a:pt x="9408" y="10388"/>
                  </a:cubicBezTo>
                  <a:cubicBezTo>
                    <a:pt x="10502" y="11226"/>
                    <a:pt x="10956" y="11587"/>
                    <a:pt x="11294" y="11925"/>
                  </a:cubicBezTo>
                  <a:lnTo>
                    <a:pt x="11527" y="12157"/>
                  </a:lnTo>
                  <a:lnTo>
                    <a:pt x="11224" y="12018"/>
                  </a:lnTo>
                  <a:cubicBezTo>
                    <a:pt x="11061" y="11936"/>
                    <a:pt x="10537" y="11657"/>
                    <a:pt x="10060" y="11389"/>
                  </a:cubicBezTo>
                  <a:cubicBezTo>
                    <a:pt x="9059" y="10819"/>
                    <a:pt x="8279" y="10458"/>
                    <a:pt x="7289" y="10097"/>
                  </a:cubicBezTo>
                  <a:cubicBezTo>
                    <a:pt x="6264" y="9724"/>
                    <a:pt x="5904" y="9480"/>
                    <a:pt x="5962" y="9200"/>
                  </a:cubicBezTo>
                  <a:cubicBezTo>
                    <a:pt x="6007" y="8991"/>
                    <a:pt x="6280" y="8867"/>
                    <a:pt x="6646" y="8867"/>
                  </a:cubicBezTo>
                  <a:close/>
                  <a:moveTo>
                    <a:pt x="18205" y="8687"/>
                  </a:moveTo>
                  <a:cubicBezTo>
                    <a:pt x="18289" y="8687"/>
                    <a:pt x="18368" y="8703"/>
                    <a:pt x="18442" y="8735"/>
                  </a:cubicBezTo>
                  <a:cubicBezTo>
                    <a:pt x="18570" y="8793"/>
                    <a:pt x="18594" y="8828"/>
                    <a:pt x="18640" y="9002"/>
                  </a:cubicBezTo>
                  <a:cubicBezTo>
                    <a:pt x="18757" y="9515"/>
                    <a:pt x="18372" y="10027"/>
                    <a:pt x="17325" y="10737"/>
                  </a:cubicBezTo>
                  <a:cubicBezTo>
                    <a:pt x="16184" y="11517"/>
                    <a:pt x="15264" y="11866"/>
                    <a:pt x="13785" y="12064"/>
                  </a:cubicBezTo>
                  <a:cubicBezTo>
                    <a:pt x="13378" y="12111"/>
                    <a:pt x="12901" y="12204"/>
                    <a:pt x="12714" y="12251"/>
                  </a:cubicBezTo>
                  <a:cubicBezTo>
                    <a:pt x="12590" y="12285"/>
                    <a:pt x="12511" y="12305"/>
                    <a:pt x="12477" y="12305"/>
                  </a:cubicBezTo>
                  <a:cubicBezTo>
                    <a:pt x="12419" y="12305"/>
                    <a:pt x="12493" y="12246"/>
                    <a:pt x="12691" y="12099"/>
                  </a:cubicBezTo>
                  <a:cubicBezTo>
                    <a:pt x="12761" y="12053"/>
                    <a:pt x="13145" y="11878"/>
                    <a:pt x="13552" y="11715"/>
                  </a:cubicBezTo>
                  <a:cubicBezTo>
                    <a:pt x="14845" y="11203"/>
                    <a:pt x="15113" y="11040"/>
                    <a:pt x="16137" y="10085"/>
                  </a:cubicBezTo>
                  <a:cubicBezTo>
                    <a:pt x="17211" y="9088"/>
                    <a:pt x="17787" y="8687"/>
                    <a:pt x="18205" y="8687"/>
                  </a:cubicBezTo>
                  <a:close/>
                  <a:moveTo>
                    <a:pt x="11339" y="12695"/>
                  </a:moveTo>
                  <a:cubicBezTo>
                    <a:pt x="11391" y="12695"/>
                    <a:pt x="11419" y="12702"/>
                    <a:pt x="11410" y="12716"/>
                  </a:cubicBezTo>
                  <a:cubicBezTo>
                    <a:pt x="11399" y="12728"/>
                    <a:pt x="11224" y="12821"/>
                    <a:pt x="11014" y="12937"/>
                  </a:cubicBezTo>
                  <a:cubicBezTo>
                    <a:pt x="10549" y="13170"/>
                    <a:pt x="9943" y="13578"/>
                    <a:pt x="9315" y="14078"/>
                  </a:cubicBezTo>
                  <a:cubicBezTo>
                    <a:pt x="8721" y="14544"/>
                    <a:pt x="8476" y="14684"/>
                    <a:pt x="8220" y="14695"/>
                  </a:cubicBezTo>
                  <a:cubicBezTo>
                    <a:pt x="8174" y="14700"/>
                    <a:pt x="8134" y="14702"/>
                    <a:pt x="8100" y="14702"/>
                  </a:cubicBezTo>
                  <a:cubicBezTo>
                    <a:pt x="7945" y="14702"/>
                    <a:pt x="7906" y="14654"/>
                    <a:pt x="7906" y="14521"/>
                  </a:cubicBezTo>
                  <a:cubicBezTo>
                    <a:pt x="7894" y="14067"/>
                    <a:pt x="9256" y="13182"/>
                    <a:pt x="10502" y="12833"/>
                  </a:cubicBezTo>
                  <a:cubicBezTo>
                    <a:pt x="10799" y="12754"/>
                    <a:pt x="11181" y="12695"/>
                    <a:pt x="11339" y="12695"/>
                  </a:cubicBezTo>
                  <a:close/>
                  <a:moveTo>
                    <a:pt x="19867" y="5305"/>
                  </a:moveTo>
                  <a:cubicBezTo>
                    <a:pt x="20692" y="5305"/>
                    <a:pt x="21348" y="5540"/>
                    <a:pt x="21644" y="6034"/>
                  </a:cubicBezTo>
                  <a:cubicBezTo>
                    <a:pt x="21865" y="6406"/>
                    <a:pt x="21923" y="6790"/>
                    <a:pt x="21865" y="7652"/>
                  </a:cubicBezTo>
                  <a:cubicBezTo>
                    <a:pt x="21795" y="8653"/>
                    <a:pt x="21888" y="9142"/>
                    <a:pt x="22307" y="9945"/>
                  </a:cubicBezTo>
                  <a:cubicBezTo>
                    <a:pt x="22913" y="11086"/>
                    <a:pt x="23053" y="11494"/>
                    <a:pt x="22994" y="12076"/>
                  </a:cubicBezTo>
                  <a:cubicBezTo>
                    <a:pt x="22948" y="12553"/>
                    <a:pt x="22808" y="12891"/>
                    <a:pt x="22470" y="13391"/>
                  </a:cubicBezTo>
                  <a:cubicBezTo>
                    <a:pt x="22133" y="13892"/>
                    <a:pt x="21807" y="14195"/>
                    <a:pt x="21236" y="14544"/>
                  </a:cubicBezTo>
                  <a:cubicBezTo>
                    <a:pt x="20469" y="14992"/>
                    <a:pt x="19630" y="15210"/>
                    <a:pt x="18623" y="15210"/>
                  </a:cubicBezTo>
                  <a:cubicBezTo>
                    <a:pt x="18347" y="15210"/>
                    <a:pt x="18058" y="15194"/>
                    <a:pt x="17755" y="15161"/>
                  </a:cubicBezTo>
                  <a:cubicBezTo>
                    <a:pt x="16696" y="15045"/>
                    <a:pt x="15578" y="14719"/>
                    <a:pt x="14472" y="14195"/>
                  </a:cubicBezTo>
                  <a:cubicBezTo>
                    <a:pt x="14204" y="14067"/>
                    <a:pt x="13704" y="13811"/>
                    <a:pt x="13378" y="13624"/>
                  </a:cubicBezTo>
                  <a:lnTo>
                    <a:pt x="12772" y="13275"/>
                  </a:lnTo>
                  <a:lnTo>
                    <a:pt x="13145" y="13403"/>
                  </a:lnTo>
                  <a:cubicBezTo>
                    <a:pt x="14198" y="13780"/>
                    <a:pt x="15293" y="13999"/>
                    <a:pt x="16159" y="13999"/>
                  </a:cubicBezTo>
                  <a:cubicBezTo>
                    <a:pt x="16203" y="13999"/>
                    <a:pt x="16246" y="13998"/>
                    <a:pt x="16288" y="13997"/>
                  </a:cubicBezTo>
                  <a:cubicBezTo>
                    <a:pt x="16673" y="13997"/>
                    <a:pt x="16754" y="13974"/>
                    <a:pt x="16684" y="13880"/>
                  </a:cubicBezTo>
                  <a:cubicBezTo>
                    <a:pt x="16661" y="13846"/>
                    <a:pt x="16428" y="13799"/>
                    <a:pt x="16137" y="13764"/>
                  </a:cubicBezTo>
                  <a:cubicBezTo>
                    <a:pt x="15485" y="13694"/>
                    <a:pt x="15078" y="13613"/>
                    <a:pt x="14379" y="13438"/>
                  </a:cubicBezTo>
                  <a:cubicBezTo>
                    <a:pt x="13867" y="13322"/>
                    <a:pt x="12924" y="13007"/>
                    <a:pt x="12796" y="12937"/>
                  </a:cubicBezTo>
                  <a:cubicBezTo>
                    <a:pt x="12784" y="12926"/>
                    <a:pt x="12834" y="12920"/>
                    <a:pt x="12922" y="12920"/>
                  </a:cubicBezTo>
                  <a:cubicBezTo>
                    <a:pt x="13011" y="12920"/>
                    <a:pt x="13139" y="12926"/>
                    <a:pt x="13285" y="12937"/>
                  </a:cubicBezTo>
                  <a:cubicBezTo>
                    <a:pt x="13587" y="12961"/>
                    <a:pt x="13929" y="12971"/>
                    <a:pt x="14252" y="12971"/>
                  </a:cubicBezTo>
                  <a:cubicBezTo>
                    <a:pt x="14898" y="12971"/>
                    <a:pt x="15470" y="12930"/>
                    <a:pt x="15508" y="12868"/>
                  </a:cubicBezTo>
                  <a:cubicBezTo>
                    <a:pt x="15543" y="12809"/>
                    <a:pt x="15439" y="12798"/>
                    <a:pt x="14658" y="12786"/>
                  </a:cubicBezTo>
                  <a:cubicBezTo>
                    <a:pt x="13960" y="12774"/>
                    <a:pt x="12784" y="12670"/>
                    <a:pt x="12691" y="12611"/>
                  </a:cubicBezTo>
                  <a:cubicBezTo>
                    <a:pt x="12621" y="12565"/>
                    <a:pt x="13005" y="12483"/>
                    <a:pt x="13855" y="12355"/>
                  </a:cubicBezTo>
                  <a:cubicBezTo>
                    <a:pt x="15590" y="12111"/>
                    <a:pt x="16614" y="11703"/>
                    <a:pt x="17767" y="10807"/>
                  </a:cubicBezTo>
                  <a:cubicBezTo>
                    <a:pt x="18396" y="10318"/>
                    <a:pt x="18733" y="9910"/>
                    <a:pt x="18850" y="9491"/>
                  </a:cubicBezTo>
                  <a:cubicBezTo>
                    <a:pt x="18943" y="9154"/>
                    <a:pt x="18873" y="8828"/>
                    <a:pt x="18663" y="8665"/>
                  </a:cubicBezTo>
                  <a:cubicBezTo>
                    <a:pt x="18493" y="8539"/>
                    <a:pt x="18384" y="8489"/>
                    <a:pt x="18226" y="8489"/>
                  </a:cubicBezTo>
                  <a:cubicBezTo>
                    <a:pt x="18179" y="8489"/>
                    <a:pt x="18128" y="8494"/>
                    <a:pt x="18070" y="8502"/>
                  </a:cubicBezTo>
                  <a:cubicBezTo>
                    <a:pt x="17569" y="8583"/>
                    <a:pt x="17150" y="8863"/>
                    <a:pt x="15986" y="9910"/>
                  </a:cubicBezTo>
                  <a:cubicBezTo>
                    <a:pt x="15031" y="10760"/>
                    <a:pt x="14600" y="11040"/>
                    <a:pt x="13599" y="11436"/>
                  </a:cubicBezTo>
                  <a:cubicBezTo>
                    <a:pt x="13192" y="11599"/>
                    <a:pt x="12807" y="11750"/>
                    <a:pt x="12749" y="11785"/>
                  </a:cubicBezTo>
                  <a:cubicBezTo>
                    <a:pt x="12717" y="11798"/>
                    <a:pt x="12694" y="11806"/>
                    <a:pt x="12684" y="11806"/>
                  </a:cubicBezTo>
                  <a:cubicBezTo>
                    <a:pt x="12655" y="11806"/>
                    <a:pt x="12706" y="11749"/>
                    <a:pt x="12866" y="11564"/>
                  </a:cubicBezTo>
                  <a:cubicBezTo>
                    <a:pt x="13366" y="10993"/>
                    <a:pt x="13983" y="10434"/>
                    <a:pt x="14752" y="9875"/>
                  </a:cubicBezTo>
                  <a:cubicBezTo>
                    <a:pt x="15066" y="9654"/>
                    <a:pt x="15310" y="9456"/>
                    <a:pt x="15310" y="9433"/>
                  </a:cubicBezTo>
                  <a:cubicBezTo>
                    <a:pt x="15304" y="9408"/>
                    <a:pt x="15282" y="9396"/>
                    <a:pt x="15247" y="9396"/>
                  </a:cubicBezTo>
                  <a:cubicBezTo>
                    <a:pt x="14928" y="9396"/>
                    <a:pt x="13528" y="10393"/>
                    <a:pt x="12772" y="11191"/>
                  </a:cubicBezTo>
                  <a:cubicBezTo>
                    <a:pt x="12615" y="11356"/>
                    <a:pt x="12545" y="11424"/>
                    <a:pt x="12524" y="11424"/>
                  </a:cubicBezTo>
                  <a:cubicBezTo>
                    <a:pt x="12512" y="11424"/>
                    <a:pt x="12515" y="11403"/>
                    <a:pt x="12528" y="11366"/>
                  </a:cubicBezTo>
                  <a:cubicBezTo>
                    <a:pt x="12563" y="11249"/>
                    <a:pt x="13075" y="10458"/>
                    <a:pt x="13681" y="9608"/>
                  </a:cubicBezTo>
                  <a:cubicBezTo>
                    <a:pt x="13925" y="9258"/>
                    <a:pt x="13948" y="9200"/>
                    <a:pt x="13902" y="9177"/>
                  </a:cubicBezTo>
                  <a:cubicBezTo>
                    <a:pt x="13893" y="9170"/>
                    <a:pt x="13883" y="9167"/>
                    <a:pt x="13873" y="9167"/>
                  </a:cubicBezTo>
                  <a:cubicBezTo>
                    <a:pt x="13826" y="9167"/>
                    <a:pt x="13757" y="9229"/>
                    <a:pt x="13634" y="9352"/>
                  </a:cubicBezTo>
                  <a:cubicBezTo>
                    <a:pt x="13436" y="9538"/>
                    <a:pt x="12807" y="10341"/>
                    <a:pt x="12505" y="10760"/>
                  </a:cubicBezTo>
                  <a:cubicBezTo>
                    <a:pt x="12472" y="10808"/>
                    <a:pt x="12452" y="10830"/>
                    <a:pt x="12444" y="10830"/>
                  </a:cubicBezTo>
                  <a:cubicBezTo>
                    <a:pt x="12403" y="10830"/>
                    <a:pt x="12690" y="10217"/>
                    <a:pt x="12994" y="9678"/>
                  </a:cubicBezTo>
                  <a:cubicBezTo>
                    <a:pt x="13657" y="8537"/>
                    <a:pt x="14507" y="7629"/>
                    <a:pt x="15706" y="6779"/>
                  </a:cubicBezTo>
                  <a:cubicBezTo>
                    <a:pt x="17054" y="5820"/>
                    <a:pt x="18646" y="5305"/>
                    <a:pt x="19867" y="5305"/>
                  </a:cubicBezTo>
                  <a:close/>
                  <a:moveTo>
                    <a:pt x="11758" y="13011"/>
                  </a:moveTo>
                  <a:cubicBezTo>
                    <a:pt x="11765" y="13011"/>
                    <a:pt x="11774" y="13013"/>
                    <a:pt x="11783" y="13019"/>
                  </a:cubicBezTo>
                  <a:cubicBezTo>
                    <a:pt x="11888" y="13077"/>
                    <a:pt x="12155" y="13554"/>
                    <a:pt x="12458" y="14218"/>
                  </a:cubicBezTo>
                  <a:cubicBezTo>
                    <a:pt x="12644" y="14626"/>
                    <a:pt x="12889" y="15138"/>
                    <a:pt x="12994" y="15371"/>
                  </a:cubicBezTo>
                  <a:cubicBezTo>
                    <a:pt x="13250" y="15929"/>
                    <a:pt x="13308" y="16337"/>
                    <a:pt x="13192" y="16721"/>
                  </a:cubicBezTo>
                  <a:cubicBezTo>
                    <a:pt x="13133" y="16873"/>
                    <a:pt x="12935" y="17035"/>
                    <a:pt x="12819" y="17035"/>
                  </a:cubicBezTo>
                  <a:cubicBezTo>
                    <a:pt x="12679" y="17024"/>
                    <a:pt x="12644" y="16989"/>
                    <a:pt x="12505" y="16744"/>
                  </a:cubicBezTo>
                  <a:cubicBezTo>
                    <a:pt x="12365" y="16477"/>
                    <a:pt x="11899" y="14742"/>
                    <a:pt x="11794" y="14078"/>
                  </a:cubicBezTo>
                  <a:cubicBezTo>
                    <a:pt x="11687" y="13382"/>
                    <a:pt x="11669" y="13011"/>
                    <a:pt x="11758" y="13011"/>
                  </a:cubicBezTo>
                  <a:close/>
                  <a:moveTo>
                    <a:pt x="9646" y="12622"/>
                  </a:moveTo>
                  <a:cubicBezTo>
                    <a:pt x="9649" y="12622"/>
                    <a:pt x="9651" y="12622"/>
                    <a:pt x="9652" y="12623"/>
                  </a:cubicBezTo>
                  <a:cubicBezTo>
                    <a:pt x="9664" y="12623"/>
                    <a:pt x="9524" y="12693"/>
                    <a:pt x="9350" y="12763"/>
                  </a:cubicBezTo>
                  <a:cubicBezTo>
                    <a:pt x="9093" y="12891"/>
                    <a:pt x="8907" y="13019"/>
                    <a:pt x="8965" y="13054"/>
                  </a:cubicBezTo>
                  <a:cubicBezTo>
                    <a:pt x="8967" y="13055"/>
                    <a:pt x="8971" y="13056"/>
                    <a:pt x="8977" y="13056"/>
                  </a:cubicBezTo>
                  <a:cubicBezTo>
                    <a:pt x="9015" y="13056"/>
                    <a:pt x="9140" y="13026"/>
                    <a:pt x="9291" y="12996"/>
                  </a:cubicBezTo>
                  <a:lnTo>
                    <a:pt x="9606" y="12914"/>
                  </a:lnTo>
                  <a:lnTo>
                    <a:pt x="9268" y="13077"/>
                  </a:lnTo>
                  <a:cubicBezTo>
                    <a:pt x="8127" y="13624"/>
                    <a:pt x="7452" y="14346"/>
                    <a:pt x="7696" y="14754"/>
                  </a:cubicBezTo>
                  <a:cubicBezTo>
                    <a:pt x="7790" y="14905"/>
                    <a:pt x="7883" y="14963"/>
                    <a:pt x="8104" y="14986"/>
                  </a:cubicBezTo>
                  <a:cubicBezTo>
                    <a:pt x="8126" y="14988"/>
                    <a:pt x="8148" y="14988"/>
                    <a:pt x="8171" y="14988"/>
                  </a:cubicBezTo>
                  <a:cubicBezTo>
                    <a:pt x="8532" y="14988"/>
                    <a:pt x="8896" y="14807"/>
                    <a:pt x="9466" y="14358"/>
                  </a:cubicBezTo>
                  <a:cubicBezTo>
                    <a:pt x="9643" y="14214"/>
                    <a:pt x="9788" y="14112"/>
                    <a:pt x="9812" y="14112"/>
                  </a:cubicBezTo>
                  <a:cubicBezTo>
                    <a:pt x="9814" y="14112"/>
                    <a:pt x="9815" y="14113"/>
                    <a:pt x="9815" y="14113"/>
                  </a:cubicBezTo>
                  <a:cubicBezTo>
                    <a:pt x="9815" y="14125"/>
                    <a:pt x="9676" y="14276"/>
                    <a:pt x="9513" y="14451"/>
                  </a:cubicBezTo>
                  <a:cubicBezTo>
                    <a:pt x="9046" y="14959"/>
                    <a:pt x="8858" y="15215"/>
                    <a:pt x="8926" y="15215"/>
                  </a:cubicBezTo>
                  <a:cubicBezTo>
                    <a:pt x="8992" y="15215"/>
                    <a:pt x="9299" y="14973"/>
                    <a:pt x="9827" y="14486"/>
                  </a:cubicBezTo>
                  <a:cubicBezTo>
                    <a:pt x="9918" y="14405"/>
                    <a:pt x="9991" y="14342"/>
                    <a:pt x="10017" y="14342"/>
                  </a:cubicBezTo>
                  <a:cubicBezTo>
                    <a:pt x="10021" y="14342"/>
                    <a:pt x="10023" y="14343"/>
                    <a:pt x="10025" y="14346"/>
                  </a:cubicBezTo>
                  <a:cubicBezTo>
                    <a:pt x="10037" y="14393"/>
                    <a:pt x="9175" y="15569"/>
                    <a:pt x="8954" y="15813"/>
                  </a:cubicBezTo>
                  <a:cubicBezTo>
                    <a:pt x="8570" y="16209"/>
                    <a:pt x="7918" y="16721"/>
                    <a:pt x="7394" y="17035"/>
                  </a:cubicBezTo>
                  <a:cubicBezTo>
                    <a:pt x="6422" y="17623"/>
                    <a:pt x="5491" y="17919"/>
                    <a:pt x="4632" y="17919"/>
                  </a:cubicBezTo>
                  <a:cubicBezTo>
                    <a:pt x="4266" y="17919"/>
                    <a:pt x="3913" y="17865"/>
                    <a:pt x="3575" y="17757"/>
                  </a:cubicBezTo>
                  <a:cubicBezTo>
                    <a:pt x="3249" y="17653"/>
                    <a:pt x="2632" y="17268"/>
                    <a:pt x="2434" y="17059"/>
                  </a:cubicBezTo>
                  <a:cubicBezTo>
                    <a:pt x="2038" y="16628"/>
                    <a:pt x="1875" y="16221"/>
                    <a:pt x="1899" y="15766"/>
                  </a:cubicBezTo>
                  <a:cubicBezTo>
                    <a:pt x="1922" y="15499"/>
                    <a:pt x="1945" y="15417"/>
                    <a:pt x="2096" y="15126"/>
                  </a:cubicBezTo>
                  <a:cubicBezTo>
                    <a:pt x="2574" y="14276"/>
                    <a:pt x="3331" y="13962"/>
                    <a:pt x="5135" y="13846"/>
                  </a:cubicBezTo>
                  <a:cubicBezTo>
                    <a:pt x="6346" y="13776"/>
                    <a:pt x="7173" y="13589"/>
                    <a:pt x="8127" y="13182"/>
                  </a:cubicBezTo>
                  <a:cubicBezTo>
                    <a:pt x="8712" y="12934"/>
                    <a:pt x="9558" y="12622"/>
                    <a:pt x="9646" y="12622"/>
                  </a:cubicBezTo>
                  <a:close/>
                  <a:moveTo>
                    <a:pt x="13112" y="13962"/>
                  </a:moveTo>
                  <a:cubicBezTo>
                    <a:pt x="13191" y="13962"/>
                    <a:pt x="14174" y="14957"/>
                    <a:pt x="14600" y="15464"/>
                  </a:cubicBezTo>
                  <a:cubicBezTo>
                    <a:pt x="15427" y="16442"/>
                    <a:pt x="15869" y="17245"/>
                    <a:pt x="16079" y="18130"/>
                  </a:cubicBezTo>
                  <a:cubicBezTo>
                    <a:pt x="16323" y="19189"/>
                    <a:pt x="16044" y="19981"/>
                    <a:pt x="15357" y="20202"/>
                  </a:cubicBezTo>
                  <a:cubicBezTo>
                    <a:pt x="15276" y="20225"/>
                    <a:pt x="14996" y="20260"/>
                    <a:pt x="14752" y="20272"/>
                  </a:cubicBezTo>
                  <a:cubicBezTo>
                    <a:pt x="13937" y="20307"/>
                    <a:pt x="13844" y="20365"/>
                    <a:pt x="13448" y="21075"/>
                  </a:cubicBezTo>
                  <a:cubicBezTo>
                    <a:pt x="13127" y="21668"/>
                    <a:pt x="12969" y="21839"/>
                    <a:pt x="12614" y="21839"/>
                  </a:cubicBezTo>
                  <a:cubicBezTo>
                    <a:pt x="12544" y="21839"/>
                    <a:pt x="12466" y="21832"/>
                    <a:pt x="12377" y="21820"/>
                  </a:cubicBezTo>
                  <a:cubicBezTo>
                    <a:pt x="12074" y="21786"/>
                    <a:pt x="11469" y="21448"/>
                    <a:pt x="11236" y="21192"/>
                  </a:cubicBezTo>
                  <a:cubicBezTo>
                    <a:pt x="10572" y="20470"/>
                    <a:pt x="10304" y="19702"/>
                    <a:pt x="10374" y="18677"/>
                  </a:cubicBezTo>
                  <a:cubicBezTo>
                    <a:pt x="10409" y="18153"/>
                    <a:pt x="10502" y="17699"/>
                    <a:pt x="10782" y="16686"/>
                  </a:cubicBezTo>
                  <a:cubicBezTo>
                    <a:pt x="10991" y="15941"/>
                    <a:pt x="11166" y="15231"/>
                    <a:pt x="11271" y="14719"/>
                  </a:cubicBezTo>
                  <a:cubicBezTo>
                    <a:pt x="11271" y="14712"/>
                    <a:pt x="11271" y="14709"/>
                    <a:pt x="11271" y="14709"/>
                  </a:cubicBezTo>
                  <a:cubicBezTo>
                    <a:pt x="11276" y="14709"/>
                    <a:pt x="11297" y="14904"/>
                    <a:pt x="11317" y="15173"/>
                  </a:cubicBezTo>
                  <a:cubicBezTo>
                    <a:pt x="11364" y="16267"/>
                    <a:pt x="11469" y="17164"/>
                    <a:pt x="11538" y="17210"/>
                  </a:cubicBezTo>
                  <a:cubicBezTo>
                    <a:pt x="11546" y="17214"/>
                    <a:pt x="11553" y="17217"/>
                    <a:pt x="11559" y="17217"/>
                  </a:cubicBezTo>
                  <a:cubicBezTo>
                    <a:pt x="11622" y="17217"/>
                    <a:pt x="11630" y="16990"/>
                    <a:pt x="11620" y="16104"/>
                  </a:cubicBezTo>
                  <a:cubicBezTo>
                    <a:pt x="11606" y="15205"/>
                    <a:pt x="11597" y="14836"/>
                    <a:pt x="11629" y="14836"/>
                  </a:cubicBezTo>
                  <a:cubicBezTo>
                    <a:pt x="11653" y="14836"/>
                    <a:pt x="11699" y="15035"/>
                    <a:pt x="11783" y="15371"/>
                  </a:cubicBezTo>
                  <a:cubicBezTo>
                    <a:pt x="12167" y="16873"/>
                    <a:pt x="12400" y="17303"/>
                    <a:pt x="12842" y="17303"/>
                  </a:cubicBezTo>
                  <a:cubicBezTo>
                    <a:pt x="13122" y="17303"/>
                    <a:pt x="13378" y="17082"/>
                    <a:pt x="13518" y="16721"/>
                  </a:cubicBezTo>
                  <a:cubicBezTo>
                    <a:pt x="13704" y="16244"/>
                    <a:pt x="13622" y="15790"/>
                    <a:pt x="13192" y="14858"/>
                  </a:cubicBezTo>
                  <a:cubicBezTo>
                    <a:pt x="13049" y="14531"/>
                    <a:pt x="12948" y="14285"/>
                    <a:pt x="12965" y="14285"/>
                  </a:cubicBezTo>
                  <a:cubicBezTo>
                    <a:pt x="12967" y="14285"/>
                    <a:pt x="12968" y="14286"/>
                    <a:pt x="12970" y="14288"/>
                  </a:cubicBezTo>
                  <a:cubicBezTo>
                    <a:pt x="13005" y="14334"/>
                    <a:pt x="13285" y="14684"/>
                    <a:pt x="13576" y="15080"/>
                  </a:cubicBezTo>
                  <a:cubicBezTo>
                    <a:pt x="13878" y="15475"/>
                    <a:pt x="14146" y="15813"/>
                    <a:pt x="14170" y="15825"/>
                  </a:cubicBezTo>
                  <a:cubicBezTo>
                    <a:pt x="14190" y="15838"/>
                    <a:pt x="14206" y="15845"/>
                    <a:pt x="14216" y="15845"/>
                  </a:cubicBezTo>
                  <a:cubicBezTo>
                    <a:pt x="14335" y="15845"/>
                    <a:pt x="13895" y="15065"/>
                    <a:pt x="13308" y="14276"/>
                  </a:cubicBezTo>
                  <a:cubicBezTo>
                    <a:pt x="13192" y="14102"/>
                    <a:pt x="13098" y="13962"/>
                    <a:pt x="13110" y="13962"/>
                  </a:cubicBezTo>
                  <a:cubicBezTo>
                    <a:pt x="13111" y="13962"/>
                    <a:pt x="13112" y="13962"/>
                    <a:pt x="13112" y="13962"/>
                  </a:cubicBezTo>
                  <a:close/>
                  <a:moveTo>
                    <a:pt x="9371" y="0"/>
                  </a:moveTo>
                  <a:cubicBezTo>
                    <a:pt x="8469" y="0"/>
                    <a:pt x="7633" y="427"/>
                    <a:pt x="7347" y="1132"/>
                  </a:cubicBezTo>
                  <a:cubicBezTo>
                    <a:pt x="7161" y="1609"/>
                    <a:pt x="7196" y="2226"/>
                    <a:pt x="7475" y="2972"/>
                  </a:cubicBezTo>
                  <a:cubicBezTo>
                    <a:pt x="8593" y="6034"/>
                    <a:pt x="8779" y="6453"/>
                    <a:pt x="9676" y="8106"/>
                  </a:cubicBezTo>
                  <a:cubicBezTo>
                    <a:pt x="10002" y="8700"/>
                    <a:pt x="10258" y="9189"/>
                    <a:pt x="10246" y="9189"/>
                  </a:cubicBezTo>
                  <a:cubicBezTo>
                    <a:pt x="10246" y="9189"/>
                    <a:pt x="10246" y="9189"/>
                    <a:pt x="10246" y="9189"/>
                  </a:cubicBezTo>
                  <a:cubicBezTo>
                    <a:pt x="10239" y="9189"/>
                    <a:pt x="10090" y="8961"/>
                    <a:pt x="9908" y="8700"/>
                  </a:cubicBezTo>
                  <a:cubicBezTo>
                    <a:pt x="9175" y="7547"/>
                    <a:pt x="8523" y="6814"/>
                    <a:pt x="7883" y="6371"/>
                  </a:cubicBezTo>
                  <a:cubicBezTo>
                    <a:pt x="7429" y="6057"/>
                    <a:pt x="7475" y="6080"/>
                    <a:pt x="6404" y="5882"/>
                  </a:cubicBezTo>
                  <a:cubicBezTo>
                    <a:pt x="6078" y="5812"/>
                    <a:pt x="5775" y="5719"/>
                    <a:pt x="5123" y="5440"/>
                  </a:cubicBezTo>
                  <a:cubicBezTo>
                    <a:pt x="4646" y="5242"/>
                    <a:pt x="4134" y="5056"/>
                    <a:pt x="3971" y="5009"/>
                  </a:cubicBezTo>
                  <a:cubicBezTo>
                    <a:pt x="3672" y="4934"/>
                    <a:pt x="3375" y="4898"/>
                    <a:pt x="3090" y="4898"/>
                  </a:cubicBezTo>
                  <a:cubicBezTo>
                    <a:pt x="2486" y="4898"/>
                    <a:pt x="1937" y="5061"/>
                    <a:pt x="1549" y="5370"/>
                  </a:cubicBezTo>
                  <a:cubicBezTo>
                    <a:pt x="1340" y="5533"/>
                    <a:pt x="1258" y="5638"/>
                    <a:pt x="1060" y="5975"/>
                  </a:cubicBezTo>
                  <a:cubicBezTo>
                    <a:pt x="781" y="6429"/>
                    <a:pt x="571" y="6918"/>
                    <a:pt x="339" y="7663"/>
                  </a:cubicBezTo>
                  <a:cubicBezTo>
                    <a:pt x="1" y="8758"/>
                    <a:pt x="94" y="9456"/>
                    <a:pt x="676" y="10155"/>
                  </a:cubicBezTo>
                  <a:cubicBezTo>
                    <a:pt x="886" y="10399"/>
                    <a:pt x="944" y="10458"/>
                    <a:pt x="1526" y="10819"/>
                  </a:cubicBezTo>
                  <a:cubicBezTo>
                    <a:pt x="2283" y="11284"/>
                    <a:pt x="2807" y="11494"/>
                    <a:pt x="3843" y="11727"/>
                  </a:cubicBezTo>
                  <a:cubicBezTo>
                    <a:pt x="4924" y="11978"/>
                    <a:pt x="5938" y="12091"/>
                    <a:pt x="7204" y="12091"/>
                  </a:cubicBezTo>
                  <a:cubicBezTo>
                    <a:pt x="7696" y="12091"/>
                    <a:pt x="8227" y="12074"/>
                    <a:pt x="8814" y="12041"/>
                  </a:cubicBezTo>
                  <a:cubicBezTo>
                    <a:pt x="9299" y="12012"/>
                    <a:pt x="9644" y="11997"/>
                    <a:pt x="9901" y="11997"/>
                  </a:cubicBezTo>
                  <a:cubicBezTo>
                    <a:pt x="10263" y="11997"/>
                    <a:pt x="10451" y="12026"/>
                    <a:pt x="10607" y="12088"/>
                  </a:cubicBezTo>
                  <a:lnTo>
                    <a:pt x="10805" y="12169"/>
                  </a:lnTo>
                  <a:lnTo>
                    <a:pt x="10584" y="12192"/>
                  </a:lnTo>
                  <a:cubicBezTo>
                    <a:pt x="10060" y="12239"/>
                    <a:pt x="8884" y="12565"/>
                    <a:pt x="8011" y="12902"/>
                  </a:cubicBezTo>
                  <a:cubicBezTo>
                    <a:pt x="6905" y="13333"/>
                    <a:pt x="6451" y="13426"/>
                    <a:pt x="5263" y="13508"/>
                  </a:cubicBezTo>
                  <a:cubicBezTo>
                    <a:pt x="4099" y="13589"/>
                    <a:pt x="3703" y="13648"/>
                    <a:pt x="3237" y="13811"/>
                  </a:cubicBezTo>
                  <a:cubicBezTo>
                    <a:pt x="2562" y="14055"/>
                    <a:pt x="2085" y="14439"/>
                    <a:pt x="1794" y="14975"/>
                  </a:cubicBezTo>
                  <a:cubicBezTo>
                    <a:pt x="1561" y="15406"/>
                    <a:pt x="1514" y="15720"/>
                    <a:pt x="1608" y="16209"/>
                  </a:cubicBezTo>
                  <a:cubicBezTo>
                    <a:pt x="1712" y="16733"/>
                    <a:pt x="1980" y="17175"/>
                    <a:pt x="2411" y="17548"/>
                  </a:cubicBezTo>
                  <a:cubicBezTo>
                    <a:pt x="2585" y="17699"/>
                    <a:pt x="3261" y="18060"/>
                    <a:pt x="3517" y="18142"/>
                  </a:cubicBezTo>
                  <a:cubicBezTo>
                    <a:pt x="3824" y="18227"/>
                    <a:pt x="4318" y="18281"/>
                    <a:pt x="4752" y="18281"/>
                  </a:cubicBezTo>
                  <a:cubicBezTo>
                    <a:pt x="4911" y="18281"/>
                    <a:pt x="5062" y="18274"/>
                    <a:pt x="5193" y="18258"/>
                  </a:cubicBezTo>
                  <a:cubicBezTo>
                    <a:pt x="6311" y="18118"/>
                    <a:pt x="7557" y="17524"/>
                    <a:pt x="8605" y="16651"/>
                  </a:cubicBezTo>
                  <a:cubicBezTo>
                    <a:pt x="9303" y="16058"/>
                    <a:pt x="9454" y="15871"/>
                    <a:pt x="10234" y="14660"/>
                  </a:cubicBezTo>
                  <a:cubicBezTo>
                    <a:pt x="10607" y="14067"/>
                    <a:pt x="10968" y="13531"/>
                    <a:pt x="11026" y="13473"/>
                  </a:cubicBezTo>
                  <a:cubicBezTo>
                    <a:pt x="11056" y="13436"/>
                    <a:pt x="11076" y="13413"/>
                    <a:pt x="11087" y="13413"/>
                  </a:cubicBezTo>
                  <a:cubicBezTo>
                    <a:pt x="11111" y="13413"/>
                    <a:pt x="11093" y="13517"/>
                    <a:pt x="11038" y="13811"/>
                  </a:cubicBezTo>
                  <a:cubicBezTo>
                    <a:pt x="10991" y="14055"/>
                    <a:pt x="10898" y="14544"/>
                    <a:pt x="10840" y="14893"/>
                  </a:cubicBezTo>
                  <a:cubicBezTo>
                    <a:pt x="10782" y="15243"/>
                    <a:pt x="10607" y="15976"/>
                    <a:pt x="10456" y="16523"/>
                  </a:cubicBezTo>
                  <a:cubicBezTo>
                    <a:pt x="10304" y="17070"/>
                    <a:pt x="10141" y="17722"/>
                    <a:pt x="10095" y="17967"/>
                  </a:cubicBezTo>
                  <a:cubicBezTo>
                    <a:pt x="9839" y="19329"/>
                    <a:pt x="10106" y="20412"/>
                    <a:pt x="10886" y="21285"/>
                  </a:cubicBezTo>
                  <a:cubicBezTo>
                    <a:pt x="11131" y="21553"/>
                    <a:pt x="11224" y="21623"/>
                    <a:pt x="11608" y="21844"/>
                  </a:cubicBezTo>
                  <a:cubicBezTo>
                    <a:pt x="11981" y="22065"/>
                    <a:pt x="12086" y="22100"/>
                    <a:pt x="12318" y="22135"/>
                  </a:cubicBezTo>
                  <a:cubicBezTo>
                    <a:pt x="12389" y="22142"/>
                    <a:pt x="12457" y="22146"/>
                    <a:pt x="12523" y="22146"/>
                  </a:cubicBezTo>
                  <a:cubicBezTo>
                    <a:pt x="12775" y="22146"/>
                    <a:pt x="12996" y="22092"/>
                    <a:pt x="13180" y="21972"/>
                  </a:cubicBezTo>
                  <a:cubicBezTo>
                    <a:pt x="13343" y="21867"/>
                    <a:pt x="13401" y="21809"/>
                    <a:pt x="13599" y="21460"/>
                  </a:cubicBezTo>
                  <a:cubicBezTo>
                    <a:pt x="14065" y="20656"/>
                    <a:pt x="14076" y="20645"/>
                    <a:pt x="14554" y="20621"/>
                  </a:cubicBezTo>
                  <a:cubicBezTo>
                    <a:pt x="15380" y="20598"/>
                    <a:pt x="15741" y="20482"/>
                    <a:pt x="16044" y="20167"/>
                  </a:cubicBezTo>
                  <a:cubicBezTo>
                    <a:pt x="16754" y="19422"/>
                    <a:pt x="16568" y="17885"/>
                    <a:pt x="15578" y="16349"/>
                  </a:cubicBezTo>
                  <a:cubicBezTo>
                    <a:pt x="15241" y="15813"/>
                    <a:pt x="14740" y="15184"/>
                    <a:pt x="14356" y="14800"/>
                  </a:cubicBezTo>
                  <a:cubicBezTo>
                    <a:pt x="14161" y="14596"/>
                    <a:pt x="14077" y="14486"/>
                    <a:pt x="14118" y="14486"/>
                  </a:cubicBezTo>
                  <a:cubicBezTo>
                    <a:pt x="14133" y="14486"/>
                    <a:pt x="14166" y="14501"/>
                    <a:pt x="14216" y="14532"/>
                  </a:cubicBezTo>
                  <a:cubicBezTo>
                    <a:pt x="14402" y="14637"/>
                    <a:pt x="15264" y="14998"/>
                    <a:pt x="15776" y="15173"/>
                  </a:cubicBezTo>
                  <a:cubicBezTo>
                    <a:pt x="16695" y="15474"/>
                    <a:pt x="17639" y="15630"/>
                    <a:pt x="18533" y="15630"/>
                  </a:cubicBezTo>
                  <a:cubicBezTo>
                    <a:pt x="18884" y="15630"/>
                    <a:pt x="19228" y="15606"/>
                    <a:pt x="19560" y="15557"/>
                  </a:cubicBezTo>
                  <a:cubicBezTo>
                    <a:pt x="21702" y="15243"/>
                    <a:pt x="23390" y="13566"/>
                    <a:pt x="23320" y="11843"/>
                  </a:cubicBezTo>
                  <a:cubicBezTo>
                    <a:pt x="23297" y="11273"/>
                    <a:pt x="23134" y="10819"/>
                    <a:pt x="22645" y="9864"/>
                  </a:cubicBezTo>
                  <a:cubicBezTo>
                    <a:pt x="22214" y="9061"/>
                    <a:pt x="22144" y="8700"/>
                    <a:pt x="22214" y="7594"/>
                  </a:cubicBezTo>
                  <a:cubicBezTo>
                    <a:pt x="22284" y="6348"/>
                    <a:pt x="22110" y="5836"/>
                    <a:pt x="21446" y="5382"/>
                  </a:cubicBezTo>
                  <a:cubicBezTo>
                    <a:pt x="21178" y="5195"/>
                    <a:pt x="21050" y="5137"/>
                    <a:pt x="20794" y="5067"/>
                  </a:cubicBezTo>
                  <a:cubicBezTo>
                    <a:pt x="20487" y="4984"/>
                    <a:pt x="20153" y="4944"/>
                    <a:pt x="19801" y="4944"/>
                  </a:cubicBezTo>
                  <a:cubicBezTo>
                    <a:pt x="17947" y="4944"/>
                    <a:pt x="15585" y="6052"/>
                    <a:pt x="14030" y="7745"/>
                  </a:cubicBezTo>
                  <a:cubicBezTo>
                    <a:pt x="13855" y="7943"/>
                    <a:pt x="13657" y="8141"/>
                    <a:pt x="13599" y="8199"/>
                  </a:cubicBezTo>
                  <a:cubicBezTo>
                    <a:pt x="13569" y="8224"/>
                    <a:pt x="13551" y="8239"/>
                    <a:pt x="13544" y="8239"/>
                  </a:cubicBezTo>
                  <a:cubicBezTo>
                    <a:pt x="13531" y="8239"/>
                    <a:pt x="13556" y="8194"/>
                    <a:pt x="13622" y="8083"/>
                  </a:cubicBezTo>
                  <a:cubicBezTo>
                    <a:pt x="13844" y="7710"/>
                    <a:pt x="14554" y="6336"/>
                    <a:pt x="14752" y="5882"/>
                  </a:cubicBezTo>
                  <a:cubicBezTo>
                    <a:pt x="15485" y="4229"/>
                    <a:pt x="15450" y="3100"/>
                    <a:pt x="14624" y="2110"/>
                  </a:cubicBezTo>
                  <a:cubicBezTo>
                    <a:pt x="14193" y="1598"/>
                    <a:pt x="13657" y="1318"/>
                    <a:pt x="12784" y="1144"/>
                  </a:cubicBezTo>
                  <a:cubicBezTo>
                    <a:pt x="12167" y="1016"/>
                    <a:pt x="11923" y="934"/>
                    <a:pt x="11329" y="620"/>
                  </a:cubicBezTo>
                  <a:cubicBezTo>
                    <a:pt x="11026" y="468"/>
                    <a:pt x="10619" y="282"/>
                    <a:pt x="10421" y="201"/>
                  </a:cubicBezTo>
                  <a:cubicBezTo>
                    <a:pt x="10080" y="64"/>
                    <a:pt x="9720" y="0"/>
                    <a:pt x="9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850150" y="910350"/>
              <a:ext cx="24175" cy="6500"/>
            </a:xfrm>
            <a:custGeom>
              <a:rect b="b" l="l" r="r" t="t"/>
              <a:pathLst>
                <a:path extrusionOk="0" h="260" w="967">
                  <a:moveTo>
                    <a:pt x="80" y="0"/>
                  </a:moveTo>
                  <a:cubicBezTo>
                    <a:pt x="16" y="0"/>
                    <a:pt x="0" y="21"/>
                    <a:pt x="0" y="63"/>
                  </a:cubicBezTo>
                  <a:cubicBezTo>
                    <a:pt x="0" y="98"/>
                    <a:pt x="35" y="144"/>
                    <a:pt x="70" y="168"/>
                  </a:cubicBezTo>
                  <a:cubicBezTo>
                    <a:pt x="153" y="214"/>
                    <a:pt x="512" y="260"/>
                    <a:pt x="711" y="260"/>
                  </a:cubicBezTo>
                  <a:cubicBezTo>
                    <a:pt x="764" y="260"/>
                    <a:pt x="805" y="257"/>
                    <a:pt x="827" y="249"/>
                  </a:cubicBezTo>
                  <a:cubicBezTo>
                    <a:pt x="967" y="214"/>
                    <a:pt x="769" y="121"/>
                    <a:pt x="408" y="51"/>
                  </a:cubicBezTo>
                  <a:cubicBezTo>
                    <a:pt x="240" y="18"/>
                    <a:pt x="139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979600" y="848125"/>
              <a:ext cx="17850" cy="13275"/>
            </a:xfrm>
            <a:custGeom>
              <a:rect b="b" l="l" r="r" t="t"/>
              <a:pathLst>
                <a:path extrusionOk="0" h="531" w="714">
                  <a:moveTo>
                    <a:pt x="659" y="1"/>
                  </a:moveTo>
                  <a:cubicBezTo>
                    <a:pt x="587" y="1"/>
                    <a:pt x="207" y="253"/>
                    <a:pt x="85" y="398"/>
                  </a:cubicBezTo>
                  <a:cubicBezTo>
                    <a:pt x="7" y="487"/>
                    <a:pt x="1" y="531"/>
                    <a:pt x="42" y="531"/>
                  </a:cubicBezTo>
                  <a:cubicBezTo>
                    <a:pt x="87" y="531"/>
                    <a:pt x="190" y="478"/>
                    <a:pt x="317" y="375"/>
                  </a:cubicBezTo>
                  <a:cubicBezTo>
                    <a:pt x="632" y="130"/>
                    <a:pt x="713" y="37"/>
                    <a:pt x="667" y="2"/>
                  </a:cubicBezTo>
                  <a:cubicBezTo>
                    <a:pt x="665" y="1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806200" y="712975"/>
              <a:ext cx="35800" cy="25850"/>
            </a:xfrm>
            <a:custGeom>
              <a:rect b="b" l="l" r="r" t="t"/>
              <a:pathLst>
                <a:path extrusionOk="0" h="1034" w="1432">
                  <a:moveTo>
                    <a:pt x="58" y="0"/>
                  </a:moveTo>
                  <a:cubicBezTo>
                    <a:pt x="39" y="0"/>
                    <a:pt x="31" y="11"/>
                    <a:pt x="24" y="30"/>
                  </a:cubicBezTo>
                  <a:cubicBezTo>
                    <a:pt x="0" y="76"/>
                    <a:pt x="47" y="158"/>
                    <a:pt x="128" y="251"/>
                  </a:cubicBezTo>
                  <a:cubicBezTo>
                    <a:pt x="210" y="332"/>
                    <a:pt x="489" y="530"/>
                    <a:pt x="757" y="693"/>
                  </a:cubicBezTo>
                  <a:cubicBezTo>
                    <a:pt x="1110" y="913"/>
                    <a:pt x="1335" y="1034"/>
                    <a:pt x="1404" y="1034"/>
                  </a:cubicBezTo>
                  <a:cubicBezTo>
                    <a:pt x="1426" y="1034"/>
                    <a:pt x="1432" y="1021"/>
                    <a:pt x="1421" y="996"/>
                  </a:cubicBezTo>
                  <a:cubicBezTo>
                    <a:pt x="1386" y="938"/>
                    <a:pt x="873" y="530"/>
                    <a:pt x="419" y="216"/>
                  </a:cubicBezTo>
                  <a:cubicBezTo>
                    <a:pt x="187" y="56"/>
                    <a:pt x="98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975300" y="535425"/>
              <a:ext cx="18350" cy="74825"/>
            </a:xfrm>
            <a:custGeom>
              <a:rect b="b" l="l" r="r" t="t"/>
              <a:pathLst>
                <a:path extrusionOk="0" h="2993" w="734">
                  <a:moveTo>
                    <a:pt x="411" y="0"/>
                  </a:moveTo>
                  <a:cubicBezTo>
                    <a:pt x="238" y="0"/>
                    <a:pt x="44" y="334"/>
                    <a:pt x="24" y="705"/>
                  </a:cubicBezTo>
                  <a:cubicBezTo>
                    <a:pt x="0" y="1159"/>
                    <a:pt x="187" y="1939"/>
                    <a:pt x="513" y="2696"/>
                  </a:cubicBezTo>
                  <a:cubicBezTo>
                    <a:pt x="615" y="2935"/>
                    <a:pt x="636" y="2992"/>
                    <a:pt x="668" y="2992"/>
                  </a:cubicBezTo>
                  <a:cubicBezTo>
                    <a:pt x="679" y="2992"/>
                    <a:pt x="692" y="2985"/>
                    <a:pt x="711" y="2975"/>
                  </a:cubicBezTo>
                  <a:cubicBezTo>
                    <a:pt x="734" y="2964"/>
                    <a:pt x="652" y="2475"/>
                    <a:pt x="524" y="1904"/>
                  </a:cubicBezTo>
                  <a:cubicBezTo>
                    <a:pt x="257" y="728"/>
                    <a:pt x="245" y="414"/>
                    <a:pt x="431" y="193"/>
                  </a:cubicBezTo>
                  <a:cubicBezTo>
                    <a:pt x="536" y="76"/>
                    <a:pt x="536" y="65"/>
                    <a:pt x="478" y="18"/>
                  </a:cubicBezTo>
                  <a:cubicBezTo>
                    <a:pt x="456" y="6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996825" y="541350"/>
              <a:ext cx="8850" cy="39800"/>
            </a:xfrm>
            <a:custGeom>
              <a:rect b="b" l="l" r="r" t="t"/>
              <a:pathLst>
                <a:path extrusionOk="0" h="1592" w="354">
                  <a:moveTo>
                    <a:pt x="263" y="0"/>
                  </a:moveTo>
                  <a:cubicBezTo>
                    <a:pt x="244" y="0"/>
                    <a:pt x="222" y="8"/>
                    <a:pt x="199" y="26"/>
                  </a:cubicBezTo>
                  <a:cubicBezTo>
                    <a:pt x="48" y="142"/>
                    <a:pt x="1" y="689"/>
                    <a:pt x="106" y="1248"/>
                  </a:cubicBezTo>
                  <a:cubicBezTo>
                    <a:pt x="129" y="1411"/>
                    <a:pt x="176" y="1562"/>
                    <a:pt x="211" y="1586"/>
                  </a:cubicBezTo>
                  <a:cubicBezTo>
                    <a:pt x="216" y="1589"/>
                    <a:pt x="221" y="1591"/>
                    <a:pt x="226" y="1591"/>
                  </a:cubicBezTo>
                  <a:cubicBezTo>
                    <a:pt x="285" y="1591"/>
                    <a:pt x="314" y="1331"/>
                    <a:pt x="304" y="794"/>
                  </a:cubicBezTo>
                  <a:cubicBezTo>
                    <a:pt x="304" y="526"/>
                    <a:pt x="315" y="247"/>
                    <a:pt x="327" y="177"/>
                  </a:cubicBezTo>
                  <a:cubicBezTo>
                    <a:pt x="353" y="72"/>
                    <a:pt x="320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14"/>
          <p:cNvGrpSpPr/>
          <p:nvPr/>
        </p:nvGrpSpPr>
        <p:grpSpPr>
          <a:xfrm flipH="1" rot="10250349">
            <a:off x="7140551" y="-656576"/>
            <a:ext cx="3177986" cy="2799576"/>
            <a:chOff x="-3844450" y="6439039"/>
            <a:chExt cx="2621534" cy="2309382"/>
          </a:xfrm>
        </p:grpSpPr>
        <p:sp>
          <p:nvSpPr>
            <p:cNvPr id="516" name="Google Shape;516;p14"/>
            <p:cNvSpPr/>
            <p:nvPr/>
          </p:nvSpPr>
          <p:spPr>
            <a:xfrm>
              <a:off x="-2018612" y="8242374"/>
              <a:ext cx="635968" cy="318602"/>
            </a:xfrm>
            <a:custGeom>
              <a:rect b="b" l="l" r="r" t="t"/>
              <a:pathLst>
                <a:path extrusionOk="0" h="2322" w="4635">
                  <a:moveTo>
                    <a:pt x="4538" y="1"/>
                  </a:moveTo>
                  <a:cubicBezTo>
                    <a:pt x="4509" y="1"/>
                    <a:pt x="4421" y="113"/>
                    <a:pt x="4332" y="258"/>
                  </a:cubicBezTo>
                  <a:cubicBezTo>
                    <a:pt x="3924" y="1038"/>
                    <a:pt x="3587" y="1201"/>
                    <a:pt x="2015" y="1445"/>
                  </a:cubicBezTo>
                  <a:cubicBezTo>
                    <a:pt x="1363" y="1550"/>
                    <a:pt x="1060" y="1620"/>
                    <a:pt x="804" y="1736"/>
                  </a:cubicBezTo>
                  <a:cubicBezTo>
                    <a:pt x="373" y="1934"/>
                    <a:pt x="1" y="2202"/>
                    <a:pt x="1" y="2295"/>
                  </a:cubicBezTo>
                  <a:cubicBezTo>
                    <a:pt x="1" y="2312"/>
                    <a:pt x="11" y="2321"/>
                    <a:pt x="34" y="2321"/>
                  </a:cubicBezTo>
                  <a:cubicBezTo>
                    <a:pt x="87" y="2321"/>
                    <a:pt x="210" y="2270"/>
                    <a:pt x="432" y="2155"/>
                  </a:cubicBezTo>
                  <a:cubicBezTo>
                    <a:pt x="1072" y="1841"/>
                    <a:pt x="1223" y="1794"/>
                    <a:pt x="2050" y="1713"/>
                  </a:cubicBezTo>
                  <a:cubicBezTo>
                    <a:pt x="3482" y="1562"/>
                    <a:pt x="4111" y="1270"/>
                    <a:pt x="4448" y="607"/>
                  </a:cubicBezTo>
                  <a:cubicBezTo>
                    <a:pt x="4588" y="339"/>
                    <a:pt x="4635" y="25"/>
                    <a:pt x="4541" y="1"/>
                  </a:cubicBezTo>
                  <a:cubicBezTo>
                    <a:pt x="4540" y="1"/>
                    <a:pt x="4539" y="1"/>
                    <a:pt x="4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-2260786" y="8547252"/>
              <a:ext cx="191271" cy="53786"/>
            </a:xfrm>
            <a:custGeom>
              <a:rect b="b" l="l" r="r" t="t"/>
              <a:pathLst>
                <a:path extrusionOk="0" h="392" w="1394">
                  <a:moveTo>
                    <a:pt x="52" y="0"/>
                  </a:moveTo>
                  <a:cubicBezTo>
                    <a:pt x="11" y="0"/>
                    <a:pt x="1" y="14"/>
                    <a:pt x="8" y="50"/>
                  </a:cubicBezTo>
                  <a:cubicBezTo>
                    <a:pt x="43" y="155"/>
                    <a:pt x="369" y="306"/>
                    <a:pt x="648" y="364"/>
                  </a:cubicBezTo>
                  <a:cubicBezTo>
                    <a:pt x="742" y="381"/>
                    <a:pt x="854" y="392"/>
                    <a:pt x="931" y="392"/>
                  </a:cubicBezTo>
                  <a:cubicBezTo>
                    <a:pt x="959" y="392"/>
                    <a:pt x="982" y="390"/>
                    <a:pt x="998" y="387"/>
                  </a:cubicBezTo>
                  <a:cubicBezTo>
                    <a:pt x="1312" y="341"/>
                    <a:pt x="1393" y="306"/>
                    <a:pt x="1393" y="236"/>
                  </a:cubicBezTo>
                  <a:cubicBezTo>
                    <a:pt x="1393" y="189"/>
                    <a:pt x="1382" y="155"/>
                    <a:pt x="1370" y="155"/>
                  </a:cubicBezTo>
                  <a:cubicBezTo>
                    <a:pt x="1370" y="155"/>
                    <a:pt x="1137" y="131"/>
                    <a:pt x="858" y="108"/>
                  </a:cubicBezTo>
                  <a:cubicBezTo>
                    <a:pt x="578" y="73"/>
                    <a:pt x="264" y="38"/>
                    <a:pt x="171" y="15"/>
                  </a:cubicBezTo>
                  <a:cubicBezTo>
                    <a:pt x="117" y="6"/>
                    <a:pt x="78" y="0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-3601590" y="8527768"/>
              <a:ext cx="361137" cy="106201"/>
            </a:xfrm>
            <a:custGeom>
              <a:rect b="b" l="l" r="r" t="t"/>
              <a:pathLst>
                <a:path extrusionOk="0" h="774" w="2632">
                  <a:moveTo>
                    <a:pt x="115" y="0"/>
                  </a:moveTo>
                  <a:cubicBezTo>
                    <a:pt x="104" y="0"/>
                    <a:pt x="97" y="2"/>
                    <a:pt x="94" y="5"/>
                  </a:cubicBezTo>
                  <a:cubicBezTo>
                    <a:pt x="0" y="99"/>
                    <a:pt x="780" y="564"/>
                    <a:pt x="1269" y="692"/>
                  </a:cubicBezTo>
                  <a:cubicBezTo>
                    <a:pt x="1421" y="739"/>
                    <a:pt x="1665" y="774"/>
                    <a:pt x="1817" y="774"/>
                  </a:cubicBezTo>
                  <a:cubicBezTo>
                    <a:pt x="2119" y="774"/>
                    <a:pt x="2632" y="622"/>
                    <a:pt x="2585" y="541"/>
                  </a:cubicBezTo>
                  <a:cubicBezTo>
                    <a:pt x="2573" y="506"/>
                    <a:pt x="2317" y="483"/>
                    <a:pt x="2003" y="483"/>
                  </a:cubicBezTo>
                  <a:cubicBezTo>
                    <a:pt x="1363" y="471"/>
                    <a:pt x="1130" y="413"/>
                    <a:pt x="548" y="157"/>
                  </a:cubicBezTo>
                  <a:cubicBezTo>
                    <a:pt x="359" y="57"/>
                    <a:pt x="17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-2381118" y="8247313"/>
              <a:ext cx="54335" cy="50905"/>
            </a:xfrm>
            <a:custGeom>
              <a:rect b="b" l="l" r="r" t="t"/>
              <a:pathLst>
                <a:path extrusionOk="0" h="371" w="396">
                  <a:moveTo>
                    <a:pt x="105" y="0"/>
                  </a:moveTo>
                  <a:cubicBezTo>
                    <a:pt x="0" y="0"/>
                    <a:pt x="12" y="105"/>
                    <a:pt x="140" y="245"/>
                  </a:cubicBezTo>
                  <a:cubicBezTo>
                    <a:pt x="214" y="326"/>
                    <a:pt x="298" y="370"/>
                    <a:pt x="348" y="370"/>
                  </a:cubicBezTo>
                  <a:cubicBezTo>
                    <a:pt x="378" y="370"/>
                    <a:pt x="396" y="356"/>
                    <a:pt x="396" y="326"/>
                  </a:cubicBezTo>
                  <a:cubicBezTo>
                    <a:pt x="396" y="245"/>
                    <a:pt x="186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-3742229" y="8289574"/>
              <a:ext cx="254525" cy="381169"/>
            </a:xfrm>
            <a:custGeom>
              <a:rect b="b" l="l" r="r" t="t"/>
              <a:pathLst>
                <a:path extrusionOk="0" h="2778" w="1855">
                  <a:moveTo>
                    <a:pt x="128" y="1"/>
                  </a:moveTo>
                  <a:cubicBezTo>
                    <a:pt x="96" y="1"/>
                    <a:pt x="60" y="104"/>
                    <a:pt x="47" y="298"/>
                  </a:cubicBezTo>
                  <a:cubicBezTo>
                    <a:pt x="1" y="1194"/>
                    <a:pt x="583" y="2289"/>
                    <a:pt x="1282" y="2638"/>
                  </a:cubicBezTo>
                  <a:cubicBezTo>
                    <a:pt x="1455" y="2728"/>
                    <a:pt x="1633" y="2777"/>
                    <a:pt x="1741" y="2777"/>
                  </a:cubicBezTo>
                  <a:cubicBezTo>
                    <a:pt x="1814" y="2777"/>
                    <a:pt x="1854" y="2755"/>
                    <a:pt x="1840" y="2708"/>
                  </a:cubicBezTo>
                  <a:cubicBezTo>
                    <a:pt x="1829" y="2673"/>
                    <a:pt x="1642" y="2521"/>
                    <a:pt x="1433" y="2370"/>
                  </a:cubicBezTo>
                  <a:cubicBezTo>
                    <a:pt x="897" y="1986"/>
                    <a:pt x="711" y="1800"/>
                    <a:pt x="502" y="1404"/>
                  </a:cubicBezTo>
                  <a:cubicBezTo>
                    <a:pt x="315" y="1043"/>
                    <a:pt x="210" y="647"/>
                    <a:pt x="187" y="240"/>
                  </a:cubicBezTo>
                  <a:cubicBezTo>
                    <a:pt x="182" y="78"/>
                    <a:pt x="156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1" name="Google Shape;521;p14"/>
            <p:cNvGrpSpPr/>
            <p:nvPr/>
          </p:nvGrpSpPr>
          <p:grpSpPr>
            <a:xfrm>
              <a:off x="-3844450" y="6439039"/>
              <a:ext cx="2621534" cy="2309382"/>
              <a:chOff x="-3844450" y="6439039"/>
              <a:chExt cx="2621534" cy="2309382"/>
            </a:xfrm>
          </p:grpSpPr>
          <p:sp>
            <p:nvSpPr>
              <p:cNvPr id="522" name="Google Shape;522;p14"/>
              <p:cNvSpPr/>
              <p:nvPr/>
            </p:nvSpPr>
            <p:spPr>
              <a:xfrm>
                <a:off x="-2866837" y="7022862"/>
                <a:ext cx="36909" cy="65586"/>
              </a:xfrm>
              <a:custGeom>
                <a:rect b="b" l="l" r="r" t="t"/>
                <a:pathLst>
                  <a:path extrusionOk="0" h="478" w="269">
                    <a:moveTo>
                      <a:pt x="92" y="0"/>
                    </a:moveTo>
                    <a:cubicBezTo>
                      <a:pt x="81" y="0"/>
                      <a:pt x="70" y="11"/>
                      <a:pt x="59" y="30"/>
                    </a:cubicBezTo>
                    <a:cubicBezTo>
                      <a:pt x="1" y="111"/>
                      <a:pt x="36" y="332"/>
                      <a:pt x="117" y="437"/>
                    </a:cubicBezTo>
                    <a:cubicBezTo>
                      <a:pt x="140" y="465"/>
                      <a:pt x="169" y="478"/>
                      <a:pt x="195" y="478"/>
                    </a:cubicBezTo>
                    <a:cubicBezTo>
                      <a:pt x="234" y="478"/>
                      <a:pt x="269" y="447"/>
                      <a:pt x="269" y="391"/>
                    </a:cubicBezTo>
                    <a:cubicBezTo>
                      <a:pt x="269" y="367"/>
                      <a:pt x="234" y="251"/>
                      <a:pt x="187" y="146"/>
                    </a:cubicBezTo>
                    <a:cubicBezTo>
                      <a:pt x="140" y="44"/>
                      <a:pt x="114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>
                <a:off x="-3247043" y="7333640"/>
                <a:ext cx="80131" cy="35400"/>
              </a:xfrm>
              <a:custGeom>
                <a:rect b="b" l="l" r="r" t="t"/>
                <a:pathLst>
                  <a:path extrusionOk="0" h="258" w="584">
                    <a:moveTo>
                      <a:pt x="141" y="0"/>
                    </a:moveTo>
                    <a:cubicBezTo>
                      <a:pt x="1" y="0"/>
                      <a:pt x="106" y="105"/>
                      <a:pt x="339" y="198"/>
                    </a:cubicBezTo>
                    <a:cubicBezTo>
                      <a:pt x="451" y="237"/>
                      <a:pt x="512" y="258"/>
                      <a:pt x="545" y="258"/>
                    </a:cubicBezTo>
                    <a:cubicBezTo>
                      <a:pt x="580" y="258"/>
                      <a:pt x="583" y="234"/>
                      <a:pt x="583" y="186"/>
                    </a:cubicBezTo>
                    <a:cubicBezTo>
                      <a:pt x="583" y="116"/>
                      <a:pt x="327" y="0"/>
                      <a:pt x="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4"/>
              <p:cNvSpPr/>
              <p:nvPr/>
            </p:nvSpPr>
            <p:spPr>
              <a:xfrm>
                <a:off x="-1953027" y="6624133"/>
                <a:ext cx="349885" cy="537589"/>
              </a:xfrm>
              <a:custGeom>
                <a:rect b="b" l="l" r="r" t="t"/>
                <a:pathLst>
                  <a:path extrusionOk="0" h="3918" w="2550">
                    <a:moveTo>
                      <a:pt x="41" y="0"/>
                    </a:moveTo>
                    <a:cubicBezTo>
                      <a:pt x="15" y="0"/>
                      <a:pt x="0" y="19"/>
                      <a:pt x="0" y="60"/>
                    </a:cubicBezTo>
                    <a:cubicBezTo>
                      <a:pt x="0" y="95"/>
                      <a:pt x="70" y="200"/>
                      <a:pt x="152" y="305"/>
                    </a:cubicBezTo>
                    <a:cubicBezTo>
                      <a:pt x="245" y="398"/>
                      <a:pt x="466" y="770"/>
                      <a:pt x="641" y="1131"/>
                    </a:cubicBezTo>
                    <a:cubicBezTo>
                      <a:pt x="943" y="1725"/>
                      <a:pt x="1025" y="1830"/>
                      <a:pt x="1525" y="2319"/>
                    </a:cubicBezTo>
                    <a:lnTo>
                      <a:pt x="2061" y="2866"/>
                    </a:lnTo>
                    <a:lnTo>
                      <a:pt x="2212" y="3332"/>
                    </a:lnTo>
                    <a:cubicBezTo>
                      <a:pt x="2294" y="3599"/>
                      <a:pt x="2375" y="3844"/>
                      <a:pt x="2410" y="3879"/>
                    </a:cubicBezTo>
                    <a:cubicBezTo>
                      <a:pt x="2432" y="3905"/>
                      <a:pt x="2451" y="3918"/>
                      <a:pt x="2468" y="3918"/>
                    </a:cubicBezTo>
                    <a:cubicBezTo>
                      <a:pt x="2530" y="3918"/>
                      <a:pt x="2549" y="3736"/>
                      <a:pt x="2503" y="3460"/>
                    </a:cubicBezTo>
                    <a:cubicBezTo>
                      <a:pt x="2422" y="2936"/>
                      <a:pt x="2224" y="2610"/>
                      <a:pt x="1770" y="2202"/>
                    </a:cubicBezTo>
                    <a:cubicBezTo>
                      <a:pt x="1362" y="1841"/>
                      <a:pt x="1060" y="1422"/>
                      <a:pt x="734" y="805"/>
                    </a:cubicBezTo>
                    <a:cubicBezTo>
                      <a:pt x="523" y="403"/>
                      <a:pt x="162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-2034529" y="7389484"/>
                <a:ext cx="80679" cy="74231"/>
              </a:xfrm>
              <a:custGeom>
                <a:rect b="b" l="l" r="r" t="t"/>
                <a:pathLst>
                  <a:path extrusionOk="0" h="541" w="588">
                    <a:moveTo>
                      <a:pt x="514" y="0"/>
                    </a:moveTo>
                    <a:cubicBezTo>
                      <a:pt x="488" y="0"/>
                      <a:pt x="441" y="19"/>
                      <a:pt x="373" y="59"/>
                    </a:cubicBezTo>
                    <a:cubicBezTo>
                      <a:pt x="187" y="163"/>
                      <a:pt x="0" y="373"/>
                      <a:pt x="0" y="478"/>
                    </a:cubicBezTo>
                    <a:cubicBezTo>
                      <a:pt x="0" y="517"/>
                      <a:pt x="5" y="540"/>
                      <a:pt x="26" y="540"/>
                    </a:cubicBezTo>
                    <a:cubicBezTo>
                      <a:pt x="60" y="540"/>
                      <a:pt x="137" y="478"/>
                      <a:pt x="303" y="326"/>
                    </a:cubicBezTo>
                    <a:cubicBezTo>
                      <a:pt x="508" y="138"/>
                      <a:pt x="588" y="0"/>
                      <a:pt x="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-1691095" y="7233066"/>
                <a:ext cx="97556" cy="193466"/>
              </a:xfrm>
              <a:custGeom>
                <a:rect b="b" l="l" r="r" t="t"/>
                <a:pathLst>
                  <a:path extrusionOk="0" h="1410" w="711">
                    <a:moveTo>
                      <a:pt x="498" y="0"/>
                    </a:moveTo>
                    <a:cubicBezTo>
                      <a:pt x="434" y="0"/>
                      <a:pt x="385" y="97"/>
                      <a:pt x="385" y="244"/>
                    </a:cubicBezTo>
                    <a:cubicBezTo>
                      <a:pt x="385" y="302"/>
                      <a:pt x="292" y="558"/>
                      <a:pt x="187" y="803"/>
                    </a:cubicBezTo>
                    <a:cubicBezTo>
                      <a:pt x="94" y="1059"/>
                      <a:pt x="1" y="1303"/>
                      <a:pt x="1" y="1350"/>
                    </a:cubicBezTo>
                    <a:cubicBezTo>
                      <a:pt x="1" y="1389"/>
                      <a:pt x="3" y="1410"/>
                      <a:pt x="18" y="1410"/>
                    </a:cubicBezTo>
                    <a:cubicBezTo>
                      <a:pt x="34" y="1410"/>
                      <a:pt x="63" y="1387"/>
                      <a:pt x="117" y="1338"/>
                    </a:cubicBezTo>
                    <a:cubicBezTo>
                      <a:pt x="408" y="1082"/>
                      <a:pt x="711" y="116"/>
                      <a:pt x="536" y="11"/>
                    </a:cubicBezTo>
                    <a:cubicBezTo>
                      <a:pt x="523" y="4"/>
                      <a:pt x="510" y="0"/>
                      <a:pt x="4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-3545746" y="6583245"/>
                <a:ext cx="458693" cy="632675"/>
              </a:xfrm>
              <a:custGeom>
                <a:rect b="b" l="l" r="r" t="t"/>
                <a:pathLst>
                  <a:path extrusionOk="0" h="4611" w="3343">
                    <a:moveTo>
                      <a:pt x="3175" y="0"/>
                    </a:moveTo>
                    <a:cubicBezTo>
                      <a:pt x="2969" y="0"/>
                      <a:pt x="2581" y="345"/>
                      <a:pt x="2399" y="719"/>
                    </a:cubicBezTo>
                    <a:cubicBezTo>
                      <a:pt x="2341" y="835"/>
                      <a:pt x="2201" y="1173"/>
                      <a:pt x="2097" y="1452"/>
                    </a:cubicBezTo>
                    <a:cubicBezTo>
                      <a:pt x="1794" y="2291"/>
                      <a:pt x="1631" y="2558"/>
                      <a:pt x="944" y="3257"/>
                    </a:cubicBezTo>
                    <a:cubicBezTo>
                      <a:pt x="327" y="3897"/>
                      <a:pt x="1" y="4340"/>
                      <a:pt x="1" y="4514"/>
                    </a:cubicBezTo>
                    <a:cubicBezTo>
                      <a:pt x="1" y="4578"/>
                      <a:pt x="15" y="4610"/>
                      <a:pt x="42" y="4610"/>
                    </a:cubicBezTo>
                    <a:cubicBezTo>
                      <a:pt x="83" y="4610"/>
                      <a:pt x="154" y="4535"/>
                      <a:pt x="245" y="4386"/>
                    </a:cubicBezTo>
                    <a:cubicBezTo>
                      <a:pt x="315" y="4270"/>
                      <a:pt x="653" y="3886"/>
                      <a:pt x="979" y="3548"/>
                    </a:cubicBezTo>
                    <a:cubicBezTo>
                      <a:pt x="1805" y="2686"/>
                      <a:pt x="1945" y="2465"/>
                      <a:pt x="2364" y="1406"/>
                    </a:cubicBezTo>
                    <a:cubicBezTo>
                      <a:pt x="2644" y="707"/>
                      <a:pt x="2865" y="346"/>
                      <a:pt x="3109" y="218"/>
                    </a:cubicBezTo>
                    <a:cubicBezTo>
                      <a:pt x="3307" y="114"/>
                      <a:pt x="3342" y="44"/>
                      <a:pt x="3226" y="9"/>
                    </a:cubicBezTo>
                    <a:cubicBezTo>
                      <a:pt x="3211" y="3"/>
                      <a:pt x="3194" y="0"/>
                      <a:pt x="3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>
                <a:off x="-3582381" y="7278619"/>
                <a:ext cx="153401" cy="266599"/>
              </a:xfrm>
              <a:custGeom>
                <a:rect b="b" l="l" r="r" t="t"/>
                <a:pathLst>
                  <a:path extrusionOk="0" h="1943" w="1118">
                    <a:moveTo>
                      <a:pt x="128" y="1"/>
                    </a:moveTo>
                    <a:cubicBezTo>
                      <a:pt x="104" y="1"/>
                      <a:pt x="77" y="33"/>
                      <a:pt x="47" y="98"/>
                    </a:cubicBezTo>
                    <a:cubicBezTo>
                      <a:pt x="0" y="203"/>
                      <a:pt x="0" y="308"/>
                      <a:pt x="47" y="541"/>
                    </a:cubicBezTo>
                    <a:cubicBezTo>
                      <a:pt x="151" y="1065"/>
                      <a:pt x="373" y="1414"/>
                      <a:pt x="838" y="1798"/>
                    </a:cubicBezTo>
                    <a:cubicBezTo>
                      <a:pt x="956" y="1893"/>
                      <a:pt x="1036" y="1943"/>
                      <a:pt x="1080" y="1943"/>
                    </a:cubicBezTo>
                    <a:cubicBezTo>
                      <a:pt x="1105" y="1943"/>
                      <a:pt x="1118" y="1926"/>
                      <a:pt x="1118" y="1891"/>
                    </a:cubicBezTo>
                    <a:cubicBezTo>
                      <a:pt x="1118" y="1868"/>
                      <a:pt x="978" y="1670"/>
                      <a:pt x="815" y="1460"/>
                    </a:cubicBezTo>
                    <a:cubicBezTo>
                      <a:pt x="454" y="995"/>
                      <a:pt x="280" y="622"/>
                      <a:pt x="233" y="285"/>
                    </a:cubicBezTo>
                    <a:cubicBezTo>
                      <a:pt x="204" y="94"/>
                      <a:pt x="170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>
                <a:off x="-3195864" y="7941749"/>
                <a:ext cx="67233" cy="51454"/>
              </a:xfrm>
              <a:custGeom>
                <a:rect b="b" l="l" r="r" t="t"/>
                <a:pathLst>
                  <a:path extrusionOk="0" h="375" w="490">
                    <a:moveTo>
                      <a:pt x="386" y="0"/>
                    </a:moveTo>
                    <a:cubicBezTo>
                      <a:pt x="266" y="0"/>
                      <a:pt x="1" y="232"/>
                      <a:pt x="1" y="341"/>
                    </a:cubicBezTo>
                    <a:cubicBezTo>
                      <a:pt x="1" y="364"/>
                      <a:pt x="15" y="374"/>
                      <a:pt x="40" y="374"/>
                    </a:cubicBezTo>
                    <a:cubicBezTo>
                      <a:pt x="115" y="374"/>
                      <a:pt x="282" y="278"/>
                      <a:pt x="396" y="155"/>
                    </a:cubicBezTo>
                    <a:cubicBezTo>
                      <a:pt x="490" y="50"/>
                      <a:pt x="490" y="39"/>
                      <a:pt x="408" y="4"/>
                    </a:cubicBezTo>
                    <a:cubicBezTo>
                      <a:pt x="401" y="2"/>
                      <a:pt x="394" y="0"/>
                      <a:pt x="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-3844450" y="6439039"/>
                <a:ext cx="2621534" cy="2309382"/>
              </a:xfrm>
              <a:custGeom>
                <a:rect b="b" l="l" r="r" t="t"/>
                <a:pathLst>
                  <a:path extrusionOk="0" h="16831" w="19106">
                    <a:moveTo>
                      <a:pt x="10920" y="2534"/>
                    </a:moveTo>
                    <a:cubicBezTo>
                      <a:pt x="11036" y="2534"/>
                      <a:pt x="11173" y="2596"/>
                      <a:pt x="11224" y="2690"/>
                    </a:cubicBezTo>
                    <a:cubicBezTo>
                      <a:pt x="11282" y="2783"/>
                      <a:pt x="11259" y="2841"/>
                      <a:pt x="11061" y="3086"/>
                    </a:cubicBezTo>
                    <a:cubicBezTo>
                      <a:pt x="10897" y="3296"/>
                      <a:pt x="10847" y="3413"/>
                      <a:pt x="10892" y="3413"/>
                    </a:cubicBezTo>
                    <a:cubicBezTo>
                      <a:pt x="10926" y="3413"/>
                      <a:pt x="11017" y="3343"/>
                      <a:pt x="11154" y="3190"/>
                    </a:cubicBezTo>
                    <a:lnTo>
                      <a:pt x="11387" y="2923"/>
                    </a:lnTo>
                    <a:lnTo>
                      <a:pt x="11387" y="3249"/>
                    </a:lnTo>
                    <a:cubicBezTo>
                      <a:pt x="11387" y="3540"/>
                      <a:pt x="11375" y="3586"/>
                      <a:pt x="11201" y="3749"/>
                    </a:cubicBezTo>
                    <a:cubicBezTo>
                      <a:pt x="11014" y="3935"/>
                      <a:pt x="10956" y="4063"/>
                      <a:pt x="11073" y="4063"/>
                    </a:cubicBezTo>
                    <a:cubicBezTo>
                      <a:pt x="11108" y="4063"/>
                      <a:pt x="11201" y="4017"/>
                      <a:pt x="11259" y="3959"/>
                    </a:cubicBezTo>
                    <a:lnTo>
                      <a:pt x="11387" y="3842"/>
                    </a:lnTo>
                    <a:lnTo>
                      <a:pt x="11387" y="3994"/>
                    </a:lnTo>
                    <a:cubicBezTo>
                      <a:pt x="11387" y="4355"/>
                      <a:pt x="11329" y="4529"/>
                      <a:pt x="11166" y="4611"/>
                    </a:cubicBezTo>
                    <a:cubicBezTo>
                      <a:pt x="11084" y="4669"/>
                      <a:pt x="11014" y="4739"/>
                      <a:pt x="11014" y="4785"/>
                    </a:cubicBezTo>
                    <a:cubicBezTo>
                      <a:pt x="11014" y="4838"/>
                      <a:pt x="11026" y="4864"/>
                      <a:pt x="11057" y="4864"/>
                    </a:cubicBezTo>
                    <a:cubicBezTo>
                      <a:pt x="11087" y="4864"/>
                      <a:pt x="11137" y="4838"/>
                      <a:pt x="11212" y="4785"/>
                    </a:cubicBezTo>
                    <a:cubicBezTo>
                      <a:pt x="11252" y="4758"/>
                      <a:pt x="11278" y="4740"/>
                      <a:pt x="11295" y="4740"/>
                    </a:cubicBezTo>
                    <a:cubicBezTo>
                      <a:pt x="11329" y="4740"/>
                      <a:pt x="11329" y="4810"/>
                      <a:pt x="11329" y="5018"/>
                    </a:cubicBezTo>
                    <a:cubicBezTo>
                      <a:pt x="11329" y="5298"/>
                      <a:pt x="11317" y="5344"/>
                      <a:pt x="11201" y="5426"/>
                    </a:cubicBezTo>
                    <a:cubicBezTo>
                      <a:pt x="11062" y="5511"/>
                      <a:pt x="11050" y="5626"/>
                      <a:pt x="11167" y="5626"/>
                    </a:cubicBezTo>
                    <a:cubicBezTo>
                      <a:pt x="11177" y="5626"/>
                      <a:pt x="11188" y="5625"/>
                      <a:pt x="11201" y="5624"/>
                    </a:cubicBezTo>
                    <a:cubicBezTo>
                      <a:pt x="11211" y="5622"/>
                      <a:pt x="11221" y="5621"/>
                      <a:pt x="11229" y="5621"/>
                    </a:cubicBezTo>
                    <a:cubicBezTo>
                      <a:pt x="11273" y="5621"/>
                      <a:pt x="11279" y="5650"/>
                      <a:pt x="11259" y="5728"/>
                    </a:cubicBezTo>
                    <a:cubicBezTo>
                      <a:pt x="11247" y="5798"/>
                      <a:pt x="11224" y="5891"/>
                      <a:pt x="11224" y="5950"/>
                    </a:cubicBezTo>
                    <a:cubicBezTo>
                      <a:pt x="11224" y="5996"/>
                      <a:pt x="11201" y="6043"/>
                      <a:pt x="11154" y="6043"/>
                    </a:cubicBezTo>
                    <a:cubicBezTo>
                      <a:pt x="11119" y="6043"/>
                      <a:pt x="11038" y="6078"/>
                      <a:pt x="10979" y="6124"/>
                    </a:cubicBezTo>
                    <a:cubicBezTo>
                      <a:pt x="10886" y="6194"/>
                      <a:pt x="10886" y="6194"/>
                      <a:pt x="11003" y="6229"/>
                    </a:cubicBezTo>
                    <a:cubicBezTo>
                      <a:pt x="11142" y="6276"/>
                      <a:pt x="11142" y="6264"/>
                      <a:pt x="11038" y="6613"/>
                    </a:cubicBezTo>
                    <a:cubicBezTo>
                      <a:pt x="10986" y="6779"/>
                      <a:pt x="10943" y="6862"/>
                      <a:pt x="10902" y="6862"/>
                    </a:cubicBezTo>
                    <a:cubicBezTo>
                      <a:pt x="10897" y="6862"/>
                      <a:pt x="10891" y="6860"/>
                      <a:pt x="10886" y="6858"/>
                    </a:cubicBezTo>
                    <a:cubicBezTo>
                      <a:pt x="10871" y="6852"/>
                      <a:pt x="10856" y="6850"/>
                      <a:pt x="10844" y="6850"/>
                    </a:cubicBezTo>
                    <a:cubicBezTo>
                      <a:pt x="10771" y="6850"/>
                      <a:pt x="10749" y="6928"/>
                      <a:pt x="10828" y="6997"/>
                    </a:cubicBezTo>
                    <a:cubicBezTo>
                      <a:pt x="10886" y="7056"/>
                      <a:pt x="10886" y="7079"/>
                      <a:pt x="10816" y="7242"/>
                    </a:cubicBezTo>
                    <a:cubicBezTo>
                      <a:pt x="10747" y="7382"/>
                      <a:pt x="10700" y="7428"/>
                      <a:pt x="10572" y="7428"/>
                    </a:cubicBezTo>
                    <a:cubicBezTo>
                      <a:pt x="10421" y="7428"/>
                      <a:pt x="10362" y="7568"/>
                      <a:pt x="10514" y="7591"/>
                    </a:cubicBezTo>
                    <a:cubicBezTo>
                      <a:pt x="10653" y="7626"/>
                      <a:pt x="10374" y="7952"/>
                      <a:pt x="10199" y="7952"/>
                    </a:cubicBezTo>
                    <a:cubicBezTo>
                      <a:pt x="10036" y="7952"/>
                      <a:pt x="9967" y="8034"/>
                      <a:pt x="10071" y="8103"/>
                    </a:cubicBezTo>
                    <a:cubicBezTo>
                      <a:pt x="10141" y="8138"/>
                      <a:pt x="10118" y="8173"/>
                      <a:pt x="10001" y="8313"/>
                    </a:cubicBezTo>
                    <a:cubicBezTo>
                      <a:pt x="9908" y="8406"/>
                      <a:pt x="9804" y="8488"/>
                      <a:pt x="9757" y="8488"/>
                    </a:cubicBezTo>
                    <a:cubicBezTo>
                      <a:pt x="9753" y="8488"/>
                      <a:pt x="9749" y="8488"/>
                      <a:pt x="9746" y="8488"/>
                    </a:cubicBezTo>
                    <a:cubicBezTo>
                      <a:pt x="9664" y="8488"/>
                      <a:pt x="9678" y="8477"/>
                      <a:pt x="10013" y="7964"/>
                    </a:cubicBezTo>
                    <a:cubicBezTo>
                      <a:pt x="10700" y="6939"/>
                      <a:pt x="10840" y="6194"/>
                      <a:pt x="10642" y="4622"/>
                    </a:cubicBezTo>
                    <a:cubicBezTo>
                      <a:pt x="10479" y="3365"/>
                      <a:pt x="10525" y="2736"/>
                      <a:pt x="10805" y="2562"/>
                    </a:cubicBezTo>
                    <a:cubicBezTo>
                      <a:pt x="10836" y="2543"/>
                      <a:pt x="10877" y="2534"/>
                      <a:pt x="10920" y="2534"/>
                    </a:cubicBezTo>
                    <a:close/>
                    <a:moveTo>
                      <a:pt x="9608" y="8611"/>
                    </a:moveTo>
                    <a:cubicBezTo>
                      <a:pt x="9623" y="8611"/>
                      <a:pt x="9639" y="8619"/>
                      <a:pt x="9652" y="8639"/>
                    </a:cubicBezTo>
                    <a:cubicBezTo>
                      <a:pt x="9664" y="8674"/>
                      <a:pt x="9641" y="8720"/>
                      <a:pt x="9606" y="8755"/>
                    </a:cubicBezTo>
                    <a:cubicBezTo>
                      <a:pt x="9574" y="8782"/>
                      <a:pt x="9555" y="8794"/>
                      <a:pt x="9542" y="8794"/>
                    </a:cubicBezTo>
                    <a:cubicBezTo>
                      <a:pt x="9528" y="8794"/>
                      <a:pt x="9524" y="8776"/>
                      <a:pt x="9524" y="8744"/>
                    </a:cubicBezTo>
                    <a:cubicBezTo>
                      <a:pt x="9524" y="8668"/>
                      <a:pt x="9567" y="8611"/>
                      <a:pt x="9608" y="8611"/>
                    </a:cubicBezTo>
                    <a:close/>
                    <a:moveTo>
                      <a:pt x="6256" y="248"/>
                    </a:moveTo>
                    <a:cubicBezTo>
                      <a:pt x="6359" y="248"/>
                      <a:pt x="6460" y="258"/>
                      <a:pt x="6555" y="280"/>
                    </a:cubicBezTo>
                    <a:cubicBezTo>
                      <a:pt x="7172" y="419"/>
                      <a:pt x="7836" y="908"/>
                      <a:pt x="8255" y="1525"/>
                    </a:cubicBezTo>
                    <a:cubicBezTo>
                      <a:pt x="8919" y="2515"/>
                      <a:pt x="9047" y="3563"/>
                      <a:pt x="8651" y="4890"/>
                    </a:cubicBezTo>
                    <a:cubicBezTo>
                      <a:pt x="8383" y="5775"/>
                      <a:pt x="8325" y="6264"/>
                      <a:pt x="8407" y="7125"/>
                    </a:cubicBezTo>
                    <a:cubicBezTo>
                      <a:pt x="8441" y="7510"/>
                      <a:pt x="8476" y="7882"/>
                      <a:pt x="8488" y="7952"/>
                    </a:cubicBezTo>
                    <a:lnTo>
                      <a:pt x="8523" y="8092"/>
                    </a:lnTo>
                    <a:lnTo>
                      <a:pt x="8430" y="7964"/>
                    </a:lnTo>
                    <a:cubicBezTo>
                      <a:pt x="8267" y="7742"/>
                      <a:pt x="7859" y="6811"/>
                      <a:pt x="7626" y="6124"/>
                    </a:cubicBezTo>
                    <a:cubicBezTo>
                      <a:pt x="7441" y="5577"/>
                      <a:pt x="7356" y="5364"/>
                      <a:pt x="7301" y="5364"/>
                    </a:cubicBezTo>
                    <a:cubicBezTo>
                      <a:pt x="7283" y="5364"/>
                      <a:pt x="7268" y="5386"/>
                      <a:pt x="7254" y="5426"/>
                    </a:cubicBezTo>
                    <a:cubicBezTo>
                      <a:pt x="7137" y="5717"/>
                      <a:pt x="7720" y="7393"/>
                      <a:pt x="8220" y="8173"/>
                    </a:cubicBezTo>
                    <a:cubicBezTo>
                      <a:pt x="8291" y="8288"/>
                      <a:pt x="8322" y="8348"/>
                      <a:pt x="8307" y="8348"/>
                    </a:cubicBezTo>
                    <a:cubicBezTo>
                      <a:pt x="8270" y="8348"/>
                      <a:pt x="7959" y="7986"/>
                      <a:pt x="7289" y="7184"/>
                    </a:cubicBezTo>
                    <a:cubicBezTo>
                      <a:pt x="6400" y="6126"/>
                      <a:pt x="5619" y="5318"/>
                      <a:pt x="5484" y="5318"/>
                    </a:cubicBezTo>
                    <a:cubicBezTo>
                      <a:pt x="5480" y="5318"/>
                      <a:pt x="5476" y="5319"/>
                      <a:pt x="5473" y="5321"/>
                    </a:cubicBezTo>
                    <a:cubicBezTo>
                      <a:pt x="5438" y="5344"/>
                      <a:pt x="5601" y="5554"/>
                      <a:pt x="5834" y="5798"/>
                    </a:cubicBezTo>
                    <a:cubicBezTo>
                      <a:pt x="6066" y="6043"/>
                      <a:pt x="6579" y="6636"/>
                      <a:pt x="6975" y="7137"/>
                    </a:cubicBezTo>
                    <a:cubicBezTo>
                      <a:pt x="7370" y="7626"/>
                      <a:pt x="7801" y="8162"/>
                      <a:pt x="7941" y="8313"/>
                    </a:cubicBezTo>
                    <a:cubicBezTo>
                      <a:pt x="8081" y="8476"/>
                      <a:pt x="8185" y="8616"/>
                      <a:pt x="8185" y="8627"/>
                    </a:cubicBezTo>
                    <a:cubicBezTo>
                      <a:pt x="8185" y="8628"/>
                      <a:pt x="8185" y="8628"/>
                      <a:pt x="8183" y="8628"/>
                    </a:cubicBezTo>
                    <a:cubicBezTo>
                      <a:pt x="8149" y="8628"/>
                      <a:pt x="7641" y="8315"/>
                      <a:pt x="6742" y="7731"/>
                    </a:cubicBezTo>
                    <a:cubicBezTo>
                      <a:pt x="6066" y="7288"/>
                      <a:pt x="5636" y="7056"/>
                      <a:pt x="5508" y="7056"/>
                    </a:cubicBezTo>
                    <a:cubicBezTo>
                      <a:pt x="5368" y="7056"/>
                      <a:pt x="5414" y="7125"/>
                      <a:pt x="5589" y="7230"/>
                    </a:cubicBezTo>
                    <a:cubicBezTo>
                      <a:pt x="5694" y="7288"/>
                      <a:pt x="6101" y="7568"/>
                      <a:pt x="6520" y="7859"/>
                    </a:cubicBezTo>
                    <a:cubicBezTo>
                      <a:pt x="6928" y="8138"/>
                      <a:pt x="7475" y="8511"/>
                      <a:pt x="7731" y="8674"/>
                    </a:cubicBezTo>
                    <a:lnTo>
                      <a:pt x="8209" y="8965"/>
                    </a:lnTo>
                    <a:lnTo>
                      <a:pt x="7894" y="8965"/>
                    </a:lnTo>
                    <a:cubicBezTo>
                      <a:pt x="7720" y="8953"/>
                      <a:pt x="7289" y="8930"/>
                      <a:pt x="6940" y="8907"/>
                    </a:cubicBezTo>
                    <a:cubicBezTo>
                      <a:pt x="6684" y="8890"/>
                      <a:pt x="6197" y="8879"/>
                      <a:pt x="5717" y="8879"/>
                    </a:cubicBezTo>
                    <a:cubicBezTo>
                      <a:pt x="5542" y="8879"/>
                      <a:pt x="5367" y="8880"/>
                      <a:pt x="5205" y="8883"/>
                    </a:cubicBezTo>
                    <a:cubicBezTo>
                      <a:pt x="5040" y="8887"/>
                      <a:pt x="4873" y="8888"/>
                      <a:pt x="4715" y="8888"/>
                    </a:cubicBezTo>
                    <a:cubicBezTo>
                      <a:pt x="4282" y="8888"/>
                      <a:pt x="3906" y="8877"/>
                      <a:pt x="3761" y="8860"/>
                    </a:cubicBezTo>
                    <a:cubicBezTo>
                      <a:pt x="2632" y="8685"/>
                      <a:pt x="1607" y="7579"/>
                      <a:pt x="1503" y="6439"/>
                    </a:cubicBezTo>
                    <a:cubicBezTo>
                      <a:pt x="1433" y="5798"/>
                      <a:pt x="1712" y="5239"/>
                      <a:pt x="2550" y="4308"/>
                    </a:cubicBezTo>
                    <a:cubicBezTo>
                      <a:pt x="3202" y="3563"/>
                      <a:pt x="3517" y="3132"/>
                      <a:pt x="3750" y="2631"/>
                    </a:cubicBezTo>
                    <a:cubicBezTo>
                      <a:pt x="4378" y="1304"/>
                      <a:pt x="4425" y="1223"/>
                      <a:pt x="4728" y="920"/>
                    </a:cubicBezTo>
                    <a:cubicBezTo>
                      <a:pt x="5154" y="503"/>
                      <a:pt x="5742" y="248"/>
                      <a:pt x="6256" y="248"/>
                    </a:cubicBezTo>
                    <a:close/>
                    <a:moveTo>
                      <a:pt x="13121" y="672"/>
                    </a:moveTo>
                    <a:cubicBezTo>
                      <a:pt x="13405" y="672"/>
                      <a:pt x="13668" y="734"/>
                      <a:pt x="13902" y="862"/>
                    </a:cubicBezTo>
                    <a:cubicBezTo>
                      <a:pt x="14263" y="1048"/>
                      <a:pt x="14426" y="1269"/>
                      <a:pt x="14752" y="1898"/>
                    </a:cubicBezTo>
                    <a:cubicBezTo>
                      <a:pt x="14996" y="2399"/>
                      <a:pt x="15066" y="2492"/>
                      <a:pt x="15671" y="3086"/>
                    </a:cubicBezTo>
                    <a:cubicBezTo>
                      <a:pt x="16055" y="3458"/>
                      <a:pt x="16381" y="3819"/>
                      <a:pt x="16440" y="3959"/>
                    </a:cubicBezTo>
                    <a:cubicBezTo>
                      <a:pt x="16603" y="4261"/>
                      <a:pt x="16707" y="4809"/>
                      <a:pt x="16707" y="5274"/>
                    </a:cubicBezTo>
                    <a:cubicBezTo>
                      <a:pt x="16719" y="6310"/>
                      <a:pt x="16055" y="7649"/>
                      <a:pt x="15229" y="8301"/>
                    </a:cubicBezTo>
                    <a:cubicBezTo>
                      <a:pt x="14623" y="8790"/>
                      <a:pt x="13611" y="9209"/>
                      <a:pt x="12726" y="9372"/>
                    </a:cubicBezTo>
                    <a:cubicBezTo>
                      <a:pt x="12481" y="9407"/>
                      <a:pt x="12109" y="9442"/>
                      <a:pt x="11899" y="9442"/>
                    </a:cubicBezTo>
                    <a:cubicBezTo>
                      <a:pt x="11550" y="9442"/>
                      <a:pt x="9815" y="9174"/>
                      <a:pt x="9757" y="9116"/>
                    </a:cubicBezTo>
                    <a:cubicBezTo>
                      <a:pt x="9745" y="9105"/>
                      <a:pt x="10339" y="8825"/>
                      <a:pt x="11073" y="8511"/>
                    </a:cubicBezTo>
                    <a:cubicBezTo>
                      <a:pt x="11818" y="8196"/>
                      <a:pt x="12481" y="7905"/>
                      <a:pt x="12551" y="7859"/>
                    </a:cubicBezTo>
                    <a:cubicBezTo>
                      <a:pt x="12686" y="7774"/>
                      <a:pt x="12656" y="7715"/>
                      <a:pt x="12527" y="7715"/>
                    </a:cubicBezTo>
                    <a:cubicBezTo>
                      <a:pt x="12478" y="7715"/>
                      <a:pt x="12415" y="7723"/>
                      <a:pt x="12342" y="7742"/>
                    </a:cubicBezTo>
                    <a:cubicBezTo>
                      <a:pt x="12144" y="7801"/>
                      <a:pt x="10630" y="8441"/>
                      <a:pt x="10304" y="8604"/>
                    </a:cubicBezTo>
                    <a:cubicBezTo>
                      <a:pt x="10301" y="8606"/>
                      <a:pt x="10299" y="8607"/>
                      <a:pt x="10297" y="8607"/>
                    </a:cubicBezTo>
                    <a:cubicBezTo>
                      <a:pt x="10248" y="8607"/>
                      <a:pt x="11008" y="7735"/>
                      <a:pt x="11888" y="6776"/>
                    </a:cubicBezTo>
                    <a:cubicBezTo>
                      <a:pt x="13564" y="4960"/>
                      <a:pt x="13564" y="4960"/>
                      <a:pt x="13471" y="4902"/>
                    </a:cubicBezTo>
                    <a:cubicBezTo>
                      <a:pt x="13466" y="4899"/>
                      <a:pt x="13461" y="4898"/>
                      <a:pt x="13454" y="4898"/>
                    </a:cubicBezTo>
                    <a:cubicBezTo>
                      <a:pt x="13287" y="4898"/>
                      <a:pt x="12438" y="5730"/>
                      <a:pt x="11364" y="6939"/>
                    </a:cubicBezTo>
                    <a:cubicBezTo>
                      <a:pt x="11252" y="7069"/>
                      <a:pt x="11171" y="7154"/>
                      <a:pt x="11148" y="7154"/>
                    </a:cubicBezTo>
                    <a:cubicBezTo>
                      <a:pt x="11142" y="7154"/>
                      <a:pt x="11140" y="7149"/>
                      <a:pt x="11142" y="7137"/>
                    </a:cubicBezTo>
                    <a:cubicBezTo>
                      <a:pt x="11305" y="6683"/>
                      <a:pt x="11503" y="5903"/>
                      <a:pt x="11538" y="5542"/>
                    </a:cubicBezTo>
                    <a:cubicBezTo>
                      <a:pt x="11631" y="4750"/>
                      <a:pt x="11666" y="3155"/>
                      <a:pt x="11596" y="2899"/>
                    </a:cubicBezTo>
                    <a:cubicBezTo>
                      <a:pt x="11527" y="2631"/>
                      <a:pt x="11259" y="2340"/>
                      <a:pt x="11038" y="2282"/>
                    </a:cubicBezTo>
                    <a:cubicBezTo>
                      <a:pt x="11010" y="2275"/>
                      <a:pt x="10981" y="2271"/>
                      <a:pt x="10952" y="2271"/>
                    </a:cubicBezTo>
                    <a:cubicBezTo>
                      <a:pt x="10755" y="2271"/>
                      <a:pt x="10520" y="2431"/>
                      <a:pt x="10409" y="2643"/>
                    </a:cubicBezTo>
                    <a:cubicBezTo>
                      <a:pt x="10211" y="3039"/>
                      <a:pt x="10188" y="3516"/>
                      <a:pt x="10316" y="4552"/>
                    </a:cubicBezTo>
                    <a:cubicBezTo>
                      <a:pt x="10525" y="6310"/>
                      <a:pt x="10444" y="6788"/>
                      <a:pt x="9722" y="7952"/>
                    </a:cubicBezTo>
                    <a:cubicBezTo>
                      <a:pt x="9472" y="8351"/>
                      <a:pt x="9369" y="8508"/>
                      <a:pt x="9335" y="8508"/>
                    </a:cubicBezTo>
                    <a:cubicBezTo>
                      <a:pt x="9318" y="8508"/>
                      <a:pt x="9319" y="8471"/>
                      <a:pt x="9326" y="8406"/>
                    </a:cubicBezTo>
                    <a:cubicBezTo>
                      <a:pt x="9493" y="7323"/>
                      <a:pt x="9527" y="6755"/>
                      <a:pt x="9440" y="6755"/>
                    </a:cubicBezTo>
                    <a:cubicBezTo>
                      <a:pt x="9418" y="6755"/>
                      <a:pt x="9388" y="6793"/>
                      <a:pt x="9350" y="6869"/>
                    </a:cubicBezTo>
                    <a:cubicBezTo>
                      <a:pt x="9245" y="7056"/>
                      <a:pt x="9163" y="7498"/>
                      <a:pt x="9117" y="8115"/>
                    </a:cubicBezTo>
                    <a:cubicBezTo>
                      <a:pt x="9096" y="8337"/>
                      <a:pt x="9065" y="8492"/>
                      <a:pt x="9042" y="8492"/>
                    </a:cubicBezTo>
                    <a:cubicBezTo>
                      <a:pt x="9040" y="8492"/>
                      <a:pt x="9037" y="8491"/>
                      <a:pt x="9035" y="8488"/>
                    </a:cubicBezTo>
                    <a:cubicBezTo>
                      <a:pt x="8930" y="8278"/>
                      <a:pt x="8709" y="7102"/>
                      <a:pt x="8709" y="6706"/>
                    </a:cubicBezTo>
                    <a:cubicBezTo>
                      <a:pt x="8721" y="5926"/>
                      <a:pt x="9047" y="4343"/>
                      <a:pt x="9350" y="3621"/>
                    </a:cubicBezTo>
                    <a:cubicBezTo>
                      <a:pt x="9559" y="3097"/>
                      <a:pt x="10013" y="2480"/>
                      <a:pt x="10514" y="1991"/>
                    </a:cubicBezTo>
                    <a:cubicBezTo>
                      <a:pt x="11410" y="1138"/>
                      <a:pt x="12343" y="672"/>
                      <a:pt x="13121" y="672"/>
                    </a:cubicBezTo>
                    <a:close/>
                    <a:moveTo>
                      <a:pt x="9384" y="9500"/>
                    </a:moveTo>
                    <a:cubicBezTo>
                      <a:pt x="9396" y="9500"/>
                      <a:pt x="9850" y="9745"/>
                      <a:pt x="10409" y="10036"/>
                    </a:cubicBezTo>
                    <a:cubicBezTo>
                      <a:pt x="10956" y="10339"/>
                      <a:pt x="11596" y="10653"/>
                      <a:pt x="11818" y="10746"/>
                    </a:cubicBezTo>
                    <a:cubicBezTo>
                      <a:pt x="12113" y="10859"/>
                      <a:pt x="12466" y="10939"/>
                      <a:pt x="12627" y="10939"/>
                    </a:cubicBezTo>
                    <a:cubicBezTo>
                      <a:pt x="12682" y="10939"/>
                      <a:pt x="12714" y="10930"/>
                      <a:pt x="12714" y="10909"/>
                    </a:cubicBezTo>
                    <a:cubicBezTo>
                      <a:pt x="12714" y="10886"/>
                      <a:pt x="12551" y="10793"/>
                      <a:pt x="12353" y="10723"/>
                    </a:cubicBezTo>
                    <a:cubicBezTo>
                      <a:pt x="12039" y="10606"/>
                      <a:pt x="10153" y="9605"/>
                      <a:pt x="10176" y="9570"/>
                    </a:cubicBezTo>
                    <a:lnTo>
                      <a:pt x="10176" y="9570"/>
                    </a:lnTo>
                    <a:cubicBezTo>
                      <a:pt x="10188" y="9570"/>
                      <a:pt x="10432" y="9605"/>
                      <a:pt x="10723" y="9663"/>
                    </a:cubicBezTo>
                    <a:cubicBezTo>
                      <a:pt x="11014" y="9722"/>
                      <a:pt x="11422" y="9780"/>
                      <a:pt x="11631" y="9791"/>
                    </a:cubicBezTo>
                    <a:cubicBezTo>
                      <a:pt x="12120" y="9838"/>
                      <a:pt x="13063" y="9966"/>
                      <a:pt x="13657" y="10094"/>
                    </a:cubicBezTo>
                    <a:cubicBezTo>
                      <a:pt x="13913" y="10141"/>
                      <a:pt x="14426" y="10222"/>
                      <a:pt x="14775" y="10257"/>
                    </a:cubicBezTo>
                    <a:cubicBezTo>
                      <a:pt x="15532" y="10327"/>
                      <a:pt x="16731" y="10560"/>
                      <a:pt x="17150" y="10723"/>
                    </a:cubicBezTo>
                    <a:cubicBezTo>
                      <a:pt x="17767" y="10956"/>
                      <a:pt x="18244" y="11398"/>
                      <a:pt x="18361" y="11829"/>
                    </a:cubicBezTo>
                    <a:cubicBezTo>
                      <a:pt x="18442" y="12120"/>
                      <a:pt x="18430" y="12842"/>
                      <a:pt x="18337" y="13203"/>
                    </a:cubicBezTo>
                    <a:cubicBezTo>
                      <a:pt x="18116" y="14064"/>
                      <a:pt x="17406" y="14833"/>
                      <a:pt x="16614" y="15077"/>
                    </a:cubicBezTo>
                    <a:cubicBezTo>
                      <a:pt x="16475" y="15124"/>
                      <a:pt x="15997" y="15170"/>
                      <a:pt x="15543" y="15194"/>
                    </a:cubicBezTo>
                    <a:cubicBezTo>
                      <a:pt x="14600" y="15240"/>
                      <a:pt x="14391" y="15310"/>
                      <a:pt x="13739" y="15764"/>
                    </a:cubicBezTo>
                    <a:cubicBezTo>
                      <a:pt x="13541" y="15904"/>
                      <a:pt x="13261" y="16078"/>
                      <a:pt x="13098" y="16137"/>
                    </a:cubicBezTo>
                    <a:cubicBezTo>
                      <a:pt x="12877" y="16230"/>
                      <a:pt x="12703" y="16265"/>
                      <a:pt x="12423" y="16265"/>
                    </a:cubicBezTo>
                    <a:cubicBezTo>
                      <a:pt x="11981" y="16253"/>
                      <a:pt x="11876" y="16230"/>
                      <a:pt x="11433" y="15997"/>
                    </a:cubicBezTo>
                    <a:cubicBezTo>
                      <a:pt x="10700" y="15601"/>
                      <a:pt x="9943" y="14693"/>
                      <a:pt x="9291" y="13389"/>
                    </a:cubicBezTo>
                    <a:cubicBezTo>
                      <a:pt x="8814" y="12434"/>
                      <a:pt x="8674" y="11654"/>
                      <a:pt x="8837" y="10816"/>
                    </a:cubicBezTo>
                    <a:cubicBezTo>
                      <a:pt x="8899" y="10477"/>
                      <a:pt x="9033" y="10121"/>
                      <a:pt x="9096" y="10121"/>
                    </a:cubicBezTo>
                    <a:cubicBezTo>
                      <a:pt x="9104" y="10121"/>
                      <a:pt x="9111" y="10127"/>
                      <a:pt x="9117" y="10141"/>
                    </a:cubicBezTo>
                    <a:cubicBezTo>
                      <a:pt x="9128" y="10187"/>
                      <a:pt x="9245" y="10548"/>
                      <a:pt x="9361" y="10944"/>
                    </a:cubicBezTo>
                    <a:cubicBezTo>
                      <a:pt x="9617" y="11759"/>
                      <a:pt x="9920" y="12388"/>
                      <a:pt x="10188" y="12644"/>
                    </a:cubicBezTo>
                    <a:cubicBezTo>
                      <a:pt x="10288" y="12739"/>
                      <a:pt x="10371" y="12783"/>
                      <a:pt x="10414" y="12783"/>
                    </a:cubicBezTo>
                    <a:cubicBezTo>
                      <a:pt x="10472" y="12783"/>
                      <a:pt x="10460" y="12707"/>
                      <a:pt x="10327" y="12574"/>
                    </a:cubicBezTo>
                    <a:cubicBezTo>
                      <a:pt x="10071" y="12306"/>
                      <a:pt x="9850" y="11794"/>
                      <a:pt x="9629" y="10944"/>
                    </a:cubicBezTo>
                    <a:cubicBezTo>
                      <a:pt x="9513" y="10502"/>
                      <a:pt x="9396" y="10083"/>
                      <a:pt x="9361" y="10013"/>
                    </a:cubicBezTo>
                    <a:cubicBezTo>
                      <a:pt x="9338" y="9931"/>
                      <a:pt x="9315" y="9861"/>
                      <a:pt x="9315" y="9838"/>
                    </a:cubicBezTo>
                    <a:cubicBezTo>
                      <a:pt x="9315" y="9838"/>
                      <a:pt x="9315" y="9838"/>
                      <a:pt x="9315" y="9838"/>
                    </a:cubicBezTo>
                    <a:cubicBezTo>
                      <a:pt x="9326" y="9838"/>
                      <a:pt x="9671" y="10183"/>
                      <a:pt x="10095" y="10606"/>
                    </a:cubicBezTo>
                    <a:cubicBezTo>
                      <a:pt x="10677" y="11189"/>
                      <a:pt x="11026" y="11491"/>
                      <a:pt x="11410" y="11747"/>
                    </a:cubicBezTo>
                    <a:cubicBezTo>
                      <a:pt x="11992" y="12132"/>
                      <a:pt x="12633" y="12481"/>
                      <a:pt x="12749" y="12481"/>
                    </a:cubicBezTo>
                    <a:cubicBezTo>
                      <a:pt x="12935" y="12481"/>
                      <a:pt x="12842" y="12364"/>
                      <a:pt x="12470" y="12155"/>
                    </a:cubicBezTo>
                    <a:cubicBezTo>
                      <a:pt x="11666" y="11689"/>
                      <a:pt x="11096" y="11235"/>
                      <a:pt x="10234" y="10362"/>
                    </a:cubicBezTo>
                    <a:cubicBezTo>
                      <a:pt x="9757" y="9896"/>
                      <a:pt x="9373" y="9500"/>
                      <a:pt x="9384" y="9500"/>
                    </a:cubicBezTo>
                    <a:close/>
                    <a:moveTo>
                      <a:pt x="7508" y="9240"/>
                    </a:moveTo>
                    <a:cubicBezTo>
                      <a:pt x="7753" y="9240"/>
                      <a:pt x="7871" y="9253"/>
                      <a:pt x="7871" y="9279"/>
                    </a:cubicBezTo>
                    <a:cubicBezTo>
                      <a:pt x="7871" y="9314"/>
                      <a:pt x="7824" y="9337"/>
                      <a:pt x="7766" y="9337"/>
                    </a:cubicBezTo>
                    <a:cubicBezTo>
                      <a:pt x="7429" y="9337"/>
                      <a:pt x="6066" y="10013"/>
                      <a:pt x="5717" y="10350"/>
                    </a:cubicBezTo>
                    <a:cubicBezTo>
                      <a:pt x="5628" y="10439"/>
                      <a:pt x="5611" y="10484"/>
                      <a:pt x="5664" y="10484"/>
                    </a:cubicBezTo>
                    <a:cubicBezTo>
                      <a:pt x="5749" y="10484"/>
                      <a:pt x="6020" y="10367"/>
                      <a:pt x="6474" y="10129"/>
                    </a:cubicBezTo>
                    <a:cubicBezTo>
                      <a:pt x="7219" y="9745"/>
                      <a:pt x="7568" y="9605"/>
                      <a:pt x="7976" y="9524"/>
                    </a:cubicBezTo>
                    <a:cubicBezTo>
                      <a:pt x="8006" y="9517"/>
                      <a:pt x="8028" y="9514"/>
                      <a:pt x="8043" y="9514"/>
                    </a:cubicBezTo>
                    <a:cubicBezTo>
                      <a:pt x="8110" y="9514"/>
                      <a:pt x="8018" y="9587"/>
                      <a:pt x="7685" y="9815"/>
                    </a:cubicBezTo>
                    <a:cubicBezTo>
                      <a:pt x="7149" y="10164"/>
                      <a:pt x="6590" y="10665"/>
                      <a:pt x="5217" y="12027"/>
                    </a:cubicBezTo>
                    <a:cubicBezTo>
                      <a:pt x="4332" y="12912"/>
                      <a:pt x="4111" y="13156"/>
                      <a:pt x="4157" y="13214"/>
                    </a:cubicBezTo>
                    <a:cubicBezTo>
                      <a:pt x="4165" y="13221"/>
                      <a:pt x="4175" y="13224"/>
                      <a:pt x="4189" y="13224"/>
                    </a:cubicBezTo>
                    <a:cubicBezTo>
                      <a:pt x="4387" y="13224"/>
                      <a:pt x="5227" y="12518"/>
                      <a:pt x="6404" y="11363"/>
                    </a:cubicBezTo>
                    <a:cubicBezTo>
                      <a:pt x="7440" y="10362"/>
                      <a:pt x="8162" y="9745"/>
                      <a:pt x="8488" y="9628"/>
                    </a:cubicBezTo>
                    <a:cubicBezTo>
                      <a:pt x="8490" y="9628"/>
                      <a:pt x="8492" y="9627"/>
                      <a:pt x="8493" y="9627"/>
                    </a:cubicBezTo>
                    <a:cubicBezTo>
                      <a:pt x="8574" y="9627"/>
                      <a:pt x="7756" y="10840"/>
                      <a:pt x="7207" y="11526"/>
                    </a:cubicBezTo>
                    <a:cubicBezTo>
                      <a:pt x="6759" y="12089"/>
                      <a:pt x="6584" y="12371"/>
                      <a:pt x="6689" y="12371"/>
                    </a:cubicBezTo>
                    <a:cubicBezTo>
                      <a:pt x="6713" y="12371"/>
                      <a:pt x="6749" y="12357"/>
                      <a:pt x="6800" y="12330"/>
                    </a:cubicBezTo>
                    <a:cubicBezTo>
                      <a:pt x="7126" y="12155"/>
                      <a:pt x="8127" y="10816"/>
                      <a:pt x="8663" y="9826"/>
                    </a:cubicBezTo>
                    <a:cubicBezTo>
                      <a:pt x="8772" y="9619"/>
                      <a:pt x="8871" y="9452"/>
                      <a:pt x="8883" y="9452"/>
                    </a:cubicBezTo>
                    <a:cubicBezTo>
                      <a:pt x="8883" y="9452"/>
                      <a:pt x="8884" y="9452"/>
                      <a:pt x="8884" y="9454"/>
                    </a:cubicBezTo>
                    <a:cubicBezTo>
                      <a:pt x="8884" y="9594"/>
                      <a:pt x="8011" y="12004"/>
                      <a:pt x="7789" y="12481"/>
                    </a:cubicBezTo>
                    <a:cubicBezTo>
                      <a:pt x="7289" y="13517"/>
                      <a:pt x="6672" y="14448"/>
                      <a:pt x="6101" y="15007"/>
                    </a:cubicBezTo>
                    <a:cubicBezTo>
                      <a:pt x="5531" y="15566"/>
                      <a:pt x="4506" y="16148"/>
                      <a:pt x="3726" y="16369"/>
                    </a:cubicBezTo>
                    <a:cubicBezTo>
                      <a:pt x="3388" y="16462"/>
                      <a:pt x="3095" y="16509"/>
                      <a:pt x="2822" y="16509"/>
                    </a:cubicBezTo>
                    <a:cubicBezTo>
                      <a:pt x="2475" y="16509"/>
                      <a:pt x="2161" y="16433"/>
                      <a:pt x="1829" y="16276"/>
                    </a:cubicBezTo>
                    <a:cubicBezTo>
                      <a:pt x="979" y="15869"/>
                      <a:pt x="466" y="15054"/>
                      <a:pt x="466" y="14076"/>
                    </a:cubicBezTo>
                    <a:cubicBezTo>
                      <a:pt x="466" y="13447"/>
                      <a:pt x="711" y="12586"/>
                      <a:pt x="1025" y="12027"/>
                    </a:cubicBezTo>
                    <a:cubicBezTo>
                      <a:pt x="1584" y="11095"/>
                      <a:pt x="2772" y="10385"/>
                      <a:pt x="4413" y="10013"/>
                    </a:cubicBezTo>
                    <a:cubicBezTo>
                      <a:pt x="5088" y="9861"/>
                      <a:pt x="5380" y="9768"/>
                      <a:pt x="6090" y="9466"/>
                    </a:cubicBezTo>
                    <a:cubicBezTo>
                      <a:pt x="6544" y="9268"/>
                      <a:pt x="6602" y="9256"/>
                      <a:pt x="7219" y="9244"/>
                    </a:cubicBezTo>
                    <a:cubicBezTo>
                      <a:pt x="7330" y="9241"/>
                      <a:pt x="7426" y="9240"/>
                      <a:pt x="7508" y="9240"/>
                    </a:cubicBezTo>
                    <a:close/>
                    <a:moveTo>
                      <a:pt x="6253" y="0"/>
                    </a:moveTo>
                    <a:cubicBezTo>
                      <a:pt x="5671" y="0"/>
                      <a:pt x="5647" y="0"/>
                      <a:pt x="5251" y="198"/>
                    </a:cubicBezTo>
                    <a:cubicBezTo>
                      <a:pt x="4541" y="547"/>
                      <a:pt x="4157" y="1002"/>
                      <a:pt x="3691" y="2061"/>
                    </a:cubicBezTo>
                    <a:cubicBezTo>
                      <a:pt x="3377" y="2760"/>
                      <a:pt x="3051" y="3237"/>
                      <a:pt x="2387" y="3994"/>
                    </a:cubicBezTo>
                    <a:cubicBezTo>
                      <a:pt x="1386" y="5111"/>
                      <a:pt x="1200" y="5495"/>
                      <a:pt x="1188" y="6334"/>
                    </a:cubicBezTo>
                    <a:cubicBezTo>
                      <a:pt x="1188" y="6788"/>
                      <a:pt x="1212" y="6916"/>
                      <a:pt x="1328" y="7195"/>
                    </a:cubicBezTo>
                    <a:cubicBezTo>
                      <a:pt x="1631" y="7917"/>
                      <a:pt x="2259" y="8639"/>
                      <a:pt x="2830" y="8918"/>
                    </a:cubicBezTo>
                    <a:cubicBezTo>
                      <a:pt x="3284" y="9136"/>
                      <a:pt x="3653" y="9223"/>
                      <a:pt x="4363" y="9223"/>
                    </a:cubicBezTo>
                    <a:cubicBezTo>
                      <a:pt x="4526" y="9223"/>
                      <a:pt x="4708" y="9218"/>
                      <a:pt x="4914" y="9209"/>
                    </a:cubicBezTo>
                    <a:cubicBezTo>
                      <a:pt x="5284" y="9201"/>
                      <a:pt x="5602" y="9193"/>
                      <a:pt x="5753" y="9193"/>
                    </a:cubicBezTo>
                    <a:cubicBezTo>
                      <a:pt x="5815" y="9193"/>
                      <a:pt x="5849" y="9194"/>
                      <a:pt x="5845" y="9198"/>
                    </a:cubicBezTo>
                    <a:cubicBezTo>
                      <a:pt x="5752" y="9291"/>
                      <a:pt x="5007" y="9535"/>
                      <a:pt x="4355" y="9687"/>
                    </a:cubicBezTo>
                    <a:cubicBezTo>
                      <a:pt x="2492" y="10141"/>
                      <a:pt x="1363" y="10839"/>
                      <a:pt x="734" y="11922"/>
                    </a:cubicBezTo>
                    <a:cubicBezTo>
                      <a:pt x="513" y="12318"/>
                      <a:pt x="269" y="13086"/>
                      <a:pt x="199" y="13645"/>
                    </a:cubicBezTo>
                    <a:cubicBezTo>
                      <a:pt x="1" y="15205"/>
                      <a:pt x="839" y="16439"/>
                      <a:pt x="2329" y="16777"/>
                    </a:cubicBezTo>
                    <a:cubicBezTo>
                      <a:pt x="2490" y="16813"/>
                      <a:pt x="2663" y="16830"/>
                      <a:pt x="2845" y="16830"/>
                    </a:cubicBezTo>
                    <a:cubicBezTo>
                      <a:pt x="3845" y="16830"/>
                      <a:pt x="5113" y="16303"/>
                      <a:pt x="6148" y="15426"/>
                    </a:cubicBezTo>
                    <a:cubicBezTo>
                      <a:pt x="6835" y="14856"/>
                      <a:pt x="7626" y="13668"/>
                      <a:pt x="8220" y="12330"/>
                    </a:cubicBezTo>
                    <a:cubicBezTo>
                      <a:pt x="8352" y="12042"/>
                      <a:pt x="8414" y="11922"/>
                      <a:pt x="8439" y="11922"/>
                    </a:cubicBezTo>
                    <a:cubicBezTo>
                      <a:pt x="8449" y="11922"/>
                      <a:pt x="8453" y="11943"/>
                      <a:pt x="8453" y="11980"/>
                    </a:cubicBezTo>
                    <a:cubicBezTo>
                      <a:pt x="8453" y="12749"/>
                      <a:pt x="9431" y="14670"/>
                      <a:pt x="10258" y="15589"/>
                    </a:cubicBezTo>
                    <a:cubicBezTo>
                      <a:pt x="10782" y="16148"/>
                      <a:pt x="11562" y="16579"/>
                      <a:pt x="12237" y="16672"/>
                    </a:cubicBezTo>
                    <a:cubicBezTo>
                      <a:pt x="12300" y="16681"/>
                      <a:pt x="12364" y="16685"/>
                      <a:pt x="12430" y="16685"/>
                    </a:cubicBezTo>
                    <a:cubicBezTo>
                      <a:pt x="12887" y="16685"/>
                      <a:pt x="13412" y="16474"/>
                      <a:pt x="13972" y="16067"/>
                    </a:cubicBezTo>
                    <a:cubicBezTo>
                      <a:pt x="14554" y="15659"/>
                      <a:pt x="14717" y="15613"/>
                      <a:pt x="15671" y="15566"/>
                    </a:cubicBezTo>
                    <a:cubicBezTo>
                      <a:pt x="16137" y="15543"/>
                      <a:pt x="16626" y="15496"/>
                      <a:pt x="16742" y="15461"/>
                    </a:cubicBezTo>
                    <a:cubicBezTo>
                      <a:pt x="17441" y="15252"/>
                      <a:pt x="18128" y="14658"/>
                      <a:pt x="18465" y="13959"/>
                    </a:cubicBezTo>
                    <a:cubicBezTo>
                      <a:pt x="19106" y="12632"/>
                      <a:pt x="18908" y="11305"/>
                      <a:pt x="17988" y="10665"/>
                    </a:cubicBezTo>
                    <a:cubicBezTo>
                      <a:pt x="17406" y="10257"/>
                      <a:pt x="16160" y="9931"/>
                      <a:pt x="14798" y="9815"/>
                    </a:cubicBezTo>
                    <a:cubicBezTo>
                      <a:pt x="14402" y="9791"/>
                      <a:pt x="13925" y="9733"/>
                      <a:pt x="13727" y="9698"/>
                    </a:cubicBezTo>
                    <a:lnTo>
                      <a:pt x="13378" y="9628"/>
                    </a:lnTo>
                    <a:lnTo>
                      <a:pt x="13809" y="9477"/>
                    </a:lnTo>
                    <a:cubicBezTo>
                      <a:pt x="14961" y="9070"/>
                      <a:pt x="15776" y="8476"/>
                      <a:pt x="16312" y="7649"/>
                    </a:cubicBezTo>
                    <a:cubicBezTo>
                      <a:pt x="16917" y="6706"/>
                      <a:pt x="17161" y="5519"/>
                      <a:pt x="16952" y="4529"/>
                    </a:cubicBezTo>
                    <a:cubicBezTo>
                      <a:pt x="16812" y="3854"/>
                      <a:pt x="16661" y="3633"/>
                      <a:pt x="15892" y="2876"/>
                    </a:cubicBezTo>
                    <a:cubicBezTo>
                      <a:pt x="15264" y="2247"/>
                      <a:pt x="15171" y="2131"/>
                      <a:pt x="14949" y="1700"/>
                    </a:cubicBezTo>
                    <a:cubicBezTo>
                      <a:pt x="14507" y="804"/>
                      <a:pt x="13983" y="431"/>
                      <a:pt x="13122" y="431"/>
                    </a:cubicBezTo>
                    <a:cubicBezTo>
                      <a:pt x="12598" y="431"/>
                      <a:pt x="12120" y="571"/>
                      <a:pt x="11538" y="885"/>
                    </a:cubicBezTo>
                    <a:cubicBezTo>
                      <a:pt x="10688" y="1351"/>
                      <a:pt x="9885" y="2108"/>
                      <a:pt x="9408" y="2911"/>
                    </a:cubicBezTo>
                    <a:cubicBezTo>
                      <a:pt x="9296" y="3092"/>
                      <a:pt x="9243" y="3169"/>
                      <a:pt x="9218" y="3169"/>
                    </a:cubicBezTo>
                    <a:cubicBezTo>
                      <a:pt x="9202" y="3169"/>
                      <a:pt x="9198" y="3135"/>
                      <a:pt x="9198" y="3074"/>
                    </a:cubicBezTo>
                    <a:cubicBezTo>
                      <a:pt x="9198" y="2783"/>
                      <a:pt x="9000" y="2096"/>
                      <a:pt x="8791" y="1712"/>
                    </a:cubicBezTo>
                    <a:cubicBezTo>
                      <a:pt x="8500" y="1141"/>
                      <a:pt x="7813" y="478"/>
                      <a:pt x="7266" y="198"/>
                    </a:cubicBezTo>
                    <a:cubicBezTo>
                      <a:pt x="6846" y="0"/>
                      <a:pt x="6823" y="0"/>
                      <a:pt x="6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-2021768" y="7949159"/>
                <a:ext cx="75191" cy="27305"/>
              </a:xfrm>
              <a:custGeom>
                <a:rect b="b" l="l" r="r" t="t"/>
                <a:pathLst>
                  <a:path extrusionOk="0" h="199" w="548">
                    <a:moveTo>
                      <a:pt x="138" y="1"/>
                    </a:moveTo>
                    <a:cubicBezTo>
                      <a:pt x="116" y="1"/>
                      <a:pt x="96" y="3"/>
                      <a:pt x="82" y="8"/>
                    </a:cubicBezTo>
                    <a:cubicBezTo>
                      <a:pt x="1" y="43"/>
                      <a:pt x="1" y="55"/>
                      <a:pt x="94" y="124"/>
                    </a:cubicBezTo>
                    <a:cubicBezTo>
                      <a:pt x="160" y="171"/>
                      <a:pt x="298" y="198"/>
                      <a:pt x="405" y="198"/>
                    </a:cubicBezTo>
                    <a:cubicBezTo>
                      <a:pt x="485" y="198"/>
                      <a:pt x="548" y="183"/>
                      <a:pt x="548" y="148"/>
                    </a:cubicBezTo>
                    <a:cubicBezTo>
                      <a:pt x="548" y="87"/>
                      <a:pt x="279" y="1"/>
                      <a:pt x="1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-3064830" y="8210541"/>
                <a:ext cx="72035" cy="59138"/>
              </a:xfrm>
              <a:custGeom>
                <a:rect b="b" l="l" r="r" t="t"/>
                <a:pathLst>
                  <a:path extrusionOk="0" h="431" w="525">
                    <a:moveTo>
                      <a:pt x="408" y="1"/>
                    </a:moveTo>
                    <a:cubicBezTo>
                      <a:pt x="349" y="1"/>
                      <a:pt x="0" y="338"/>
                      <a:pt x="0" y="396"/>
                    </a:cubicBezTo>
                    <a:cubicBezTo>
                      <a:pt x="0" y="420"/>
                      <a:pt x="13" y="431"/>
                      <a:pt x="35" y="431"/>
                    </a:cubicBezTo>
                    <a:cubicBezTo>
                      <a:pt x="88" y="431"/>
                      <a:pt x="199" y="364"/>
                      <a:pt x="315" y="257"/>
                    </a:cubicBezTo>
                    <a:cubicBezTo>
                      <a:pt x="501" y="70"/>
                      <a:pt x="524" y="1"/>
                      <a:pt x="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-2506664" y="7157601"/>
                <a:ext cx="44182" cy="93440"/>
              </a:xfrm>
              <a:custGeom>
                <a:rect b="b" l="l" r="r" t="t"/>
                <a:pathLst>
                  <a:path extrusionOk="0" h="681" w="322">
                    <a:moveTo>
                      <a:pt x="248" y="1"/>
                    </a:moveTo>
                    <a:cubicBezTo>
                      <a:pt x="151" y="1"/>
                      <a:pt x="0" y="460"/>
                      <a:pt x="54" y="619"/>
                    </a:cubicBezTo>
                    <a:cubicBezTo>
                      <a:pt x="73" y="658"/>
                      <a:pt x="100" y="681"/>
                      <a:pt x="129" y="681"/>
                    </a:cubicBezTo>
                    <a:cubicBezTo>
                      <a:pt x="135" y="681"/>
                      <a:pt x="141" y="680"/>
                      <a:pt x="147" y="678"/>
                    </a:cubicBezTo>
                    <a:cubicBezTo>
                      <a:pt x="205" y="631"/>
                      <a:pt x="321" y="61"/>
                      <a:pt x="275" y="14"/>
                    </a:cubicBezTo>
                    <a:cubicBezTo>
                      <a:pt x="267" y="5"/>
                      <a:pt x="258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4" name="Google Shape;534;p14"/>
          <p:cNvGrpSpPr/>
          <p:nvPr/>
        </p:nvGrpSpPr>
        <p:grpSpPr>
          <a:xfrm flipH="1" rot="10250349">
            <a:off x="7923024" y="1976379"/>
            <a:ext cx="2395549" cy="2434139"/>
            <a:chOff x="-3524891" y="4542950"/>
            <a:chExt cx="1976098" cy="2007931"/>
          </a:xfrm>
        </p:grpSpPr>
        <p:sp>
          <p:nvSpPr>
            <p:cNvPr id="535" name="Google Shape;535;p14"/>
            <p:cNvSpPr/>
            <p:nvPr/>
          </p:nvSpPr>
          <p:spPr>
            <a:xfrm>
              <a:off x="-2097233" y="5884715"/>
              <a:ext cx="40477" cy="41849"/>
            </a:xfrm>
            <a:custGeom>
              <a:rect b="b" l="l" r="r" t="t"/>
              <a:pathLst>
                <a:path extrusionOk="0" h="305" w="295">
                  <a:moveTo>
                    <a:pt x="68" y="0"/>
                  </a:moveTo>
                  <a:cubicBezTo>
                    <a:pt x="28" y="0"/>
                    <a:pt x="0" y="38"/>
                    <a:pt x="27" y="82"/>
                  </a:cubicBezTo>
                  <a:cubicBezTo>
                    <a:pt x="27" y="105"/>
                    <a:pt x="97" y="175"/>
                    <a:pt x="155" y="233"/>
                  </a:cubicBezTo>
                  <a:cubicBezTo>
                    <a:pt x="209" y="281"/>
                    <a:pt x="240" y="305"/>
                    <a:pt x="258" y="305"/>
                  </a:cubicBezTo>
                  <a:cubicBezTo>
                    <a:pt x="271" y="305"/>
                    <a:pt x="278" y="292"/>
                    <a:pt x="283" y="268"/>
                  </a:cubicBezTo>
                  <a:cubicBezTo>
                    <a:pt x="294" y="198"/>
                    <a:pt x="201" y="59"/>
                    <a:pt x="108" y="12"/>
                  </a:cubicBezTo>
                  <a:cubicBezTo>
                    <a:pt x="94" y="4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-1954673" y="5589990"/>
              <a:ext cx="64626" cy="16465"/>
            </a:xfrm>
            <a:custGeom>
              <a:rect b="b" l="l" r="r" t="t"/>
              <a:pathLst>
                <a:path extrusionOk="0" h="120" w="471">
                  <a:moveTo>
                    <a:pt x="292" y="0"/>
                  </a:moveTo>
                  <a:cubicBezTo>
                    <a:pt x="264" y="0"/>
                    <a:pt x="233" y="2"/>
                    <a:pt x="199" y="6"/>
                  </a:cubicBezTo>
                  <a:cubicBezTo>
                    <a:pt x="12" y="18"/>
                    <a:pt x="1" y="18"/>
                    <a:pt x="24" y="76"/>
                  </a:cubicBezTo>
                  <a:cubicBezTo>
                    <a:pt x="36" y="105"/>
                    <a:pt x="97" y="120"/>
                    <a:pt x="169" y="120"/>
                  </a:cubicBezTo>
                  <a:cubicBezTo>
                    <a:pt x="242" y="120"/>
                    <a:pt x="327" y="105"/>
                    <a:pt x="385" y="76"/>
                  </a:cubicBezTo>
                  <a:cubicBezTo>
                    <a:pt x="470" y="38"/>
                    <a:pt x="416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-2956160" y="6208802"/>
              <a:ext cx="401888" cy="266873"/>
            </a:xfrm>
            <a:custGeom>
              <a:rect b="b" l="l" r="r" t="t"/>
              <a:pathLst>
                <a:path extrusionOk="0" h="1945" w="2929">
                  <a:moveTo>
                    <a:pt x="63" y="1"/>
                  </a:moveTo>
                  <a:cubicBezTo>
                    <a:pt x="1" y="1"/>
                    <a:pt x="44" y="139"/>
                    <a:pt x="163" y="328"/>
                  </a:cubicBezTo>
                  <a:cubicBezTo>
                    <a:pt x="384" y="654"/>
                    <a:pt x="617" y="828"/>
                    <a:pt x="1048" y="968"/>
                  </a:cubicBezTo>
                  <a:cubicBezTo>
                    <a:pt x="1432" y="1096"/>
                    <a:pt x="1770" y="1282"/>
                    <a:pt x="2177" y="1608"/>
                  </a:cubicBezTo>
                  <a:cubicBezTo>
                    <a:pt x="2419" y="1799"/>
                    <a:pt x="2745" y="1944"/>
                    <a:pt x="2868" y="1944"/>
                  </a:cubicBezTo>
                  <a:cubicBezTo>
                    <a:pt x="2910" y="1944"/>
                    <a:pt x="2928" y="1927"/>
                    <a:pt x="2910" y="1888"/>
                  </a:cubicBezTo>
                  <a:cubicBezTo>
                    <a:pt x="2899" y="1865"/>
                    <a:pt x="2817" y="1806"/>
                    <a:pt x="2736" y="1771"/>
                  </a:cubicBezTo>
                  <a:cubicBezTo>
                    <a:pt x="2643" y="1725"/>
                    <a:pt x="2375" y="1539"/>
                    <a:pt x="2142" y="1352"/>
                  </a:cubicBezTo>
                  <a:cubicBezTo>
                    <a:pt x="1758" y="1038"/>
                    <a:pt x="1676" y="991"/>
                    <a:pt x="1187" y="805"/>
                  </a:cubicBezTo>
                  <a:lnTo>
                    <a:pt x="652" y="607"/>
                  </a:lnTo>
                  <a:lnTo>
                    <a:pt x="407" y="328"/>
                  </a:lnTo>
                  <a:cubicBezTo>
                    <a:pt x="268" y="165"/>
                    <a:pt x="128" y="25"/>
                    <a:pt x="105" y="13"/>
                  </a:cubicBezTo>
                  <a:cubicBezTo>
                    <a:pt x="88" y="5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-2786982" y="5876757"/>
              <a:ext cx="38556" cy="71212"/>
            </a:xfrm>
            <a:custGeom>
              <a:rect b="b" l="l" r="r" t="t"/>
              <a:pathLst>
                <a:path extrusionOk="0" h="519" w="281">
                  <a:moveTo>
                    <a:pt x="216" y="0"/>
                  </a:moveTo>
                  <a:cubicBezTo>
                    <a:pt x="194" y="0"/>
                    <a:pt x="166" y="62"/>
                    <a:pt x="94" y="221"/>
                  </a:cubicBezTo>
                  <a:cubicBezTo>
                    <a:pt x="16" y="402"/>
                    <a:pt x="1" y="519"/>
                    <a:pt x="38" y="519"/>
                  </a:cubicBezTo>
                  <a:cubicBezTo>
                    <a:pt x="57" y="519"/>
                    <a:pt x="87" y="492"/>
                    <a:pt x="129" y="431"/>
                  </a:cubicBezTo>
                  <a:cubicBezTo>
                    <a:pt x="222" y="303"/>
                    <a:pt x="280" y="105"/>
                    <a:pt x="245" y="35"/>
                  </a:cubicBezTo>
                  <a:cubicBezTo>
                    <a:pt x="235" y="13"/>
                    <a:pt x="226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-3002537" y="6006694"/>
              <a:ext cx="44868" cy="152852"/>
            </a:xfrm>
            <a:custGeom>
              <a:rect b="b" l="l" r="r" t="t"/>
              <a:pathLst>
                <a:path extrusionOk="0" h="1114" w="327">
                  <a:moveTo>
                    <a:pt x="172" y="1"/>
                  </a:moveTo>
                  <a:cubicBezTo>
                    <a:pt x="159" y="1"/>
                    <a:pt x="144" y="23"/>
                    <a:pt x="117" y="78"/>
                  </a:cubicBezTo>
                  <a:cubicBezTo>
                    <a:pt x="0" y="346"/>
                    <a:pt x="93" y="1091"/>
                    <a:pt x="233" y="1114"/>
                  </a:cubicBezTo>
                  <a:cubicBezTo>
                    <a:pt x="303" y="1114"/>
                    <a:pt x="326" y="1021"/>
                    <a:pt x="280" y="904"/>
                  </a:cubicBezTo>
                  <a:cubicBezTo>
                    <a:pt x="256" y="858"/>
                    <a:pt x="233" y="660"/>
                    <a:pt x="233" y="462"/>
                  </a:cubicBezTo>
                  <a:cubicBezTo>
                    <a:pt x="221" y="264"/>
                    <a:pt x="210" y="66"/>
                    <a:pt x="198" y="31"/>
                  </a:cubicBezTo>
                  <a:cubicBezTo>
                    <a:pt x="189" y="12"/>
                    <a:pt x="181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-1770950" y="5584639"/>
              <a:ext cx="134329" cy="565442"/>
            </a:xfrm>
            <a:custGeom>
              <a:rect b="b" l="l" r="r" t="t"/>
              <a:pathLst>
                <a:path extrusionOk="0" h="4121" w="979">
                  <a:moveTo>
                    <a:pt x="875" y="1"/>
                  </a:moveTo>
                  <a:cubicBezTo>
                    <a:pt x="845" y="1"/>
                    <a:pt x="816" y="79"/>
                    <a:pt x="792" y="220"/>
                  </a:cubicBezTo>
                  <a:cubicBezTo>
                    <a:pt x="780" y="325"/>
                    <a:pt x="664" y="686"/>
                    <a:pt x="548" y="1023"/>
                  </a:cubicBezTo>
                  <a:cubicBezTo>
                    <a:pt x="245" y="1861"/>
                    <a:pt x="222" y="2048"/>
                    <a:pt x="257" y="2898"/>
                  </a:cubicBezTo>
                  <a:cubicBezTo>
                    <a:pt x="280" y="3468"/>
                    <a:pt x="233" y="3771"/>
                    <a:pt x="117" y="3934"/>
                  </a:cubicBezTo>
                  <a:cubicBezTo>
                    <a:pt x="12" y="4073"/>
                    <a:pt x="0" y="4120"/>
                    <a:pt x="105" y="4120"/>
                  </a:cubicBezTo>
                  <a:cubicBezTo>
                    <a:pt x="245" y="4108"/>
                    <a:pt x="431" y="3713"/>
                    <a:pt x="443" y="3387"/>
                  </a:cubicBezTo>
                  <a:cubicBezTo>
                    <a:pt x="455" y="3282"/>
                    <a:pt x="443" y="3014"/>
                    <a:pt x="431" y="2793"/>
                  </a:cubicBezTo>
                  <a:cubicBezTo>
                    <a:pt x="373" y="2118"/>
                    <a:pt x="408" y="1885"/>
                    <a:pt x="664" y="1198"/>
                  </a:cubicBezTo>
                  <a:cubicBezTo>
                    <a:pt x="885" y="569"/>
                    <a:pt x="978" y="173"/>
                    <a:pt x="920" y="57"/>
                  </a:cubicBezTo>
                  <a:cubicBezTo>
                    <a:pt x="905" y="19"/>
                    <a:pt x="890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-1828715" y="5391998"/>
              <a:ext cx="177687" cy="143659"/>
            </a:xfrm>
            <a:custGeom>
              <a:rect b="b" l="l" r="r" t="t"/>
              <a:pathLst>
                <a:path extrusionOk="0" h="1047" w="1295">
                  <a:moveTo>
                    <a:pt x="75" y="0"/>
                  </a:moveTo>
                  <a:cubicBezTo>
                    <a:pt x="22" y="0"/>
                    <a:pt x="0" y="18"/>
                    <a:pt x="14" y="52"/>
                  </a:cubicBezTo>
                  <a:cubicBezTo>
                    <a:pt x="26" y="64"/>
                    <a:pt x="177" y="157"/>
                    <a:pt x="352" y="262"/>
                  </a:cubicBezTo>
                  <a:cubicBezTo>
                    <a:pt x="747" y="471"/>
                    <a:pt x="980" y="658"/>
                    <a:pt x="1120" y="879"/>
                  </a:cubicBezTo>
                  <a:cubicBezTo>
                    <a:pt x="1186" y="991"/>
                    <a:pt x="1233" y="1047"/>
                    <a:pt x="1262" y="1047"/>
                  </a:cubicBezTo>
                  <a:cubicBezTo>
                    <a:pt x="1284" y="1047"/>
                    <a:pt x="1295" y="1014"/>
                    <a:pt x="1295" y="949"/>
                  </a:cubicBezTo>
                  <a:cubicBezTo>
                    <a:pt x="1295" y="867"/>
                    <a:pt x="1260" y="786"/>
                    <a:pt x="1167" y="646"/>
                  </a:cubicBezTo>
                  <a:cubicBezTo>
                    <a:pt x="934" y="320"/>
                    <a:pt x="678" y="157"/>
                    <a:pt x="235" y="29"/>
                  </a:cubicBezTo>
                  <a:cubicBezTo>
                    <a:pt x="167" y="9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-3446682" y="5131987"/>
              <a:ext cx="351532" cy="407788"/>
            </a:xfrm>
            <a:custGeom>
              <a:rect b="b" l="l" r="r" t="t"/>
              <a:pathLst>
                <a:path extrusionOk="0" h="2972" w="2562">
                  <a:moveTo>
                    <a:pt x="2513" y="1"/>
                  </a:moveTo>
                  <a:cubicBezTo>
                    <a:pt x="2484" y="1"/>
                    <a:pt x="2411" y="79"/>
                    <a:pt x="2271" y="247"/>
                  </a:cubicBezTo>
                  <a:cubicBezTo>
                    <a:pt x="1933" y="655"/>
                    <a:pt x="1852" y="736"/>
                    <a:pt x="1316" y="1039"/>
                  </a:cubicBezTo>
                  <a:cubicBezTo>
                    <a:pt x="385" y="1575"/>
                    <a:pt x="36" y="1970"/>
                    <a:pt x="12" y="2529"/>
                  </a:cubicBezTo>
                  <a:cubicBezTo>
                    <a:pt x="1" y="2750"/>
                    <a:pt x="59" y="2972"/>
                    <a:pt x="129" y="2972"/>
                  </a:cubicBezTo>
                  <a:cubicBezTo>
                    <a:pt x="152" y="2972"/>
                    <a:pt x="187" y="2855"/>
                    <a:pt x="199" y="2727"/>
                  </a:cubicBezTo>
                  <a:cubicBezTo>
                    <a:pt x="245" y="2075"/>
                    <a:pt x="420" y="1854"/>
                    <a:pt x="1409" y="1214"/>
                  </a:cubicBezTo>
                  <a:cubicBezTo>
                    <a:pt x="1829" y="946"/>
                    <a:pt x="2015" y="806"/>
                    <a:pt x="2155" y="643"/>
                  </a:cubicBezTo>
                  <a:cubicBezTo>
                    <a:pt x="2387" y="375"/>
                    <a:pt x="2562" y="84"/>
                    <a:pt x="2527" y="15"/>
                  </a:cubicBezTo>
                  <a:cubicBezTo>
                    <a:pt x="2525" y="5"/>
                    <a:pt x="2520" y="1"/>
                    <a:pt x="2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-2155821" y="5160938"/>
              <a:ext cx="38419" cy="50356"/>
            </a:xfrm>
            <a:custGeom>
              <a:rect b="b" l="l" r="r" t="t"/>
              <a:pathLst>
                <a:path extrusionOk="0" h="367" w="280">
                  <a:moveTo>
                    <a:pt x="223" y="0"/>
                  </a:moveTo>
                  <a:cubicBezTo>
                    <a:pt x="173" y="0"/>
                    <a:pt x="72" y="131"/>
                    <a:pt x="23" y="269"/>
                  </a:cubicBezTo>
                  <a:cubicBezTo>
                    <a:pt x="4" y="344"/>
                    <a:pt x="1" y="366"/>
                    <a:pt x="36" y="366"/>
                  </a:cubicBezTo>
                  <a:cubicBezTo>
                    <a:pt x="44" y="366"/>
                    <a:pt x="56" y="365"/>
                    <a:pt x="70" y="362"/>
                  </a:cubicBezTo>
                  <a:cubicBezTo>
                    <a:pt x="151" y="362"/>
                    <a:pt x="279" y="95"/>
                    <a:pt x="244" y="13"/>
                  </a:cubicBezTo>
                  <a:cubicBezTo>
                    <a:pt x="239" y="4"/>
                    <a:pt x="232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-3074434" y="5055837"/>
              <a:ext cx="143933" cy="54198"/>
            </a:xfrm>
            <a:custGeom>
              <a:rect b="b" l="l" r="r" t="t"/>
              <a:pathLst>
                <a:path extrusionOk="0" h="395" w="1049">
                  <a:moveTo>
                    <a:pt x="797" y="0"/>
                  </a:moveTo>
                  <a:cubicBezTo>
                    <a:pt x="700" y="0"/>
                    <a:pt x="588" y="12"/>
                    <a:pt x="489" y="34"/>
                  </a:cubicBezTo>
                  <a:cubicBezTo>
                    <a:pt x="396" y="57"/>
                    <a:pt x="280" y="92"/>
                    <a:pt x="245" y="127"/>
                  </a:cubicBezTo>
                  <a:cubicBezTo>
                    <a:pt x="47" y="255"/>
                    <a:pt x="0" y="302"/>
                    <a:pt x="24" y="348"/>
                  </a:cubicBezTo>
                  <a:cubicBezTo>
                    <a:pt x="35" y="383"/>
                    <a:pt x="59" y="395"/>
                    <a:pt x="59" y="395"/>
                  </a:cubicBezTo>
                  <a:cubicBezTo>
                    <a:pt x="70" y="395"/>
                    <a:pt x="233" y="337"/>
                    <a:pt x="431" y="278"/>
                  </a:cubicBezTo>
                  <a:cubicBezTo>
                    <a:pt x="629" y="209"/>
                    <a:pt x="850" y="139"/>
                    <a:pt x="920" y="127"/>
                  </a:cubicBezTo>
                  <a:cubicBezTo>
                    <a:pt x="1025" y="104"/>
                    <a:pt x="1048" y="81"/>
                    <a:pt x="1025" y="46"/>
                  </a:cubicBezTo>
                  <a:cubicBezTo>
                    <a:pt x="994" y="15"/>
                    <a:pt x="905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-3524891" y="4542950"/>
              <a:ext cx="1976098" cy="2007931"/>
            </a:xfrm>
            <a:custGeom>
              <a:rect b="b" l="l" r="r" t="t"/>
              <a:pathLst>
                <a:path extrusionOk="0" h="14634" w="14402">
                  <a:moveTo>
                    <a:pt x="10676" y="233"/>
                  </a:moveTo>
                  <a:cubicBezTo>
                    <a:pt x="11386" y="244"/>
                    <a:pt x="11980" y="652"/>
                    <a:pt x="12271" y="1327"/>
                  </a:cubicBezTo>
                  <a:cubicBezTo>
                    <a:pt x="12469" y="1746"/>
                    <a:pt x="12562" y="2410"/>
                    <a:pt x="12516" y="2887"/>
                  </a:cubicBezTo>
                  <a:cubicBezTo>
                    <a:pt x="12423" y="3702"/>
                    <a:pt x="11829" y="4540"/>
                    <a:pt x="10828" y="5297"/>
                  </a:cubicBezTo>
                  <a:cubicBezTo>
                    <a:pt x="10408" y="5611"/>
                    <a:pt x="10245" y="5751"/>
                    <a:pt x="9850" y="6182"/>
                  </a:cubicBezTo>
                  <a:cubicBezTo>
                    <a:pt x="9593" y="6450"/>
                    <a:pt x="9559" y="6473"/>
                    <a:pt x="9139" y="6683"/>
                  </a:cubicBezTo>
                  <a:cubicBezTo>
                    <a:pt x="8904" y="6796"/>
                    <a:pt x="8759" y="6855"/>
                    <a:pt x="8707" y="6855"/>
                  </a:cubicBezTo>
                  <a:cubicBezTo>
                    <a:pt x="8695" y="6855"/>
                    <a:pt x="8688" y="6852"/>
                    <a:pt x="8685" y="6846"/>
                  </a:cubicBezTo>
                  <a:cubicBezTo>
                    <a:pt x="8674" y="6822"/>
                    <a:pt x="8697" y="6799"/>
                    <a:pt x="8744" y="6776"/>
                  </a:cubicBezTo>
                  <a:cubicBezTo>
                    <a:pt x="8976" y="6671"/>
                    <a:pt x="9698" y="5798"/>
                    <a:pt x="9826" y="5460"/>
                  </a:cubicBezTo>
                  <a:cubicBezTo>
                    <a:pt x="9856" y="5385"/>
                    <a:pt x="9861" y="5347"/>
                    <a:pt x="9841" y="5347"/>
                  </a:cubicBezTo>
                  <a:cubicBezTo>
                    <a:pt x="9798" y="5347"/>
                    <a:pt x="9644" y="5513"/>
                    <a:pt x="9384" y="5844"/>
                  </a:cubicBezTo>
                  <a:cubicBezTo>
                    <a:pt x="8988" y="6333"/>
                    <a:pt x="8790" y="6543"/>
                    <a:pt x="8546" y="6717"/>
                  </a:cubicBezTo>
                  <a:cubicBezTo>
                    <a:pt x="8518" y="6736"/>
                    <a:pt x="8500" y="6746"/>
                    <a:pt x="8491" y="6746"/>
                  </a:cubicBezTo>
                  <a:cubicBezTo>
                    <a:pt x="8464" y="6746"/>
                    <a:pt x="8513" y="6662"/>
                    <a:pt x="8650" y="6438"/>
                  </a:cubicBezTo>
                  <a:cubicBezTo>
                    <a:pt x="8907" y="6031"/>
                    <a:pt x="9139" y="5518"/>
                    <a:pt x="9663" y="4168"/>
                  </a:cubicBezTo>
                  <a:cubicBezTo>
                    <a:pt x="10001" y="3295"/>
                    <a:pt x="10071" y="3062"/>
                    <a:pt x="10024" y="3039"/>
                  </a:cubicBezTo>
                  <a:cubicBezTo>
                    <a:pt x="10021" y="3037"/>
                    <a:pt x="10017" y="3037"/>
                    <a:pt x="10014" y="3037"/>
                  </a:cubicBezTo>
                  <a:cubicBezTo>
                    <a:pt x="9886" y="3037"/>
                    <a:pt x="9521" y="3795"/>
                    <a:pt x="9046" y="4983"/>
                  </a:cubicBezTo>
                  <a:cubicBezTo>
                    <a:pt x="8650" y="5984"/>
                    <a:pt x="8348" y="6624"/>
                    <a:pt x="8161" y="6799"/>
                  </a:cubicBezTo>
                  <a:cubicBezTo>
                    <a:pt x="8159" y="6801"/>
                    <a:pt x="8157" y="6802"/>
                    <a:pt x="8156" y="6802"/>
                  </a:cubicBezTo>
                  <a:cubicBezTo>
                    <a:pt x="8104" y="6802"/>
                    <a:pt x="8295" y="5743"/>
                    <a:pt x="8464" y="5122"/>
                  </a:cubicBezTo>
                  <a:cubicBezTo>
                    <a:pt x="8590" y="4628"/>
                    <a:pt x="8626" y="4384"/>
                    <a:pt x="8566" y="4384"/>
                  </a:cubicBezTo>
                  <a:cubicBezTo>
                    <a:pt x="8548" y="4384"/>
                    <a:pt x="8522" y="4405"/>
                    <a:pt x="8487" y="4447"/>
                  </a:cubicBezTo>
                  <a:cubicBezTo>
                    <a:pt x="8324" y="4668"/>
                    <a:pt x="8045" y="5879"/>
                    <a:pt x="7987" y="6729"/>
                  </a:cubicBezTo>
                  <a:cubicBezTo>
                    <a:pt x="7964" y="6908"/>
                    <a:pt x="7953" y="7044"/>
                    <a:pt x="7942" y="7044"/>
                  </a:cubicBezTo>
                  <a:cubicBezTo>
                    <a:pt x="7941" y="7044"/>
                    <a:pt x="7941" y="7044"/>
                    <a:pt x="7940" y="7043"/>
                  </a:cubicBezTo>
                  <a:cubicBezTo>
                    <a:pt x="7894" y="6939"/>
                    <a:pt x="7754" y="5041"/>
                    <a:pt x="7766" y="4645"/>
                  </a:cubicBezTo>
                  <a:cubicBezTo>
                    <a:pt x="7789" y="3784"/>
                    <a:pt x="7929" y="2969"/>
                    <a:pt x="8150" y="2410"/>
                  </a:cubicBezTo>
                  <a:cubicBezTo>
                    <a:pt x="8371" y="1851"/>
                    <a:pt x="8883" y="1141"/>
                    <a:pt x="9349" y="757"/>
                  </a:cubicBezTo>
                  <a:cubicBezTo>
                    <a:pt x="9815" y="372"/>
                    <a:pt x="10187" y="233"/>
                    <a:pt x="10676" y="233"/>
                  </a:cubicBezTo>
                  <a:close/>
                  <a:moveTo>
                    <a:pt x="7703" y="7697"/>
                  </a:moveTo>
                  <a:cubicBezTo>
                    <a:pt x="7711" y="7697"/>
                    <a:pt x="7720" y="7708"/>
                    <a:pt x="7731" y="7730"/>
                  </a:cubicBezTo>
                  <a:cubicBezTo>
                    <a:pt x="7751" y="7781"/>
                    <a:pt x="7727" y="7840"/>
                    <a:pt x="7691" y="7840"/>
                  </a:cubicBezTo>
                  <a:cubicBezTo>
                    <a:pt x="7685" y="7840"/>
                    <a:pt x="7679" y="7838"/>
                    <a:pt x="7672" y="7835"/>
                  </a:cubicBezTo>
                  <a:cubicBezTo>
                    <a:pt x="7649" y="7812"/>
                    <a:pt x="7649" y="7777"/>
                    <a:pt x="7672" y="7742"/>
                  </a:cubicBezTo>
                  <a:cubicBezTo>
                    <a:pt x="7685" y="7711"/>
                    <a:pt x="7694" y="7697"/>
                    <a:pt x="7703" y="7697"/>
                  </a:cubicBezTo>
                  <a:close/>
                  <a:moveTo>
                    <a:pt x="3966" y="3350"/>
                  </a:moveTo>
                  <a:cubicBezTo>
                    <a:pt x="4034" y="3350"/>
                    <a:pt x="4114" y="3355"/>
                    <a:pt x="4215" y="3365"/>
                  </a:cubicBezTo>
                  <a:cubicBezTo>
                    <a:pt x="4832" y="3399"/>
                    <a:pt x="5623" y="3795"/>
                    <a:pt x="6462" y="4482"/>
                  </a:cubicBezTo>
                  <a:cubicBezTo>
                    <a:pt x="7079" y="4994"/>
                    <a:pt x="7416" y="5483"/>
                    <a:pt x="7568" y="6100"/>
                  </a:cubicBezTo>
                  <a:cubicBezTo>
                    <a:pt x="7632" y="6358"/>
                    <a:pt x="7637" y="6654"/>
                    <a:pt x="7592" y="6654"/>
                  </a:cubicBezTo>
                  <a:cubicBezTo>
                    <a:pt x="7588" y="6654"/>
                    <a:pt x="7584" y="6652"/>
                    <a:pt x="7579" y="6648"/>
                  </a:cubicBezTo>
                  <a:cubicBezTo>
                    <a:pt x="7556" y="6624"/>
                    <a:pt x="7370" y="6403"/>
                    <a:pt x="7160" y="6182"/>
                  </a:cubicBezTo>
                  <a:cubicBezTo>
                    <a:pt x="6741" y="5693"/>
                    <a:pt x="6345" y="5355"/>
                    <a:pt x="6089" y="5262"/>
                  </a:cubicBezTo>
                  <a:cubicBezTo>
                    <a:pt x="6022" y="5239"/>
                    <a:pt x="5968" y="5229"/>
                    <a:pt x="5931" y="5229"/>
                  </a:cubicBezTo>
                  <a:cubicBezTo>
                    <a:pt x="5840" y="5229"/>
                    <a:pt x="5850" y="5289"/>
                    <a:pt x="6008" y="5355"/>
                  </a:cubicBezTo>
                  <a:cubicBezTo>
                    <a:pt x="6264" y="5460"/>
                    <a:pt x="6566" y="5740"/>
                    <a:pt x="6986" y="6252"/>
                  </a:cubicBezTo>
                  <a:cubicBezTo>
                    <a:pt x="7195" y="6520"/>
                    <a:pt x="7405" y="6764"/>
                    <a:pt x="7451" y="6811"/>
                  </a:cubicBezTo>
                  <a:cubicBezTo>
                    <a:pt x="7498" y="6857"/>
                    <a:pt x="7533" y="6904"/>
                    <a:pt x="7533" y="6904"/>
                  </a:cubicBezTo>
                  <a:cubicBezTo>
                    <a:pt x="7533" y="6904"/>
                    <a:pt x="7533" y="6905"/>
                    <a:pt x="7532" y="6905"/>
                  </a:cubicBezTo>
                  <a:cubicBezTo>
                    <a:pt x="7515" y="6905"/>
                    <a:pt x="7177" y="6780"/>
                    <a:pt x="6764" y="6624"/>
                  </a:cubicBezTo>
                  <a:cubicBezTo>
                    <a:pt x="6194" y="6403"/>
                    <a:pt x="5868" y="6310"/>
                    <a:pt x="5519" y="6252"/>
                  </a:cubicBezTo>
                  <a:cubicBezTo>
                    <a:pt x="5137" y="6182"/>
                    <a:pt x="4736" y="6145"/>
                    <a:pt x="4528" y="6145"/>
                  </a:cubicBezTo>
                  <a:cubicBezTo>
                    <a:pt x="4456" y="6145"/>
                    <a:pt x="4407" y="6150"/>
                    <a:pt x="4389" y="6159"/>
                  </a:cubicBezTo>
                  <a:cubicBezTo>
                    <a:pt x="4261" y="6217"/>
                    <a:pt x="4354" y="6263"/>
                    <a:pt x="4680" y="6298"/>
                  </a:cubicBezTo>
                  <a:cubicBezTo>
                    <a:pt x="5367" y="6368"/>
                    <a:pt x="5891" y="6508"/>
                    <a:pt x="6741" y="6834"/>
                  </a:cubicBezTo>
                  <a:cubicBezTo>
                    <a:pt x="7218" y="7009"/>
                    <a:pt x="7591" y="7160"/>
                    <a:pt x="7591" y="7160"/>
                  </a:cubicBezTo>
                  <a:cubicBezTo>
                    <a:pt x="7579" y="7160"/>
                    <a:pt x="7195" y="7137"/>
                    <a:pt x="6729" y="7102"/>
                  </a:cubicBezTo>
                  <a:cubicBezTo>
                    <a:pt x="6264" y="7078"/>
                    <a:pt x="5728" y="7055"/>
                    <a:pt x="5554" y="7055"/>
                  </a:cubicBezTo>
                  <a:cubicBezTo>
                    <a:pt x="5228" y="7067"/>
                    <a:pt x="4855" y="7160"/>
                    <a:pt x="4890" y="7218"/>
                  </a:cubicBezTo>
                  <a:cubicBezTo>
                    <a:pt x="4890" y="7232"/>
                    <a:pt x="4938" y="7237"/>
                    <a:pt x="5010" y="7237"/>
                  </a:cubicBezTo>
                  <a:cubicBezTo>
                    <a:pt x="5062" y="7237"/>
                    <a:pt x="5125" y="7235"/>
                    <a:pt x="5193" y="7230"/>
                  </a:cubicBezTo>
                  <a:cubicBezTo>
                    <a:pt x="5205" y="7229"/>
                    <a:pt x="5222" y="7229"/>
                    <a:pt x="5242" y="7229"/>
                  </a:cubicBezTo>
                  <a:cubicBezTo>
                    <a:pt x="5599" y="7229"/>
                    <a:pt x="7032" y="7325"/>
                    <a:pt x="7021" y="7358"/>
                  </a:cubicBezTo>
                  <a:cubicBezTo>
                    <a:pt x="7021" y="7358"/>
                    <a:pt x="6846" y="7404"/>
                    <a:pt x="6625" y="7463"/>
                  </a:cubicBezTo>
                  <a:cubicBezTo>
                    <a:pt x="6415" y="7509"/>
                    <a:pt x="6112" y="7591"/>
                    <a:pt x="5973" y="7649"/>
                  </a:cubicBezTo>
                  <a:cubicBezTo>
                    <a:pt x="5623" y="7765"/>
                    <a:pt x="4937" y="7963"/>
                    <a:pt x="4494" y="8068"/>
                  </a:cubicBezTo>
                  <a:cubicBezTo>
                    <a:pt x="4296" y="8103"/>
                    <a:pt x="3935" y="8208"/>
                    <a:pt x="3679" y="8289"/>
                  </a:cubicBezTo>
                  <a:cubicBezTo>
                    <a:pt x="3144" y="8475"/>
                    <a:pt x="2259" y="8685"/>
                    <a:pt x="1921" y="8697"/>
                  </a:cubicBezTo>
                  <a:cubicBezTo>
                    <a:pt x="1875" y="8700"/>
                    <a:pt x="1828" y="8702"/>
                    <a:pt x="1782" y="8702"/>
                  </a:cubicBezTo>
                  <a:cubicBezTo>
                    <a:pt x="1346" y="8702"/>
                    <a:pt x="947" y="8555"/>
                    <a:pt x="757" y="8312"/>
                  </a:cubicBezTo>
                  <a:cubicBezTo>
                    <a:pt x="606" y="8138"/>
                    <a:pt x="396" y="7649"/>
                    <a:pt x="350" y="7369"/>
                  </a:cubicBezTo>
                  <a:cubicBezTo>
                    <a:pt x="245" y="6717"/>
                    <a:pt x="489" y="5972"/>
                    <a:pt x="955" y="5565"/>
                  </a:cubicBezTo>
                  <a:cubicBezTo>
                    <a:pt x="1036" y="5495"/>
                    <a:pt x="1351" y="5309"/>
                    <a:pt x="1653" y="5157"/>
                  </a:cubicBezTo>
                  <a:cubicBezTo>
                    <a:pt x="2282" y="4843"/>
                    <a:pt x="2399" y="4727"/>
                    <a:pt x="2701" y="4214"/>
                  </a:cubicBezTo>
                  <a:cubicBezTo>
                    <a:pt x="2794" y="4063"/>
                    <a:pt x="2946" y="3865"/>
                    <a:pt x="3027" y="3760"/>
                  </a:cubicBezTo>
                  <a:cubicBezTo>
                    <a:pt x="3155" y="3644"/>
                    <a:pt x="3260" y="3562"/>
                    <a:pt x="3458" y="3481"/>
                  </a:cubicBezTo>
                  <a:cubicBezTo>
                    <a:pt x="3679" y="3388"/>
                    <a:pt x="3782" y="3350"/>
                    <a:pt x="3966" y="3350"/>
                  </a:cubicBezTo>
                  <a:close/>
                  <a:moveTo>
                    <a:pt x="7671" y="7954"/>
                  </a:moveTo>
                  <a:cubicBezTo>
                    <a:pt x="7704" y="7954"/>
                    <a:pt x="7691" y="8023"/>
                    <a:pt x="7626" y="8406"/>
                  </a:cubicBezTo>
                  <a:cubicBezTo>
                    <a:pt x="7475" y="9314"/>
                    <a:pt x="7603" y="9861"/>
                    <a:pt x="8220" y="10874"/>
                  </a:cubicBezTo>
                  <a:cubicBezTo>
                    <a:pt x="8720" y="11677"/>
                    <a:pt x="8872" y="12131"/>
                    <a:pt x="8732" y="12329"/>
                  </a:cubicBezTo>
                  <a:cubicBezTo>
                    <a:pt x="8697" y="12385"/>
                    <a:pt x="8619" y="12416"/>
                    <a:pt x="8542" y="12416"/>
                  </a:cubicBezTo>
                  <a:cubicBezTo>
                    <a:pt x="8492" y="12416"/>
                    <a:pt x="8443" y="12403"/>
                    <a:pt x="8406" y="12376"/>
                  </a:cubicBezTo>
                  <a:cubicBezTo>
                    <a:pt x="8348" y="12329"/>
                    <a:pt x="8348" y="12271"/>
                    <a:pt x="8406" y="12050"/>
                  </a:cubicBezTo>
                  <a:cubicBezTo>
                    <a:pt x="8449" y="11871"/>
                    <a:pt x="8447" y="11777"/>
                    <a:pt x="8421" y="11777"/>
                  </a:cubicBezTo>
                  <a:cubicBezTo>
                    <a:pt x="8398" y="11777"/>
                    <a:pt x="8357" y="11850"/>
                    <a:pt x="8313" y="12003"/>
                  </a:cubicBezTo>
                  <a:lnTo>
                    <a:pt x="8231" y="12259"/>
                  </a:lnTo>
                  <a:lnTo>
                    <a:pt x="8127" y="12038"/>
                  </a:lnTo>
                  <a:cubicBezTo>
                    <a:pt x="8045" y="11840"/>
                    <a:pt x="8033" y="11805"/>
                    <a:pt x="8103" y="11642"/>
                  </a:cubicBezTo>
                  <a:cubicBezTo>
                    <a:pt x="8164" y="11480"/>
                    <a:pt x="8172" y="11379"/>
                    <a:pt x="8119" y="11379"/>
                  </a:cubicBezTo>
                  <a:cubicBezTo>
                    <a:pt x="8111" y="11379"/>
                    <a:pt x="8102" y="11382"/>
                    <a:pt x="8092" y="11386"/>
                  </a:cubicBezTo>
                  <a:cubicBezTo>
                    <a:pt x="8068" y="11398"/>
                    <a:pt x="8022" y="11456"/>
                    <a:pt x="7998" y="11526"/>
                  </a:cubicBezTo>
                  <a:lnTo>
                    <a:pt x="7952" y="11642"/>
                  </a:lnTo>
                  <a:lnTo>
                    <a:pt x="7905" y="11526"/>
                  </a:lnTo>
                  <a:cubicBezTo>
                    <a:pt x="7801" y="11281"/>
                    <a:pt x="7789" y="11153"/>
                    <a:pt x="7859" y="11037"/>
                  </a:cubicBezTo>
                  <a:cubicBezTo>
                    <a:pt x="7905" y="10979"/>
                    <a:pt x="7929" y="10909"/>
                    <a:pt x="7917" y="10874"/>
                  </a:cubicBezTo>
                  <a:cubicBezTo>
                    <a:pt x="7904" y="10848"/>
                    <a:pt x="7891" y="10835"/>
                    <a:pt x="7876" y="10835"/>
                  </a:cubicBezTo>
                  <a:cubicBezTo>
                    <a:pt x="7851" y="10835"/>
                    <a:pt x="7821" y="10871"/>
                    <a:pt x="7777" y="10944"/>
                  </a:cubicBezTo>
                  <a:cubicBezTo>
                    <a:pt x="7754" y="10980"/>
                    <a:pt x="7740" y="11003"/>
                    <a:pt x="7726" y="11003"/>
                  </a:cubicBezTo>
                  <a:cubicBezTo>
                    <a:pt x="7705" y="11003"/>
                    <a:pt x="7682" y="10950"/>
                    <a:pt x="7626" y="10816"/>
                  </a:cubicBezTo>
                  <a:cubicBezTo>
                    <a:pt x="7544" y="10629"/>
                    <a:pt x="7533" y="10583"/>
                    <a:pt x="7591" y="10501"/>
                  </a:cubicBezTo>
                  <a:cubicBezTo>
                    <a:pt x="7654" y="10411"/>
                    <a:pt x="7640" y="10342"/>
                    <a:pt x="7588" y="10342"/>
                  </a:cubicBezTo>
                  <a:cubicBezTo>
                    <a:pt x="7573" y="10342"/>
                    <a:pt x="7554" y="10348"/>
                    <a:pt x="7533" y="10362"/>
                  </a:cubicBezTo>
                  <a:cubicBezTo>
                    <a:pt x="7517" y="10374"/>
                    <a:pt x="7505" y="10380"/>
                    <a:pt x="7496" y="10380"/>
                  </a:cubicBezTo>
                  <a:cubicBezTo>
                    <a:pt x="7478" y="10380"/>
                    <a:pt x="7471" y="10357"/>
                    <a:pt x="7463" y="10303"/>
                  </a:cubicBezTo>
                  <a:cubicBezTo>
                    <a:pt x="7451" y="10257"/>
                    <a:pt x="7428" y="10187"/>
                    <a:pt x="7416" y="10152"/>
                  </a:cubicBezTo>
                  <a:cubicBezTo>
                    <a:pt x="7405" y="10117"/>
                    <a:pt x="7405" y="10082"/>
                    <a:pt x="7440" y="10070"/>
                  </a:cubicBezTo>
                  <a:cubicBezTo>
                    <a:pt x="7463" y="10059"/>
                    <a:pt x="7510" y="10001"/>
                    <a:pt x="7533" y="9954"/>
                  </a:cubicBezTo>
                  <a:cubicBezTo>
                    <a:pt x="7567" y="9895"/>
                    <a:pt x="7576" y="9879"/>
                    <a:pt x="7543" y="9879"/>
                  </a:cubicBezTo>
                  <a:cubicBezTo>
                    <a:pt x="7530" y="9879"/>
                    <a:pt x="7512" y="9881"/>
                    <a:pt x="7486" y="9884"/>
                  </a:cubicBezTo>
                  <a:cubicBezTo>
                    <a:pt x="7460" y="9890"/>
                    <a:pt x="7440" y="9894"/>
                    <a:pt x="7425" y="9894"/>
                  </a:cubicBezTo>
                  <a:cubicBezTo>
                    <a:pt x="7373" y="9894"/>
                    <a:pt x="7373" y="9847"/>
                    <a:pt x="7347" y="9640"/>
                  </a:cubicBezTo>
                  <a:cubicBezTo>
                    <a:pt x="7323" y="9488"/>
                    <a:pt x="7335" y="9430"/>
                    <a:pt x="7370" y="9419"/>
                  </a:cubicBezTo>
                  <a:cubicBezTo>
                    <a:pt x="7451" y="9419"/>
                    <a:pt x="7451" y="9337"/>
                    <a:pt x="7370" y="9314"/>
                  </a:cubicBezTo>
                  <a:cubicBezTo>
                    <a:pt x="7312" y="9290"/>
                    <a:pt x="7300" y="9267"/>
                    <a:pt x="7300" y="9139"/>
                  </a:cubicBezTo>
                  <a:cubicBezTo>
                    <a:pt x="7300" y="9023"/>
                    <a:pt x="7323" y="8976"/>
                    <a:pt x="7405" y="8941"/>
                  </a:cubicBezTo>
                  <a:cubicBezTo>
                    <a:pt x="7510" y="8899"/>
                    <a:pt x="7511" y="8810"/>
                    <a:pt x="7433" y="8810"/>
                  </a:cubicBezTo>
                  <a:cubicBezTo>
                    <a:pt x="7424" y="8810"/>
                    <a:pt x="7415" y="8811"/>
                    <a:pt x="7405" y="8813"/>
                  </a:cubicBezTo>
                  <a:cubicBezTo>
                    <a:pt x="7401" y="8814"/>
                    <a:pt x="7398" y="8814"/>
                    <a:pt x="7394" y="8814"/>
                  </a:cubicBezTo>
                  <a:cubicBezTo>
                    <a:pt x="7306" y="8814"/>
                    <a:pt x="7386" y="8520"/>
                    <a:pt x="7498" y="8464"/>
                  </a:cubicBezTo>
                  <a:cubicBezTo>
                    <a:pt x="7614" y="8417"/>
                    <a:pt x="7638" y="8336"/>
                    <a:pt x="7544" y="8336"/>
                  </a:cubicBezTo>
                  <a:cubicBezTo>
                    <a:pt x="7486" y="8324"/>
                    <a:pt x="7486" y="8289"/>
                    <a:pt x="7533" y="8161"/>
                  </a:cubicBezTo>
                  <a:cubicBezTo>
                    <a:pt x="7556" y="8068"/>
                    <a:pt x="7614" y="7987"/>
                    <a:pt x="7638" y="7963"/>
                  </a:cubicBezTo>
                  <a:cubicBezTo>
                    <a:pt x="7651" y="7959"/>
                    <a:pt x="7662" y="7954"/>
                    <a:pt x="7671" y="7954"/>
                  </a:cubicBezTo>
                  <a:close/>
                  <a:moveTo>
                    <a:pt x="12085" y="5829"/>
                  </a:moveTo>
                  <a:cubicBezTo>
                    <a:pt x="12802" y="5829"/>
                    <a:pt x="13558" y="6236"/>
                    <a:pt x="13901" y="6846"/>
                  </a:cubicBezTo>
                  <a:cubicBezTo>
                    <a:pt x="14146" y="7265"/>
                    <a:pt x="14122" y="7719"/>
                    <a:pt x="13843" y="8627"/>
                  </a:cubicBezTo>
                  <a:cubicBezTo>
                    <a:pt x="13622" y="9325"/>
                    <a:pt x="13540" y="9721"/>
                    <a:pt x="13529" y="10129"/>
                  </a:cubicBezTo>
                  <a:cubicBezTo>
                    <a:pt x="13505" y="11235"/>
                    <a:pt x="13494" y="11305"/>
                    <a:pt x="13389" y="11596"/>
                  </a:cubicBezTo>
                  <a:cubicBezTo>
                    <a:pt x="13191" y="12096"/>
                    <a:pt x="12760" y="12504"/>
                    <a:pt x="12341" y="12585"/>
                  </a:cubicBezTo>
                  <a:cubicBezTo>
                    <a:pt x="12238" y="12605"/>
                    <a:pt x="12129" y="12615"/>
                    <a:pt x="12017" y="12615"/>
                  </a:cubicBezTo>
                  <a:cubicBezTo>
                    <a:pt x="11612" y="12615"/>
                    <a:pt x="11167" y="12487"/>
                    <a:pt x="10793" y="12259"/>
                  </a:cubicBezTo>
                  <a:cubicBezTo>
                    <a:pt x="10036" y="11794"/>
                    <a:pt x="9628" y="11107"/>
                    <a:pt x="9500" y="10082"/>
                  </a:cubicBezTo>
                  <a:cubicBezTo>
                    <a:pt x="9407" y="9407"/>
                    <a:pt x="9291" y="9046"/>
                    <a:pt x="8976" y="8487"/>
                  </a:cubicBezTo>
                  <a:cubicBezTo>
                    <a:pt x="8848" y="8231"/>
                    <a:pt x="8697" y="7987"/>
                    <a:pt x="8674" y="7940"/>
                  </a:cubicBezTo>
                  <a:lnTo>
                    <a:pt x="8604" y="7858"/>
                  </a:lnTo>
                  <a:lnTo>
                    <a:pt x="8604" y="7858"/>
                  </a:lnTo>
                  <a:lnTo>
                    <a:pt x="8709" y="7917"/>
                  </a:lnTo>
                  <a:cubicBezTo>
                    <a:pt x="8895" y="8021"/>
                    <a:pt x="9442" y="8534"/>
                    <a:pt x="9815" y="8930"/>
                  </a:cubicBezTo>
                  <a:cubicBezTo>
                    <a:pt x="10092" y="9232"/>
                    <a:pt x="10218" y="9352"/>
                    <a:pt x="10266" y="9352"/>
                  </a:cubicBezTo>
                  <a:cubicBezTo>
                    <a:pt x="10285" y="9352"/>
                    <a:pt x="10292" y="9335"/>
                    <a:pt x="10292" y="9302"/>
                  </a:cubicBezTo>
                  <a:cubicBezTo>
                    <a:pt x="10269" y="9058"/>
                    <a:pt x="9361" y="8091"/>
                    <a:pt x="8790" y="7719"/>
                  </a:cubicBezTo>
                  <a:cubicBezTo>
                    <a:pt x="8697" y="7655"/>
                    <a:pt x="8657" y="7622"/>
                    <a:pt x="8680" y="7622"/>
                  </a:cubicBezTo>
                  <a:cubicBezTo>
                    <a:pt x="8728" y="7622"/>
                    <a:pt x="9054" y="7771"/>
                    <a:pt x="9733" y="8103"/>
                  </a:cubicBezTo>
                  <a:cubicBezTo>
                    <a:pt x="10599" y="8525"/>
                    <a:pt x="11340" y="8823"/>
                    <a:pt x="11505" y="8823"/>
                  </a:cubicBezTo>
                  <a:cubicBezTo>
                    <a:pt x="11522" y="8823"/>
                    <a:pt x="11533" y="8820"/>
                    <a:pt x="11538" y="8813"/>
                  </a:cubicBezTo>
                  <a:cubicBezTo>
                    <a:pt x="11549" y="8801"/>
                    <a:pt x="11375" y="8697"/>
                    <a:pt x="11142" y="8604"/>
                  </a:cubicBezTo>
                  <a:cubicBezTo>
                    <a:pt x="10909" y="8510"/>
                    <a:pt x="10374" y="8254"/>
                    <a:pt x="9954" y="8045"/>
                  </a:cubicBezTo>
                  <a:cubicBezTo>
                    <a:pt x="9535" y="7824"/>
                    <a:pt x="9081" y="7591"/>
                    <a:pt x="8930" y="7532"/>
                  </a:cubicBezTo>
                  <a:cubicBezTo>
                    <a:pt x="8790" y="7463"/>
                    <a:pt x="8674" y="7404"/>
                    <a:pt x="8674" y="7393"/>
                  </a:cubicBezTo>
                  <a:cubicBezTo>
                    <a:pt x="8673" y="7392"/>
                    <a:pt x="8675" y="7391"/>
                    <a:pt x="8680" y="7391"/>
                  </a:cubicBezTo>
                  <a:cubicBezTo>
                    <a:pt x="8738" y="7391"/>
                    <a:pt x="9173" y="7450"/>
                    <a:pt x="9931" y="7567"/>
                  </a:cubicBezTo>
                  <a:cubicBezTo>
                    <a:pt x="10352" y="7633"/>
                    <a:pt x="10661" y="7664"/>
                    <a:pt x="10835" y="7664"/>
                  </a:cubicBezTo>
                  <a:cubicBezTo>
                    <a:pt x="10907" y="7664"/>
                    <a:pt x="10955" y="7659"/>
                    <a:pt x="10979" y="7649"/>
                  </a:cubicBezTo>
                  <a:cubicBezTo>
                    <a:pt x="11072" y="7614"/>
                    <a:pt x="11025" y="7567"/>
                    <a:pt x="10862" y="7556"/>
                  </a:cubicBezTo>
                  <a:cubicBezTo>
                    <a:pt x="10781" y="7544"/>
                    <a:pt x="10420" y="7474"/>
                    <a:pt x="10048" y="7404"/>
                  </a:cubicBezTo>
                  <a:cubicBezTo>
                    <a:pt x="9675" y="7335"/>
                    <a:pt x="9198" y="7253"/>
                    <a:pt x="8965" y="7230"/>
                  </a:cubicBezTo>
                  <a:lnTo>
                    <a:pt x="8557" y="7172"/>
                  </a:lnTo>
                  <a:lnTo>
                    <a:pt x="8767" y="7078"/>
                  </a:lnTo>
                  <a:cubicBezTo>
                    <a:pt x="8895" y="7032"/>
                    <a:pt x="9186" y="6915"/>
                    <a:pt x="9442" y="6822"/>
                  </a:cubicBezTo>
                  <a:cubicBezTo>
                    <a:pt x="9687" y="6729"/>
                    <a:pt x="10222" y="6508"/>
                    <a:pt x="10630" y="6310"/>
                  </a:cubicBezTo>
                  <a:cubicBezTo>
                    <a:pt x="11049" y="6112"/>
                    <a:pt x="11480" y="5926"/>
                    <a:pt x="11619" y="5891"/>
                  </a:cubicBezTo>
                  <a:cubicBezTo>
                    <a:pt x="11769" y="5849"/>
                    <a:pt x="11926" y="5829"/>
                    <a:pt x="12085" y="5829"/>
                  </a:cubicBezTo>
                  <a:close/>
                  <a:moveTo>
                    <a:pt x="7442" y="7543"/>
                  </a:moveTo>
                  <a:cubicBezTo>
                    <a:pt x="7446" y="7543"/>
                    <a:pt x="7449" y="7543"/>
                    <a:pt x="7451" y="7544"/>
                  </a:cubicBezTo>
                  <a:cubicBezTo>
                    <a:pt x="7463" y="7544"/>
                    <a:pt x="7149" y="7917"/>
                    <a:pt x="6729" y="8347"/>
                  </a:cubicBezTo>
                  <a:cubicBezTo>
                    <a:pt x="6322" y="8790"/>
                    <a:pt x="5961" y="9197"/>
                    <a:pt x="5926" y="9244"/>
                  </a:cubicBezTo>
                  <a:cubicBezTo>
                    <a:pt x="5883" y="9318"/>
                    <a:pt x="5892" y="9356"/>
                    <a:pt x="5935" y="9356"/>
                  </a:cubicBezTo>
                  <a:cubicBezTo>
                    <a:pt x="5973" y="9356"/>
                    <a:pt x="6036" y="9327"/>
                    <a:pt x="6112" y="9267"/>
                  </a:cubicBezTo>
                  <a:cubicBezTo>
                    <a:pt x="6229" y="9174"/>
                    <a:pt x="7067" y="8266"/>
                    <a:pt x="7230" y="8056"/>
                  </a:cubicBezTo>
                  <a:cubicBezTo>
                    <a:pt x="7232" y="8054"/>
                    <a:pt x="7234" y="8052"/>
                    <a:pt x="7235" y="8052"/>
                  </a:cubicBezTo>
                  <a:lnTo>
                    <a:pt x="7235" y="8052"/>
                  </a:lnTo>
                  <a:cubicBezTo>
                    <a:pt x="7268" y="8052"/>
                    <a:pt x="7020" y="8873"/>
                    <a:pt x="6706" y="9791"/>
                  </a:cubicBezTo>
                  <a:cubicBezTo>
                    <a:pt x="6124" y="11537"/>
                    <a:pt x="6124" y="11537"/>
                    <a:pt x="6206" y="11549"/>
                  </a:cubicBezTo>
                  <a:cubicBezTo>
                    <a:pt x="6206" y="11549"/>
                    <a:pt x="6207" y="11549"/>
                    <a:pt x="6208" y="11549"/>
                  </a:cubicBezTo>
                  <a:cubicBezTo>
                    <a:pt x="6315" y="11549"/>
                    <a:pt x="6639" y="10714"/>
                    <a:pt x="7021" y="9512"/>
                  </a:cubicBezTo>
                  <a:cubicBezTo>
                    <a:pt x="7059" y="9387"/>
                    <a:pt x="7089" y="9302"/>
                    <a:pt x="7105" y="9302"/>
                  </a:cubicBezTo>
                  <a:cubicBezTo>
                    <a:pt x="7109" y="9302"/>
                    <a:pt x="7112" y="9306"/>
                    <a:pt x="7114" y="9314"/>
                  </a:cubicBezTo>
                  <a:cubicBezTo>
                    <a:pt x="7137" y="9675"/>
                    <a:pt x="7242" y="10257"/>
                    <a:pt x="7323" y="10525"/>
                  </a:cubicBezTo>
                  <a:cubicBezTo>
                    <a:pt x="7498" y="11083"/>
                    <a:pt x="7964" y="12189"/>
                    <a:pt x="8092" y="12341"/>
                  </a:cubicBezTo>
                  <a:cubicBezTo>
                    <a:pt x="8209" y="12490"/>
                    <a:pt x="8452" y="12600"/>
                    <a:pt x="8618" y="12600"/>
                  </a:cubicBezTo>
                  <a:cubicBezTo>
                    <a:pt x="8633" y="12600"/>
                    <a:pt x="8648" y="12599"/>
                    <a:pt x="8662" y="12597"/>
                  </a:cubicBezTo>
                  <a:cubicBezTo>
                    <a:pt x="8825" y="12562"/>
                    <a:pt x="8965" y="12364"/>
                    <a:pt x="8976" y="12154"/>
                  </a:cubicBezTo>
                  <a:cubicBezTo>
                    <a:pt x="9000" y="11828"/>
                    <a:pt x="8872" y="11491"/>
                    <a:pt x="8464" y="10816"/>
                  </a:cubicBezTo>
                  <a:cubicBezTo>
                    <a:pt x="7777" y="9686"/>
                    <a:pt x="7696" y="9337"/>
                    <a:pt x="7835" y="8324"/>
                  </a:cubicBezTo>
                  <a:cubicBezTo>
                    <a:pt x="7884" y="7959"/>
                    <a:pt x="7905" y="7826"/>
                    <a:pt x="7928" y="7826"/>
                  </a:cubicBezTo>
                  <a:cubicBezTo>
                    <a:pt x="7939" y="7826"/>
                    <a:pt x="7949" y="7851"/>
                    <a:pt x="7964" y="7893"/>
                  </a:cubicBezTo>
                  <a:cubicBezTo>
                    <a:pt x="8169" y="8654"/>
                    <a:pt x="8313" y="9050"/>
                    <a:pt x="8379" y="9050"/>
                  </a:cubicBezTo>
                  <a:cubicBezTo>
                    <a:pt x="8399" y="9050"/>
                    <a:pt x="8412" y="9014"/>
                    <a:pt x="8418" y="8941"/>
                  </a:cubicBezTo>
                  <a:cubicBezTo>
                    <a:pt x="8429" y="8790"/>
                    <a:pt x="8348" y="8464"/>
                    <a:pt x="8196" y="8033"/>
                  </a:cubicBezTo>
                  <a:cubicBezTo>
                    <a:pt x="8132" y="7872"/>
                    <a:pt x="8107" y="7751"/>
                    <a:pt x="8131" y="7751"/>
                  </a:cubicBezTo>
                  <a:cubicBezTo>
                    <a:pt x="8133" y="7751"/>
                    <a:pt x="8135" y="7752"/>
                    <a:pt x="8138" y="7754"/>
                  </a:cubicBezTo>
                  <a:cubicBezTo>
                    <a:pt x="8266" y="7858"/>
                    <a:pt x="8779" y="8592"/>
                    <a:pt x="8895" y="8871"/>
                  </a:cubicBezTo>
                  <a:cubicBezTo>
                    <a:pt x="9139" y="9395"/>
                    <a:pt x="9396" y="10571"/>
                    <a:pt x="9407" y="11165"/>
                  </a:cubicBezTo>
                  <a:cubicBezTo>
                    <a:pt x="9419" y="11584"/>
                    <a:pt x="9302" y="12143"/>
                    <a:pt x="9104" y="12632"/>
                  </a:cubicBezTo>
                  <a:cubicBezTo>
                    <a:pt x="8657" y="13751"/>
                    <a:pt x="7940" y="14440"/>
                    <a:pt x="7234" y="14440"/>
                  </a:cubicBezTo>
                  <a:cubicBezTo>
                    <a:pt x="7205" y="14440"/>
                    <a:pt x="7177" y="14439"/>
                    <a:pt x="7149" y="14436"/>
                  </a:cubicBezTo>
                  <a:cubicBezTo>
                    <a:pt x="6846" y="14413"/>
                    <a:pt x="6660" y="14320"/>
                    <a:pt x="6252" y="13982"/>
                  </a:cubicBezTo>
                  <a:cubicBezTo>
                    <a:pt x="5926" y="13715"/>
                    <a:pt x="5845" y="13680"/>
                    <a:pt x="5251" y="13458"/>
                  </a:cubicBezTo>
                  <a:cubicBezTo>
                    <a:pt x="4890" y="13319"/>
                    <a:pt x="4552" y="13167"/>
                    <a:pt x="4471" y="13097"/>
                  </a:cubicBezTo>
                  <a:cubicBezTo>
                    <a:pt x="4261" y="12934"/>
                    <a:pt x="4028" y="12597"/>
                    <a:pt x="3877" y="12283"/>
                  </a:cubicBezTo>
                  <a:cubicBezTo>
                    <a:pt x="3563" y="11572"/>
                    <a:pt x="3598" y="10466"/>
                    <a:pt x="3959" y="9768"/>
                  </a:cubicBezTo>
                  <a:cubicBezTo>
                    <a:pt x="4238" y="9244"/>
                    <a:pt x="4785" y="8650"/>
                    <a:pt x="5356" y="8278"/>
                  </a:cubicBezTo>
                  <a:cubicBezTo>
                    <a:pt x="5507" y="8173"/>
                    <a:pt x="5752" y="8033"/>
                    <a:pt x="5891" y="7975"/>
                  </a:cubicBezTo>
                  <a:cubicBezTo>
                    <a:pt x="6128" y="7873"/>
                    <a:pt x="7313" y="7543"/>
                    <a:pt x="7442" y="7543"/>
                  </a:cubicBezTo>
                  <a:close/>
                  <a:moveTo>
                    <a:pt x="10641" y="0"/>
                  </a:moveTo>
                  <a:cubicBezTo>
                    <a:pt x="10490" y="0"/>
                    <a:pt x="10335" y="15"/>
                    <a:pt x="10176" y="46"/>
                  </a:cubicBezTo>
                  <a:cubicBezTo>
                    <a:pt x="9396" y="209"/>
                    <a:pt x="8511" y="1048"/>
                    <a:pt x="7987" y="2130"/>
                  </a:cubicBezTo>
                  <a:cubicBezTo>
                    <a:pt x="7696" y="2736"/>
                    <a:pt x="7521" y="3784"/>
                    <a:pt x="7521" y="4878"/>
                  </a:cubicBezTo>
                  <a:cubicBezTo>
                    <a:pt x="7513" y="5128"/>
                    <a:pt x="7510" y="5225"/>
                    <a:pt x="7491" y="5225"/>
                  </a:cubicBezTo>
                  <a:cubicBezTo>
                    <a:pt x="7484" y="5225"/>
                    <a:pt x="7475" y="5213"/>
                    <a:pt x="7463" y="5192"/>
                  </a:cubicBezTo>
                  <a:cubicBezTo>
                    <a:pt x="7230" y="4668"/>
                    <a:pt x="5984" y="3644"/>
                    <a:pt x="5134" y="3283"/>
                  </a:cubicBezTo>
                  <a:cubicBezTo>
                    <a:pt x="4807" y="3137"/>
                    <a:pt x="4425" y="3065"/>
                    <a:pt x="4062" y="3065"/>
                  </a:cubicBezTo>
                  <a:cubicBezTo>
                    <a:pt x="3845" y="3065"/>
                    <a:pt x="3634" y="3091"/>
                    <a:pt x="3446" y="3143"/>
                  </a:cubicBezTo>
                  <a:cubicBezTo>
                    <a:pt x="3097" y="3248"/>
                    <a:pt x="2748" y="3574"/>
                    <a:pt x="2457" y="4086"/>
                  </a:cubicBezTo>
                  <a:cubicBezTo>
                    <a:pt x="2189" y="4540"/>
                    <a:pt x="2084" y="4622"/>
                    <a:pt x="1444" y="4948"/>
                  </a:cubicBezTo>
                  <a:cubicBezTo>
                    <a:pt x="1130" y="5099"/>
                    <a:pt x="815" y="5274"/>
                    <a:pt x="757" y="5344"/>
                  </a:cubicBezTo>
                  <a:cubicBezTo>
                    <a:pt x="338" y="5693"/>
                    <a:pt x="47" y="6310"/>
                    <a:pt x="35" y="6892"/>
                  </a:cubicBezTo>
                  <a:cubicBezTo>
                    <a:pt x="0" y="7998"/>
                    <a:pt x="536" y="8836"/>
                    <a:pt x="1362" y="8999"/>
                  </a:cubicBezTo>
                  <a:cubicBezTo>
                    <a:pt x="1464" y="9017"/>
                    <a:pt x="1582" y="9026"/>
                    <a:pt x="1712" y="9026"/>
                  </a:cubicBezTo>
                  <a:cubicBezTo>
                    <a:pt x="2253" y="9026"/>
                    <a:pt x="3017" y="8873"/>
                    <a:pt x="3796" y="8592"/>
                  </a:cubicBezTo>
                  <a:cubicBezTo>
                    <a:pt x="4075" y="8499"/>
                    <a:pt x="4424" y="8394"/>
                    <a:pt x="4564" y="8359"/>
                  </a:cubicBezTo>
                  <a:lnTo>
                    <a:pt x="4820" y="8289"/>
                  </a:lnTo>
                  <a:lnTo>
                    <a:pt x="4576" y="8522"/>
                  </a:lnTo>
                  <a:cubicBezTo>
                    <a:pt x="3912" y="9162"/>
                    <a:pt x="3539" y="9814"/>
                    <a:pt x="3435" y="10536"/>
                  </a:cubicBezTo>
                  <a:cubicBezTo>
                    <a:pt x="3307" y="11374"/>
                    <a:pt x="3493" y="12248"/>
                    <a:pt x="3947" y="12865"/>
                  </a:cubicBezTo>
                  <a:cubicBezTo>
                    <a:pt x="4250" y="13284"/>
                    <a:pt x="4413" y="13389"/>
                    <a:pt x="5169" y="13668"/>
                  </a:cubicBezTo>
                  <a:cubicBezTo>
                    <a:pt x="5798" y="13901"/>
                    <a:pt x="5891" y="13959"/>
                    <a:pt x="6171" y="14180"/>
                  </a:cubicBezTo>
                  <a:cubicBezTo>
                    <a:pt x="6543" y="14486"/>
                    <a:pt x="6868" y="14634"/>
                    <a:pt x="7209" y="14634"/>
                  </a:cubicBezTo>
                  <a:cubicBezTo>
                    <a:pt x="7401" y="14634"/>
                    <a:pt x="7598" y="14587"/>
                    <a:pt x="7812" y="14495"/>
                  </a:cubicBezTo>
                  <a:cubicBezTo>
                    <a:pt x="8161" y="14332"/>
                    <a:pt x="8453" y="14087"/>
                    <a:pt x="8755" y="13691"/>
                  </a:cubicBezTo>
                  <a:cubicBezTo>
                    <a:pt x="9186" y="13121"/>
                    <a:pt x="9500" y="12364"/>
                    <a:pt x="9593" y="11665"/>
                  </a:cubicBezTo>
                  <a:cubicBezTo>
                    <a:pt x="9608" y="11496"/>
                    <a:pt x="9618" y="11429"/>
                    <a:pt x="9635" y="11429"/>
                  </a:cubicBezTo>
                  <a:cubicBezTo>
                    <a:pt x="9645" y="11429"/>
                    <a:pt x="9658" y="11452"/>
                    <a:pt x="9675" y="11491"/>
                  </a:cubicBezTo>
                  <a:cubicBezTo>
                    <a:pt x="9756" y="11689"/>
                    <a:pt x="10106" y="12096"/>
                    <a:pt x="10374" y="12294"/>
                  </a:cubicBezTo>
                  <a:cubicBezTo>
                    <a:pt x="10746" y="12597"/>
                    <a:pt x="11410" y="12841"/>
                    <a:pt x="11875" y="12865"/>
                  </a:cubicBezTo>
                  <a:cubicBezTo>
                    <a:pt x="11934" y="12867"/>
                    <a:pt x="11982" y="12868"/>
                    <a:pt x="12025" y="12868"/>
                  </a:cubicBezTo>
                  <a:cubicBezTo>
                    <a:pt x="12239" y="12868"/>
                    <a:pt x="12302" y="12836"/>
                    <a:pt x="12632" y="12690"/>
                  </a:cubicBezTo>
                  <a:cubicBezTo>
                    <a:pt x="13028" y="12515"/>
                    <a:pt x="13040" y="12504"/>
                    <a:pt x="13249" y="12248"/>
                  </a:cubicBezTo>
                  <a:cubicBezTo>
                    <a:pt x="13622" y="11794"/>
                    <a:pt x="13750" y="11363"/>
                    <a:pt x="13738" y="10501"/>
                  </a:cubicBezTo>
                  <a:cubicBezTo>
                    <a:pt x="13738" y="9931"/>
                    <a:pt x="13820" y="9500"/>
                    <a:pt x="14041" y="8790"/>
                  </a:cubicBezTo>
                  <a:cubicBezTo>
                    <a:pt x="14378" y="7719"/>
                    <a:pt x="14402" y="7393"/>
                    <a:pt x="14146" y="6822"/>
                  </a:cubicBezTo>
                  <a:cubicBezTo>
                    <a:pt x="14006" y="6520"/>
                    <a:pt x="13959" y="6438"/>
                    <a:pt x="13785" y="6275"/>
                  </a:cubicBezTo>
                  <a:cubicBezTo>
                    <a:pt x="13354" y="5879"/>
                    <a:pt x="12714" y="5577"/>
                    <a:pt x="12236" y="5565"/>
                  </a:cubicBezTo>
                  <a:cubicBezTo>
                    <a:pt x="12192" y="5563"/>
                    <a:pt x="12150" y="5562"/>
                    <a:pt x="12108" y="5562"/>
                  </a:cubicBezTo>
                  <a:cubicBezTo>
                    <a:pt x="11708" y="5562"/>
                    <a:pt x="11387" y="5669"/>
                    <a:pt x="10723" y="5996"/>
                  </a:cubicBezTo>
                  <a:cubicBezTo>
                    <a:pt x="10388" y="6163"/>
                    <a:pt x="10118" y="6287"/>
                    <a:pt x="10096" y="6287"/>
                  </a:cubicBezTo>
                  <a:cubicBezTo>
                    <a:pt x="10095" y="6287"/>
                    <a:pt x="10094" y="6287"/>
                    <a:pt x="10094" y="6287"/>
                  </a:cubicBezTo>
                  <a:cubicBezTo>
                    <a:pt x="10129" y="6194"/>
                    <a:pt x="10560" y="5798"/>
                    <a:pt x="10956" y="5495"/>
                  </a:cubicBezTo>
                  <a:cubicBezTo>
                    <a:pt x="12097" y="4622"/>
                    <a:pt x="12655" y="3807"/>
                    <a:pt x="12749" y="2876"/>
                  </a:cubicBezTo>
                  <a:cubicBezTo>
                    <a:pt x="12783" y="2538"/>
                    <a:pt x="12714" y="1944"/>
                    <a:pt x="12597" y="1537"/>
                  </a:cubicBezTo>
                  <a:cubicBezTo>
                    <a:pt x="12297" y="566"/>
                    <a:pt x="11559" y="0"/>
                    <a:pt x="10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-2971802" y="5540732"/>
              <a:ext cx="58863" cy="19621"/>
            </a:xfrm>
            <a:custGeom>
              <a:rect b="b" l="l" r="r" t="t"/>
              <a:pathLst>
                <a:path extrusionOk="0" h="143" w="429">
                  <a:moveTo>
                    <a:pt x="293" y="0"/>
                  </a:moveTo>
                  <a:cubicBezTo>
                    <a:pt x="178" y="0"/>
                    <a:pt x="0" y="70"/>
                    <a:pt x="21" y="121"/>
                  </a:cubicBezTo>
                  <a:cubicBezTo>
                    <a:pt x="25" y="136"/>
                    <a:pt x="56" y="142"/>
                    <a:pt x="100" y="142"/>
                  </a:cubicBezTo>
                  <a:cubicBezTo>
                    <a:pt x="191" y="142"/>
                    <a:pt x="334" y="114"/>
                    <a:pt x="382" y="74"/>
                  </a:cubicBezTo>
                  <a:cubicBezTo>
                    <a:pt x="428" y="28"/>
                    <a:pt x="417" y="16"/>
                    <a:pt x="335" y="4"/>
                  </a:cubicBezTo>
                  <a:cubicBezTo>
                    <a:pt x="323" y="2"/>
                    <a:pt x="308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-2282190" y="4656559"/>
              <a:ext cx="267011" cy="73545"/>
            </a:xfrm>
            <a:custGeom>
              <a:rect b="b" l="l" r="r" t="t"/>
              <a:pathLst>
                <a:path extrusionOk="0" h="536" w="1946">
                  <a:moveTo>
                    <a:pt x="1224" y="1"/>
                  </a:moveTo>
                  <a:cubicBezTo>
                    <a:pt x="1108" y="1"/>
                    <a:pt x="993" y="7"/>
                    <a:pt x="897" y="22"/>
                  </a:cubicBezTo>
                  <a:cubicBezTo>
                    <a:pt x="781" y="45"/>
                    <a:pt x="606" y="92"/>
                    <a:pt x="513" y="138"/>
                  </a:cubicBezTo>
                  <a:cubicBezTo>
                    <a:pt x="304" y="231"/>
                    <a:pt x="1" y="487"/>
                    <a:pt x="47" y="534"/>
                  </a:cubicBezTo>
                  <a:cubicBezTo>
                    <a:pt x="49" y="535"/>
                    <a:pt x="53" y="536"/>
                    <a:pt x="57" y="536"/>
                  </a:cubicBezTo>
                  <a:cubicBezTo>
                    <a:pt x="103" y="536"/>
                    <a:pt x="275" y="480"/>
                    <a:pt x="467" y="394"/>
                  </a:cubicBezTo>
                  <a:cubicBezTo>
                    <a:pt x="860" y="218"/>
                    <a:pt x="1042" y="171"/>
                    <a:pt x="1414" y="171"/>
                  </a:cubicBezTo>
                  <a:cubicBezTo>
                    <a:pt x="1460" y="171"/>
                    <a:pt x="1509" y="172"/>
                    <a:pt x="1561" y="173"/>
                  </a:cubicBezTo>
                  <a:cubicBezTo>
                    <a:pt x="1747" y="173"/>
                    <a:pt x="1910" y="161"/>
                    <a:pt x="1910" y="138"/>
                  </a:cubicBezTo>
                  <a:cubicBezTo>
                    <a:pt x="1945" y="60"/>
                    <a:pt x="1574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-2811130" y="5214587"/>
              <a:ext cx="54747" cy="25384"/>
            </a:xfrm>
            <a:custGeom>
              <a:rect b="b" l="l" r="r" t="t"/>
              <a:pathLst>
                <a:path extrusionOk="0" h="185" w="399">
                  <a:moveTo>
                    <a:pt x="81" y="1"/>
                  </a:moveTo>
                  <a:cubicBezTo>
                    <a:pt x="30" y="1"/>
                    <a:pt x="0" y="19"/>
                    <a:pt x="14" y="53"/>
                  </a:cubicBezTo>
                  <a:cubicBezTo>
                    <a:pt x="45" y="105"/>
                    <a:pt x="225" y="185"/>
                    <a:pt x="296" y="185"/>
                  </a:cubicBezTo>
                  <a:cubicBezTo>
                    <a:pt x="305" y="185"/>
                    <a:pt x="312" y="183"/>
                    <a:pt x="317" y="181"/>
                  </a:cubicBezTo>
                  <a:cubicBezTo>
                    <a:pt x="398" y="146"/>
                    <a:pt x="352" y="76"/>
                    <a:pt x="212" y="30"/>
                  </a:cubicBezTo>
                  <a:cubicBezTo>
                    <a:pt x="163" y="10"/>
                    <a:pt x="117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-2136063" y="4597010"/>
              <a:ext cx="285808" cy="199641"/>
            </a:xfrm>
            <a:custGeom>
              <a:rect b="b" l="l" r="r" t="t"/>
              <a:pathLst>
                <a:path extrusionOk="0" h="1455" w="2083">
                  <a:moveTo>
                    <a:pt x="407" y="0"/>
                  </a:moveTo>
                  <a:cubicBezTo>
                    <a:pt x="185" y="0"/>
                    <a:pt x="1" y="65"/>
                    <a:pt x="65" y="130"/>
                  </a:cubicBezTo>
                  <a:cubicBezTo>
                    <a:pt x="77" y="141"/>
                    <a:pt x="252" y="200"/>
                    <a:pt x="449" y="235"/>
                  </a:cubicBezTo>
                  <a:cubicBezTo>
                    <a:pt x="927" y="328"/>
                    <a:pt x="1101" y="398"/>
                    <a:pt x="1369" y="619"/>
                  </a:cubicBezTo>
                  <a:cubicBezTo>
                    <a:pt x="1614" y="805"/>
                    <a:pt x="1800" y="1038"/>
                    <a:pt x="1940" y="1317"/>
                  </a:cubicBezTo>
                  <a:cubicBezTo>
                    <a:pt x="1994" y="1411"/>
                    <a:pt x="2033" y="1454"/>
                    <a:pt x="2054" y="1454"/>
                  </a:cubicBezTo>
                  <a:cubicBezTo>
                    <a:pt x="2082" y="1454"/>
                    <a:pt x="2075" y="1372"/>
                    <a:pt x="2021" y="1224"/>
                  </a:cubicBezTo>
                  <a:cubicBezTo>
                    <a:pt x="1777" y="595"/>
                    <a:pt x="1055" y="25"/>
                    <a:pt x="461" y="2"/>
                  </a:cubicBezTo>
                  <a:cubicBezTo>
                    <a:pt x="443" y="1"/>
                    <a:pt x="425" y="0"/>
                    <a:pt x="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-2329665" y="5012479"/>
              <a:ext cx="34851" cy="57354"/>
            </a:xfrm>
            <a:custGeom>
              <a:rect b="b" l="l" r="r" t="t"/>
              <a:pathLst>
                <a:path extrusionOk="0" h="418" w="254">
                  <a:moveTo>
                    <a:pt x="225" y="0"/>
                  </a:moveTo>
                  <a:cubicBezTo>
                    <a:pt x="191" y="0"/>
                    <a:pt x="127" y="86"/>
                    <a:pt x="79" y="210"/>
                  </a:cubicBezTo>
                  <a:cubicBezTo>
                    <a:pt x="13" y="353"/>
                    <a:pt x="0" y="418"/>
                    <a:pt x="43" y="418"/>
                  </a:cubicBezTo>
                  <a:cubicBezTo>
                    <a:pt x="52" y="418"/>
                    <a:pt x="64" y="415"/>
                    <a:pt x="79" y="408"/>
                  </a:cubicBezTo>
                  <a:cubicBezTo>
                    <a:pt x="126" y="397"/>
                    <a:pt x="254" y="59"/>
                    <a:pt x="242" y="12"/>
                  </a:cubicBezTo>
                  <a:cubicBezTo>
                    <a:pt x="238" y="4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-2384411" y="5881422"/>
              <a:ext cx="31696" cy="69154"/>
            </a:xfrm>
            <a:custGeom>
              <a:rect b="b" l="l" r="r" t="t"/>
              <a:pathLst>
                <a:path extrusionOk="0" h="504" w="231">
                  <a:moveTo>
                    <a:pt x="46" y="0"/>
                  </a:moveTo>
                  <a:cubicBezTo>
                    <a:pt x="36" y="0"/>
                    <a:pt x="29" y="4"/>
                    <a:pt x="24" y="13"/>
                  </a:cubicBezTo>
                  <a:cubicBezTo>
                    <a:pt x="1" y="59"/>
                    <a:pt x="94" y="490"/>
                    <a:pt x="129" y="502"/>
                  </a:cubicBezTo>
                  <a:cubicBezTo>
                    <a:pt x="133" y="503"/>
                    <a:pt x="137" y="504"/>
                    <a:pt x="141" y="504"/>
                  </a:cubicBezTo>
                  <a:cubicBezTo>
                    <a:pt x="231" y="504"/>
                    <a:pt x="194" y="125"/>
                    <a:pt x="94" y="24"/>
                  </a:cubicBezTo>
                  <a:cubicBezTo>
                    <a:pt x="80" y="10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1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55" name="Google Shape;555;p1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1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1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1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" name="Google Shape;559;p15"/>
          <p:cNvSpPr txBox="1"/>
          <p:nvPr>
            <p:ph type="ctrTitle"/>
          </p:nvPr>
        </p:nvSpPr>
        <p:spPr>
          <a:xfrm>
            <a:off x="3444175" y="2105125"/>
            <a:ext cx="4986600" cy="16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0" name="Google Shape;560;p15"/>
          <p:cNvSpPr txBox="1"/>
          <p:nvPr>
            <p:ph idx="1" type="subTitle"/>
          </p:nvPr>
        </p:nvSpPr>
        <p:spPr>
          <a:xfrm>
            <a:off x="5658475" y="3877209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1" name="Google Shape;561;p15"/>
          <p:cNvSpPr txBox="1"/>
          <p:nvPr>
            <p:ph hasCustomPrompt="1" idx="2" type="title"/>
          </p:nvPr>
        </p:nvSpPr>
        <p:spPr>
          <a:xfrm>
            <a:off x="6773575" y="588282"/>
            <a:ext cx="1657200" cy="1333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1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65" name="Google Shape;565;p1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1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9" name="Google Shape;569;p16"/>
          <p:cNvSpPr txBox="1"/>
          <p:nvPr>
            <p:ph idx="1" type="subTitle"/>
          </p:nvPr>
        </p:nvSpPr>
        <p:spPr>
          <a:xfrm>
            <a:off x="713225" y="770503"/>
            <a:ext cx="4384500" cy="24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16"/>
          <p:cNvSpPr txBox="1"/>
          <p:nvPr>
            <p:ph idx="2" type="subTitle"/>
          </p:nvPr>
        </p:nvSpPr>
        <p:spPr>
          <a:xfrm>
            <a:off x="713225" y="3538400"/>
            <a:ext cx="43845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17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17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574" name="Google Shape;574;p1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1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1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1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8" name="Google Shape;578;p17"/>
          <p:cNvSpPr/>
          <p:nvPr/>
        </p:nvSpPr>
        <p:spPr>
          <a:xfrm flipH="1" rot="-5160540">
            <a:off x="-441554" y="578794"/>
            <a:ext cx="5398457" cy="3914609"/>
          </a:xfrm>
          <a:prstGeom prst="flowChartDocument">
            <a:avLst/>
          </a:prstGeom>
          <a:solidFill>
            <a:srgbClr val="FDE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7"/>
          <p:cNvSpPr txBox="1"/>
          <p:nvPr>
            <p:ph idx="1" type="subTitle"/>
          </p:nvPr>
        </p:nvSpPr>
        <p:spPr>
          <a:xfrm flipH="1">
            <a:off x="5212075" y="3582538"/>
            <a:ext cx="32187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17"/>
          <p:cNvSpPr txBox="1"/>
          <p:nvPr>
            <p:ph type="ctrTitle"/>
          </p:nvPr>
        </p:nvSpPr>
        <p:spPr>
          <a:xfrm>
            <a:off x="5212075" y="636850"/>
            <a:ext cx="3218700" cy="26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81" name="Google Shape;581;p17"/>
          <p:cNvSpPr/>
          <p:nvPr>
            <p:ph idx="2" type="pic"/>
          </p:nvPr>
        </p:nvSpPr>
        <p:spPr>
          <a:xfrm flipH="1" rot="-5400000">
            <a:off x="-730434" y="653385"/>
            <a:ext cx="5218398" cy="3873528"/>
          </a:xfrm>
          <a:prstGeom prst="flowChartDocumen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1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18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585" name="Google Shape;585;p1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1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1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9" name="Google Shape;589;p18"/>
          <p:cNvSpPr txBox="1"/>
          <p:nvPr>
            <p:ph idx="1" type="subTitle"/>
          </p:nvPr>
        </p:nvSpPr>
        <p:spPr>
          <a:xfrm flipH="1">
            <a:off x="713100" y="3212088"/>
            <a:ext cx="27264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18"/>
          <p:cNvSpPr txBox="1"/>
          <p:nvPr>
            <p:ph type="ctrTitle"/>
          </p:nvPr>
        </p:nvSpPr>
        <p:spPr>
          <a:xfrm>
            <a:off x="713225" y="1025600"/>
            <a:ext cx="3404700" cy="18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591" name="Google Shape;591;p18"/>
          <p:cNvGrpSpPr/>
          <p:nvPr/>
        </p:nvGrpSpPr>
        <p:grpSpPr>
          <a:xfrm rot="-3185424">
            <a:off x="6945323" y="742159"/>
            <a:ext cx="2783214" cy="2896665"/>
            <a:chOff x="-1582426" y="5362361"/>
            <a:chExt cx="2295661" cy="2389238"/>
          </a:xfrm>
        </p:grpSpPr>
        <p:sp>
          <p:nvSpPr>
            <p:cNvPr id="592" name="Google Shape;592;p18"/>
            <p:cNvSpPr/>
            <p:nvPr/>
          </p:nvSpPr>
          <p:spPr>
            <a:xfrm>
              <a:off x="-1047311" y="6154742"/>
              <a:ext cx="50082" cy="44456"/>
            </a:xfrm>
            <a:custGeom>
              <a:rect b="b" l="l" r="r" t="t"/>
              <a:pathLst>
                <a:path extrusionOk="0" h="324" w="365">
                  <a:moveTo>
                    <a:pt x="25" y="1"/>
                  </a:moveTo>
                  <a:cubicBezTo>
                    <a:pt x="7" y="1"/>
                    <a:pt x="0" y="16"/>
                    <a:pt x="0" y="47"/>
                  </a:cubicBezTo>
                  <a:cubicBezTo>
                    <a:pt x="0" y="128"/>
                    <a:pt x="128" y="279"/>
                    <a:pt x="245" y="314"/>
                  </a:cubicBezTo>
                  <a:cubicBezTo>
                    <a:pt x="258" y="321"/>
                    <a:pt x="270" y="324"/>
                    <a:pt x="282" y="324"/>
                  </a:cubicBezTo>
                  <a:cubicBezTo>
                    <a:pt x="333" y="324"/>
                    <a:pt x="364" y="269"/>
                    <a:pt x="326" y="221"/>
                  </a:cubicBezTo>
                  <a:cubicBezTo>
                    <a:pt x="315" y="198"/>
                    <a:pt x="245" y="128"/>
                    <a:pt x="152" y="70"/>
                  </a:cubicBezTo>
                  <a:cubicBezTo>
                    <a:pt x="87" y="24"/>
                    <a:pt x="47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-1190283" y="6542494"/>
              <a:ext cx="74368" cy="23188"/>
            </a:xfrm>
            <a:custGeom>
              <a:rect b="b" l="l" r="r" t="t"/>
              <a:pathLst>
                <a:path extrusionOk="0" h="169" w="542">
                  <a:moveTo>
                    <a:pt x="412" y="0"/>
                  </a:moveTo>
                  <a:cubicBezTo>
                    <a:pt x="319" y="0"/>
                    <a:pt x="173" y="40"/>
                    <a:pt x="76" y="96"/>
                  </a:cubicBezTo>
                  <a:cubicBezTo>
                    <a:pt x="0" y="138"/>
                    <a:pt x="47" y="168"/>
                    <a:pt x="158" y="168"/>
                  </a:cubicBezTo>
                  <a:cubicBezTo>
                    <a:pt x="200" y="168"/>
                    <a:pt x="251" y="164"/>
                    <a:pt x="309" y="154"/>
                  </a:cubicBezTo>
                  <a:cubicBezTo>
                    <a:pt x="518" y="108"/>
                    <a:pt x="542" y="96"/>
                    <a:pt x="495" y="26"/>
                  </a:cubicBezTo>
                  <a:cubicBezTo>
                    <a:pt x="484" y="8"/>
                    <a:pt x="453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-559671" y="5446607"/>
              <a:ext cx="504110" cy="249173"/>
            </a:xfrm>
            <a:custGeom>
              <a:rect b="b" l="l" r="r" t="t"/>
              <a:pathLst>
                <a:path extrusionOk="0" h="1816" w="3674">
                  <a:moveTo>
                    <a:pt x="104" y="1"/>
                  </a:moveTo>
                  <a:cubicBezTo>
                    <a:pt x="32" y="1"/>
                    <a:pt x="0" y="23"/>
                    <a:pt x="32" y="73"/>
                  </a:cubicBezTo>
                  <a:cubicBezTo>
                    <a:pt x="44" y="108"/>
                    <a:pt x="149" y="155"/>
                    <a:pt x="265" y="178"/>
                  </a:cubicBezTo>
                  <a:cubicBezTo>
                    <a:pt x="370" y="213"/>
                    <a:pt x="696" y="399"/>
                    <a:pt x="999" y="574"/>
                  </a:cubicBezTo>
                  <a:cubicBezTo>
                    <a:pt x="1499" y="877"/>
                    <a:pt x="1592" y="923"/>
                    <a:pt x="2186" y="1063"/>
                  </a:cubicBezTo>
                  <a:lnTo>
                    <a:pt x="2838" y="1214"/>
                  </a:lnTo>
                  <a:lnTo>
                    <a:pt x="3164" y="1494"/>
                  </a:lnTo>
                  <a:cubicBezTo>
                    <a:pt x="3339" y="1657"/>
                    <a:pt x="3513" y="1796"/>
                    <a:pt x="3560" y="1808"/>
                  </a:cubicBezTo>
                  <a:cubicBezTo>
                    <a:pt x="3574" y="1813"/>
                    <a:pt x="3586" y="1816"/>
                    <a:pt x="3595" y="1816"/>
                  </a:cubicBezTo>
                  <a:cubicBezTo>
                    <a:pt x="3673" y="1816"/>
                    <a:pt x="3608" y="1654"/>
                    <a:pt x="3432" y="1447"/>
                  </a:cubicBezTo>
                  <a:cubicBezTo>
                    <a:pt x="3141" y="1109"/>
                    <a:pt x="2850" y="946"/>
                    <a:pt x="2326" y="853"/>
                  </a:cubicBezTo>
                  <a:cubicBezTo>
                    <a:pt x="1860" y="772"/>
                    <a:pt x="1441" y="609"/>
                    <a:pt x="917" y="294"/>
                  </a:cubicBezTo>
                  <a:cubicBezTo>
                    <a:pt x="634" y="117"/>
                    <a:pt x="268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-246972" y="6021238"/>
              <a:ext cx="35812" cy="86442"/>
            </a:xfrm>
            <a:custGeom>
              <a:rect b="b" l="l" r="r" t="t"/>
              <a:pathLst>
                <a:path extrusionOk="0" h="630" w="261">
                  <a:moveTo>
                    <a:pt x="220" y="1"/>
                  </a:moveTo>
                  <a:cubicBezTo>
                    <a:pt x="200" y="1"/>
                    <a:pt x="168" y="36"/>
                    <a:pt x="128" y="111"/>
                  </a:cubicBezTo>
                  <a:cubicBezTo>
                    <a:pt x="35" y="274"/>
                    <a:pt x="0" y="507"/>
                    <a:pt x="47" y="589"/>
                  </a:cubicBezTo>
                  <a:cubicBezTo>
                    <a:pt x="61" y="614"/>
                    <a:pt x="73" y="629"/>
                    <a:pt x="86" y="629"/>
                  </a:cubicBezTo>
                  <a:cubicBezTo>
                    <a:pt x="113" y="629"/>
                    <a:pt x="142" y="553"/>
                    <a:pt x="198" y="344"/>
                  </a:cubicBezTo>
                  <a:cubicBezTo>
                    <a:pt x="259" y="130"/>
                    <a:pt x="260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-44178" y="5750525"/>
              <a:ext cx="65724" cy="173845"/>
            </a:xfrm>
            <a:custGeom>
              <a:rect b="b" l="l" r="r" t="t"/>
              <a:pathLst>
                <a:path extrusionOk="0" h="1267" w="479">
                  <a:moveTo>
                    <a:pt x="82" y="0"/>
                  </a:moveTo>
                  <a:cubicBezTo>
                    <a:pt x="1" y="0"/>
                    <a:pt x="1" y="117"/>
                    <a:pt x="71" y="233"/>
                  </a:cubicBezTo>
                  <a:cubicBezTo>
                    <a:pt x="106" y="280"/>
                    <a:pt x="152" y="513"/>
                    <a:pt x="187" y="746"/>
                  </a:cubicBezTo>
                  <a:cubicBezTo>
                    <a:pt x="222" y="978"/>
                    <a:pt x="280" y="1188"/>
                    <a:pt x="303" y="1223"/>
                  </a:cubicBezTo>
                  <a:cubicBezTo>
                    <a:pt x="318" y="1251"/>
                    <a:pt x="326" y="1266"/>
                    <a:pt x="333" y="1266"/>
                  </a:cubicBezTo>
                  <a:cubicBezTo>
                    <a:pt x="344" y="1266"/>
                    <a:pt x="353" y="1234"/>
                    <a:pt x="373" y="1165"/>
                  </a:cubicBezTo>
                  <a:cubicBezTo>
                    <a:pt x="478" y="839"/>
                    <a:pt x="269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-1485007" y="5943166"/>
              <a:ext cx="81640" cy="667664"/>
            </a:xfrm>
            <a:custGeom>
              <a:rect b="b" l="l" r="r" t="t"/>
              <a:pathLst>
                <a:path extrusionOk="0" h="4866" w="595">
                  <a:moveTo>
                    <a:pt x="450" y="0"/>
                  </a:moveTo>
                  <a:cubicBezTo>
                    <a:pt x="438" y="0"/>
                    <a:pt x="424" y="2"/>
                    <a:pt x="408" y="5"/>
                  </a:cubicBezTo>
                  <a:cubicBezTo>
                    <a:pt x="245" y="40"/>
                    <a:pt x="94" y="517"/>
                    <a:pt x="128" y="902"/>
                  </a:cubicBezTo>
                  <a:cubicBezTo>
                    <a:pt x="128" y="1030"/>
                    <a:pt x="187" y="1332"/>
                    <a:pt x="233" y="1589"/>
                  </a:cubicBezTo>
                  <a:cubicBezTo>
                    <a:pt x="396" y="2357"/>
                    <a:pt x="396" y="2625"/>
                    <a:pt x="210" y="3451"/>
                  </a:cubicBezTo>
                  <a:cubicBezTo>
                    <a:pt x="35" y="4208"/>
                    <a:pt x="0" y="4685"/>
                    <a:pt x="82" y="4813"/>
                  </a:cubicBezTo>
                  <a:cubicBezTo>
                    <a:pt x="103" y="4849"/>
                    <a:pt x="122" y="4866"/>
                    <a:pt x="138" y="4866"/>
                  </a:cubicBezTo>
                  <a:cubicBezTo>
                    <a:pt x="176" y="4866"/>
                    <a:pt x="198" y="4775"/>
                    <a:pt x="198" y="4604"/>
                  </a:cubicBezTo>
                  <a:cubicBezTo>
                    <a:pt x="198" y="4476"/>
                    <a:pt x="280" y="4045"/>
                    <a:pt x="361" y="3649"/>
                  </a:cubicBezTo>
                  <a:cubicBezTo>
                    <a:pt x="583" y="2636"/>
                    <a:pt x="594" y="2415"/>
                    <a:pt x="420" y="1437"/>
                  </a:cubicBezTo>
                  <a:cubicBezTo>
                    <a:pt x="303" y="785"/>
                    <a:pt x="303" y="424"/>
                    <a:pt x="431" y="215"/>
                  </a:cubicBezTo>
                  <a:cubicBezTo>
                    <a:pt x="511" y="64"/>
                    <a:pt x="523" y="0"/>
                    <a:pt x="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-1457703" y="6666668"/>
              <a:ext cx="226534" cy="141326"/>
            </a:xfrm>
            <a:custGeom>
              <a:rect b="b" l="l" r="r" t="t"/>
              <a:pathLst>
                <a:path extrusionOk="0" h="1030" w="1651">
                  <a:moveTo>
                    <a:pt x="40" y="1"/>
                  </a:moveTo>
                  <a:cubicBezTo>
                    <a:pt x="9" y="1"/>
                    <a:pt x="0" y="42"/>
                    <a:pt x="11" y="123"/>
                  </a:cubicBezTo>
                  <a:cubicBezTo>
                    <a:pt x="23" y="216"/>
                    <a:pt x="69" y="297"/>
                    <a:pt x="209" y="449"/>
                  </a:cubicBezTo>
                  <a:cubicBezTo>
                    <a:pt x="523" y="786"/>
                    <a:pt x="849" y="949"/>
                    <a:pt x="1373" y="1019"/>
                  </a:cubicBezTo>
                  <a:cubicBezTo>
                    <a:pt x="1433" y="1026"/>
                    <a:pt x="1483" y="1030"/>
                    <a:pt x="1523" y="1030"/>
                  </a:cubicBezTo>
                  <a:cubicBezTo>
                    <a:pt x="1615" y="1030"/>
                    <a:pt x="1650" y="1010"/>
                    <a:pt x="1618" y="961"/>
                  </a:cubicBezTo>
                  <a:cubicBezTo>
                    <a:pt x="1606" y="949"/>
                    <a:pt x="1420" y="856"/>
                    <a:pt x="1198" y="775"/>
                  </a:cubicBezTo>
                  <a:cubicBezTo>
                    <a:pt x="721" y="588"/>
                    <a:pt x="418" y="402"/>
                    <a:pt x="232" y="169"/>
                  </a:cubicBezTo>
                  <a:cubicBezTo>
                    <a:pt x="138" y="56"/>
                    <a:pt x="75" y="1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265777" y="6394171"/>
              <a:ext cx="359490" cy="519477"/>
            </a:xfrm>
            <a:custGeom>
              <a:rect b="b" l="l" r="r" t="t"/>
              <a:pathLst>
                <a:path extrusionOk="0" h="3786" w="2620">
                  <a:moveTo>
                    <a:pt x="2369" y="1"/>
                  </a:moveTo>
                  <a:cubicBezTo>
                    <a:pt x="2367" y="1"/>
                    <a:pt x="2366" y="1"/>
                    <a:pt x="2364" y="1"/>
                  </a:cubicBezTo>
                  <a:cubicBezTo>
                    <a:pt x="2340" y="13"/>
                    <a:pt x="2317" y="141"/>
                    <a:pt x="2329" y="292"/>
                  </a:cubicBezTo>
                  <a:cubicBezTo>
                    <a:pt x="2375" y="1049"/>
                    <a:pt x="2201" y="1329"/>
                    <a:pt x="1153" y="2225"/>
                  </a:cubicBezTo>
                  <a:cubicBezTo>
                    <a:pt x="711" y="2598"/>
                    <a:pt x="524" y="2784"/>
                    <a:pt x="385" y="2982"/>
                  </a:cubicBezTo>
                  <a:cubicBezTo>
                    <a:pt x="163" y="3331"/>
                    <a:pt x="0" y="3704"/>
                    <a:pt x="47" y="3773"/>
                  </a:cubicBezTo>
                  <a:cubicBezTo>
                    <a:pt x="51" y="3782"/>
                    <a:pt x="56" y="3786"/>
                    <a:pt x="64" y="3786"/>
                  </a:cubicBezTo>
                  <a:cubicBezTo>
                    <a:pt x="97" y="3786"/>
                    <a:pt x="169" y="3692"/>
                    <a:pt x="303" y="3471"/>
                  </a:cubicBezTo>
                  <a:cubicBezTo>
                    <a:pt x="629" y="2935"/>
                    <a:pt x="722" y="2842"/>
                    <a:pt x="1293" y="2411"/>
                  </a:cubicBezTo>
                  <a:cubicBezTo>
                    <a:pt x="2282" y="1643"/>
                    <a:pt x="2620" y="1142"/>
                    <a:pt x="2573" y="502"/>
                  </a:cubicBezTo>
                  <a:cubicBezTo>
                    <a:pt x="2551" y="240"/>
                    <a:pt x="2450" y="1"/>
                    <a:pt x="2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-865235" y="6965646"/>
              <a:ext cx="38419" cy="61745"/>
            </a:xfrm>
            <a:custGeom>
              <a:rect b="b" l="l" r="r" t="t"/>
              <a:pathLst>
                <a:path extrusionOk="0" h="450" w="280">
                  <a:moveTo>
                    <a:pt x="236" y="1"/>
                  </a:moveTo>
                  <a:cubicBezTo>
                    <a:pt x="226" y="1"/>
                    <a:pt x="214" y="2"/>
                    <a:pt x="199" y="4"/>
                  </a:cubicBezTo>
                  <a:cubicBezTo>
                    <a:pt x="105" y="28"/>
                    <a:pt x="1" y="354"/>
                    <a:pt x="59" y="435"/>
                  </a:cubicBezTo>
                  <a:cubicBezTo>
                    <a:pt x="64" y="445"/>
                    <a:pt x="71" y="449"/>
                    <a:pt x="79" y="449"/>
                  </a:cubicBezTo>
                  <a:cubicBezTo>
                    <a:pt x="128" y="449"/>
                    <a:pt x="227" y="281"/>
                    <a:pt x="257" y="121"/>
                  </a:cubicBezTo>
                  <a:cubicBezTo>
                    <a:pt x="276" y="26"/>
                    <a:pt x="279" y="1"/>
                    <a:pt x="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86857" y="6943830"/>
              <a:ext cx="161496" cy="79033"/>
            </a:xfrm>
            <a:custGeom>
              <a:rect b="b" l="l" r="r" t="t"/>
              <a:pathLst>
                <a:path extrusionOk="0" h="576" w="1177">
                  <a:moveTo>
                    <a:pt x="1095" y="0"/>
                  </a:moveTo>
                  <a:cubicBezTo>
                    <a:pt x="1095" y="0"/>
                    <a:pt x="909" y="93"/>
                    <a:pt x="687" y="198"/>
                  </a:cubicBezTo>
                  <a:cubicBezTo>
                    <a:pt x="466" y="303"/>
                    <a:pt x="222" y="419"/>
                    <a:pt x="140" y="443"/>
                  </a:cubicBezTo>
                  <a:cubicBezTo>
                    <a:pt x="24" y="489"/>
                    <a:pt x="0" y="513"/>
                    <a:pt x="47" y="547"/>
                  </a:cubicBezTo>
                  <a:cubicBezTo>
                    <a:pt x="66" y="567"/>
                    <a:pt x="114" y="576"/>
                    <a:pt x="178" y="576"/>
                  </a:cubicBezTo>
                  <a:cubicBezTo>
                    <a:pt x="306" y="576"/>
                    <a:pt x="497" y="540"/>
                    <a:pt x="652" y="478"/>
                  </a:cubicBezTo>
                  <a:cubicBezTo>
                    <a:pt x="757" y="443"/>
                    <a:pt x="885" y="384"/>
                    <a:pt x="920" y="338"/>
                  </a:cubicBezTo>
                  <a:cubicBezTo>
                    <a:pt x="1130" y="163"/>
                    <a:pt x="1176" y="105"/>
                    <a:pt x="1141" y="58"/>
                  </a:cubicBezTo>
                  <a:cubicBezTo>
                    <a:pt x="1118" y="24"/>
                    <a:pt x="1106" y="0"/>
                    <a:pt x="1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-1582426" y="5362361"/>
              <a:ext cx="2295661" cy="2389238"/>
            </a:xfrm>
            <a:custGeom>
              <a:rect b="b" l="l" r="r" t="t"/>
              <a:pathLst>
                <a:path extrusionOk="0" h="17413" w="16731">
                  <a:moveTo>
                    <a:pt x="6065" y="2769"/>
                  </a:moveTo>
                  <a:cubicBezTo>
                    <a:pt x="6107" y="2769"/>
                    <a:pt x="6148" y="2778"/>
                    <a:pt x="6182" y="2795"/>
                  </a:cubicBezTo>
                  <a:cubicBezTo>
                    <a:pt x="6252" y="2841"/>
                    <a:pt x="6264" y="2899"/>
                    <a:pt x="6240" y="3167"/>
                  </a:cubicBezTo>
                  <a:cubicBezTo>
                    <a:pt x="6216" y="3378"/>
                    <a:pt x="6230" y="3486"/>
                    <a:pt x="6256" y="3486"/>
                  </a:cubicBezTo>
                  <a:cubicBezTo>
                    <a:pt x="6281" y="3486"/>
                    <a:pt x="6317" y="3393"/>
                    <a:pt x="6345" y="3202"/>
                  </a:cubicBezTo>
                  <a:lnTo>
                    <a:pt x="6403" y="2899"/>
                  </a:lnTo>
                  <a:lnTo>
                    <a:pt x="6555" y="3144"/>
                  </a:lnTo>
                  <a:cubicBezTo>
                    <a:pt x="6683" y="3365"/>
                    <a:pt x="6695" y="3400"/>
                    <a:pt x="6636" y="3598"/>
                  </a:cubicBezTo>
                  <a:cubicBezTo>
                    <a:pt x="6588" y="3783"/>
                    <a:pt x="6596" y="3903"/>
                    <a:pt x="6655" y="3903"/>
                  </a:cubicBezTo>
                  <a:cubicBezTo>
                    <a:pt x="6666" y="3903"/>
                    <a:pt x="6679" y="3898"/>
                    <a:pt x="6695" y="3889"/>
                  </a:cubicBezTo>
                  <a:cubicBezTo>
                    <a:pt x="6718" y="3877"/>
                    <a:pt x="6753" y="3796"/>
                    <a:pt x="6776" y="3714"/>
                  </a:cubicBezTo>
                  <a:lnTo>
                    <a:pt x="6823" y="3575"/>
                  </a:lnTo>
                  <a:lnTo>
                    <a:pt x="6892" y="3691"/>
                  </a:lnTo>
                  <a:cubicBezTo>
                    <a:pt x="7055" y="3959"/>
                    <a:pt x="7090" y="4110"/>
                    <a:pt x="7009" y="4250"/>
                  </a:cubicBezTo>
                  <a:cubicBezTo>
                    <a:pt x="6974" y="4331"/>
                    <a:pt x="6951" y="4413"/>
                    <a:pt x="6974" y="4448"/>
                  </a:cubicBezTo>
                  <a:cubicBezTo>
                    <a:pt x="6991" y="4478"/>
                    <a:pt x="7007" y="4494"/>
                    <a:pt x="7024" y="4494"/>
                  </a:cubicBezTo>
                  <a:cubicBezTo>
                    <a:pt x="7051" y="4494"/>
                    <a:pt x="7082" y="4449"/>
                    <a:pt x="7125" y="4355"/>
                  </a:cubicBezTo>
                  <a:cubicBezTo>
                    <a:pt x="7145" y="4306"/>
                    <a:pt x="7156" y="4278"/>
                    <a:pt x="7172" y="4278"/>
                  </a:cubicBezTo>
                  <a:cubicBezTo>
                    <a:pt x="7196" y="4278"/>
                    <a:pt x="7230" y="4335"/>
                    <a:pt x="7312" y="4471"/>
                  </a:cubicBezTo>
                  <a:cubicBezTo>
                    <a:pt x="7440" y="4681"/>
                    <a:pt x="7451" y="4727"/>
                    <a:pt x="7393" y="4844"/>
                  </a:cubicBezTo>
                  <a:cubicBezTo>
                    <a:pt x="7351" y="4944"/>
                    <a:pt x="7370" y="5021"/>
                    <a:pt x="7418" y="5021"/>
                  </a:cubicBezTo>
                  <a:cubicBezTo>
                    <a:pt x="7437" y="5021"/>
                    <a:pt x="7460" y="5009"/>
                    <a:pt x="7486" y="4983"/>
                  </a:cubicBezTo>
                  <a:cubicBezTo>
                    <a:pt x="7509" y="4965"/>
                    <a:pt x="7524" y="4956"/>
                    <a:pt x="7537" y="4956"/>
                  </a:cubicBezTo>
                  <a:cubicBezTo>
                    <a:pt x="7557" y="4956"/>
                    <a:pt x="7570" y="4980"/>
                    <a:pt x="7591" y="5030"/>
                  </a:cubicBezTo>
                  <a:cubicBezTo>
                    <a:pt x="7603" y="5088"/>
                    <a:pt x="7638" y="5170"/>
                    <a:pt x="7661" y="5205"/>
                  </a:cubicBezTo>
                  <a:cubicBezTo>
                    <a:pt x="7684" y="5251"/>
                    <a:pt x="7672" y="5298"/>
                    <a:pt x="7649" y="5309"/>
                  </a:cubicBezTo>
                  <a:cubicBezTo>
                    <a:pt x="7626" y="5333"/>
                    <a:pt x="7579" y="5391"/>
                    <a:pt x="7556" y="5449"/>
                  </a:cubicBezTo>
                  <a:cubicBezTo>
                    <a:pt x="7534" y="5515"/>
                    <a:pt x="7526" y="5540"/>
                    <a:pt x="7550" y="5540"/>
                  </a:cubicBezTo>
                  <a:cubicBezTo>
                    <a:pt x="7563" y="5540"/>
                    <a:pt x="7588" y="5532"/>
                    <a:pt x="7626" y="5519"/>
                  </a:cubicBezTo>
                  <a:cubicBezTo>
                    <a:pt x="7655" y="5510"/>
                    <a:pt x="7677" y="5503"/>
                    <a:pt x="7695" y="5503"/>
                  </a:cubicBezTo>
                  <a:cubicBezTo>
                    <a:pt x="7748" y="5503"/>
                    <a:pt x="7763" y="5561"/>
                    <a:pt x="7824" y="5787"/>
                  </a:cubicBezTo>
                  <a:cubicBezTo>
                    <a:pt x="7870" y="5961"/>
                    <a:pt x="7870" y="6031"/>
                    <a:pt x="7824" y="6043"/>
                  </a:cubicBezTo>
                  <a:cubicBezTo>
                    <a:pt x="7719" y="6054"/>
                    <a:pt x="7742" y="6159"/>
                    <a:pt x="7835" y="6171"/>
                  </a:cubicBezTo>
                  <a:cubicBezTo>
                    <a:pt x="7917" y="6182"/>
                    <a:pt x="7929" y="6206"/>
                    <a:pt x="7940" y="6357"/>
                  </a:cubicBezTo>
                  <a:cubicBezTo>
                    <a:pt x="7952" y="6497"/>
                    <a:pt x="7940" y="6543"/>
                    <a:pt x="7847" y="6602"/>
                  </a:cubicBezTo>
                  <a:cubicBezTo>
                    <a:pt x="7748" y="6661"/>
                    <a:pt x="7750" y="6763"/>
                    <a:pt x="7825" y="6763"/>
                  </a:cubicBezTo>
                  <a:cubicBezTo>
                    <a:pt x="7838" y="6763"/>
                    <a:pt x="7853" y="6760"/>
                    <a:pt x="7870" y="6753"/>
                  </a:cubicBezTo>
                  <a:cubicBezTo>
                    <a:pt x="7876" y="6751"/>
                    <a:pt x="7882" y="6751"/>
                    <a:pt x="7887" y="6751"/>
                  </a:cubicBezTo>
                  <a:cubicBezTo>
                    <a:pt x="7993" y="6751"/>
                    <a:pt x="7934" y="7083"/>
                    <a:pt x="7812" y="7160"/>
                  </a:cubicBezTo>
                  <a:cubicBezTo>
                    <a:pt x="7702" y="7237"/>
                    <a:pt x="7675" y="7324"/>
                    <a:pt x="7770" y="7324"/>
                  </a:cubicBezTo>
                  <a:cubicBezTo>
                    <a:pt x="7776" y="7324"/>
                    <a:pt x="7782" y="7324"/>
                    <a:pt x="7789" y="7323"/>
                  </a:cubicBezTo>
                  <a:cubicBezTo>
                    <a:pt x="7847" y="7323"/>
                    <a:pt x="7859" y="7358"/>
                    <a:pt x="7824" y="7521"/>
                  </a:cubicBezTo>
                  <a:cubicBezTo>
                    <a:pt x="7812" y="7638"/>
                    <a:pt x="7766" y="7743"/>
                    <a:pt x="7731" y="7754"/>
                  </a:cubicBezTo>
                  <a:cubicBezTo>
                    <a:pt x="7714" y="7765"/>
                    <a:pt x="7702" y="7774"/>
                    <a:pt x="7692" y="7774"/>
                  </a:cubicBezTo>
                  <a:cubicBezTo>
                    <a:pt x="7662" y="7774"/>
                    <a:pt x="7666" y="7680"/>
                    <a:pt x="7684" y="7254"/>
                  </a:cubicBezTo>
                  <a:cubicBezTo>
                    <a:pt x="7719" y="6182"/>
                    <a:pt x="7486" y="5565"/>
                    <a:pt x="6625" y="4506"/>
                  </a:cubicBezTo>
                  <a:cubicBezTo>
                    <a:pt x="5926" y="3644"/>
                    <a:pt x="5682" y="3155"/>
                    <a:pt x="5810" y="2899"/>
                  </a:cubicBezTo>
                  <a:cubicBezTo>
                    <a:pt x="5851" y="2817"/>
                    <a:pt x="5962" y="2769"/>
                    <a:pt x="6065" y="2769"/>
                  </a:cubicBezTo>
                  <a:close/>
                  <a:moveTo>
                    <a:pt x="7699" y="7913"/>
                  </a:moveTo>
                  <a:cubicBezTo>
                    <a:pt x="7706" y="7913"/>
                    <a:pt x="7712" y="7914"/>
                    <a:pt x="7719" y="7917"/>
                  </a:cubicBezTo>
                  <a:cubicBezTo>
                    <a:pt x="7742" y="7929"/>
                    <a:pt x="7754" y="7987"/>
                    <a:pt x="7731" y="8034"/>
                  </a:cubicBezTo>
                  <a:cubicBezTo>
                    <a:pt x="7718" y="8072"/>
                    <a:pt x="7709" y="8089"/>
                    <a:pt x="7697" y="8089"/>
                  </a:cubicBezTo>
                  <a:cubicBezTo>
                    <a:pt x="7688" y="8089"/>
                    <a:pt x="7677" y="8078"/>
                    <a:pt x="7661" y="8057"/>
                  </a:cubicBezTo>
                  <a:cubicBezTo>
                    <a:pt x="7630" y="7985"/>
                    <a:pt x="7654" y="7913"/>
                    <a:pt x="7699" y="7913"/>
                  </a:cubicBezTo>
                  <a:close/>
                  <a:moveTo>
                    <a:pt x="7429" y="230"/>
                  </a:moveTo>
                  <a:cubicBezTo>
                    <a:pt x="7724" y="230"/>
                    <a:pt x="7960" y="325"/>
                    <a:pt x="8429" y="617"/>
                  </a:cubicBezTo>
                  <a:cubicBezTo>
                    <a:pt x="8837" y="874"/>
                    <a:pt x="8930" y="908"/>
                    <a:pt x="9652" y="1071"/>
                  </a:cubicBezTo>
                  <a:cubicBezTo>
                    <a:pt x="10094" y="1176"/>
                    <a:pt x="10502" y="1293"/>
                    <a:pt x="10618" y="1363"/>
                  </a:cubicBezTo>
                  <a:cubicBezTo>
                    <a:pt x="10874" y="1526"/>
                    <a:pt x="11200" y="1875"/>
                    <a:pt x="11410" y="2212"/>
                  </a:cubicBezTo>
                  <a:cubicBezTo>
                    <a:pt x="11887" y="2981"/>
                    <a:pt x="12015" y="4273"/>
                    <a:pt x="11701" y="5135"/>
                  </a:cubicBezTo>
                  <a:cubicBezTo>
                    <a:pt x="11456" y="5775"/>
                    <a:pt x="10909" y="6543"/>
                    <a:pt x="10327" y="7067"/>
                  </a:cubicBezTo>
                  <a:cubicBezTo>
                    <a:pt x="10164" y="7207"/>
                    <a:pt x="9896" y="7405"/>
                    <a:pt x="9745" y="7498"/>
                  </a:cubicBezTo>
                  <a:cubicBezTo>
                    <a:pt x="9494" y="7646"/>
                    <a:pt x="8134" y="8221"/>
                    <a:pt x="8016" y="8221"/>
                  </a:cubicBezTo>
                  <a:cubicBezTo>
                    <a:pt x="8013" y="8221"/>
                    <a:pt x="8011" y="8220"/>
                    <a:pt x="8010" y="8220"/>
                  </a:cubicBezTo>
                  <a:cubicBezTo>
                    <a:pt x="7998" y="8220"/>
                    <a:pt x="8313" y="7754"/>
                    <a:pt x="8720" y="7184"/>
                  </a:cubicBezTo>
                  <a:cubicBezTo>
                    <a:pt x="9116" y="6613"/>
                    <a:pt x="9477" y="6089"/>
                    <a:pt x="9512" y="6031"/>
                  </a:cubicBezTo>
                  <a:cubicBezTo>
                    <a:pt x="9553" y="5944"/>
                    <a:pt x="9541" y="5900"/>
                    <a:pt x="9499" y="5900"/>
                  </a:cubicBezTo>
                  <a:cubicBezTo>
                    <a:pt x="9457" y="5900"/>
                    <a:pt x="9384" y="5944"/>
                    <a:pt x="9302" y="6031"/>
                  </a:cubicBezTo>
                  <a:cubicBezTo>
                    <a:pt x="9174" y="6159"/>
                    <a:pt x="8348" y="7323"/>
                    <a:pt x="8185" y="7603"/>
                  </a:cubicBezTo>
                  <a:cubicBezTo>
                    <a:pt x="8183" y="7606"/>
                    <a:pt x="8182" y="7607"/>
                    <a:pt x="8180" y="7607"/>
                  </a:cubicBezTo>
                  <a:cubicBezTo>
                    <a:pt x="8151" y="7607"/>
                    <a:pt x="8310" y="6628"/>
                    <a:pt x="8522" y="5519"/>
                  </a:cubicBezTo>
                  <a:cubicBezTo>
                    <a:pt x="8942" y="3412"/>
                    <a:pt x="8942" y="3412"/>
                    <a:pt x="8837" y="3412"/>
                  </a:cubicBezTo>
                  <a:cubicBezTo>
                    <a:pt x="8720" y="3412"/>
                    <a:pt x="8464" y="4436"/>
                    <a:pt x="8220" y="5880"/>
                  </a:cubicBezTo>
                  <a:cubicBezTo>
                    <a:pt x="8190" y="6036"/>
                    <a:pt x="8161" y="6135"/>
                    <a:pt x="8145" y="6135"/>
                  </a:cubicBezTo>
                  <a:cubicBezTo>
                    <a:pt x="8143" y="6135"/>
                    <a:pt x="8140" y="6132"/>
                    <a:pt x="8138" y="6124"/>
                  </a:cubicBezTo>
                  <a:cubicBezTo>
                    <a:pt x="8057" y="5717"/>
                    <a:pt x="7847" y="5053"/>
                    <a:pt x="7707" y="4774"/>
                  </a:cubicBezTo>
                  <a:cubicBezTo>
                    <a:pt x="7416" y="4145"/>
                    <a:pt x="6718" y="2946"/>
                    <a:pt x="6555" y="2783"/>
                  </a:cubicBezTo>
                  <a:cubicBezTo>
                    <a:pt x="6406" y="2653"/>
                    <a:pt x="6169" y="2568"/>
                    <a:pt x="5985" y="2568"/>
                  </a:cubicBezTo>
                  <a:cubicBezTo>
                    <a:pt x="5938" y="2568"/>
                    <a:pt x="5894" y="2573"/>
                    <a:pt x="5856" y="2585"/>
                  </a:cubicBezTo>
                  <a:cubicBezTo>
                    <a:pt x="5670" y="2643"/>
                    <a:pt x="5542" y="2888"/>
                    <a:pt x="5554" y="3144"/>
                  </a:cubicBezTo>
                  <a:cubicBezTo>
                    <a:pt x="5589" y="3516"/>
                    <a:pt x="5786" y="3889"/>
                    <a:pt x="6345" y="4599"/>
                  </a:cubicBezTo>
                  <a:cubicBezTo>
                    <a:pt x="7312" y="5798"/>
                    <a:pt x="7463" y="6194"/>
                    <a:pt x="7451" y="7370"/>
                  </a:cubicBezTo>
                  <a:cubicBezTo>
                    <a:pt x="7451" y="7808"/>
                    <a:pt x="7445" y="7964"/>
                    <a:pt x="7417" y="7964"/>
                  </a:cubicBezTo>
                  <a:cubicBezTo>
                    <a:pt x="7405" y="7964"/>
                    <a:pt x="7390" y="7938"/>
                    <a:pt x="7370" y="7894"/>
                  </a:cubicBezTo>
                  <a:cubicBezTo>
                    <a:pt x="7017" y="7055"/>
                    <a:pt x="6791" y="6618"/>
                    <a:pt x="6712" y="6618"/>
                  </a:cubicBezTo>
                  <a:cubicBezTo>
                    <a:pt x="6687" y="6618"/>
                    <a:pt x="6677" y="6663"/>
                    <a:pt x="6683" y="6753"/>
                  </a:cubicBezTo>
                  <a:cubicBezTo>
                    <a:pt x="6706" y="6939"/>
                    <a:pt x="6846" y="7300"/>
                    <a:pt x="7079" y="7766"/>
                  </a:cubicBezTo>
                  <a:cubicBezTo>
                    <a:pt x="7176" y="7949"/>
                    <a:pt x="7223" y="8083"/>
                    <a:pt x="7202" y="8083"/>
                  </a:cubicBezTo>
                  <a:cubicBezTo>
                    <a:pt x="7200" y="8083"/>
                    <a:pt x="7198" y="8082"/>
                    <a:pt x="7195" y="8080"/>
                  </a:cubicBezTo>
                  <a:cubicBezTo>
                    <a:pt x="7021" y="7987"/>
                    <a:pt x="6322" y="7207"/>
                    <a:pt x="6147" y="6916"/>
                  </a:cubicBezTo>
                  <a:cubicBezTo>
                    <a:pt x="5798" y="6334"/>
                    <a:pt x="5309" y="5018"/>
                    <a:pt x="5204" y="4343"/>
                  </a:cubicBezTo>
                  <a:cubicBezTo>
                    <a:pt x="5134" y="3866"/>
                    <a:pt x="5181" y="3190"/>
                    <a:pt x="5332" y="2608"/>
                  </a:cubicBezTo>
                  <a:cubicBezTo>
                    <a:pt x="5705" y="1188"/>
                    <a:pt x="6462" y="268"/>
                    <a:pt x="7323" y="233"/>
                  </a:cubicBezTo>
                  <a:cubicBezTo>
                    <a:pt x="7360" y="231"/>
                    <a:pt x="7395" y="230"/>
                    <a:pt x="7429" y="230"/>
                  </a:cubicBezTo>
                  <a:close/>
                  <a:moveTo>
                    <a:pt x="2284" y="3044"/>
                  </a:moveTo>
                  <a:cubicBezTo>
                    <a:pt x="2668" y="3044"/>
                    <a:pt x="3080" y="3130"/>
                    <a:pt x="3446" y="3295"/>
                  </a:cubicBezTo>
                  <a:cubicBezTo>
                    <a:pt x="4389" y="3714"/>
                    <a:pt x="4960" y="4436"/>
                    <a:pt x="5274" y="5600"/>
                  </a:cubicBezTo>
                  <a:cubicBezTo>
                    <a:pt x="5472" y="6369"/>
                    <a:pt x="5658" y="6765"/>
                    <a:pt x="6112" y="7370"/>
                  </a:cubicBezTo>
                  <a:cubicBezTo>
                    <a:pt x="6299" y="7638"/>
                    <a:pt x="6508" y="7894"/>
                    <a:pt x="6543" y="7940"/>
                  </a:cubicBezTo>
                  <a:lnTo>
                    <a:pt x="6636" y="8022"/>
                  </a:lnTo>
                  <a:lnTo>
                    <a:pt x="6636" y="8022"/>
                  </a:lnTo>
                  <a:lnTo>
                    <a:pt x="6508" y="7975"/>
                  </a:lnTo>
                  <a:cubicBezTo>
                    <a:pt x="6275" y="7882"/>
                    <a:pt x="5565" y="7382"/>
                    <a:pt x="5076" y="6974"/>
                  </a:cubicBezTo>
                  <a:cubicBezTo>
                    <a:pt x="4727" y="6682"/>
                    <a:pt x="4559" y="6559"/>
                    <a:pt x="4501" y="6559"/>
                  </a:cubicBezTo>
                  <a:cubicBezTo>
                    <a:pt x="4476" y="6559"/>
                    <a:pt x="4472" y="6583"/>
                    <a:pt x="4483" y="6625"/>
                  </a:cubicBezTo>
                  <a:cubicBezTo>
                    <a:pt x="4529" y="6904"/>
                    <a:pt x="5728" y="7871"/>
                    <a:pt x="6438" y="8220"/>
                  </a:cubicBezTo>
                  <a:cubicBezTo>
                    <a:pt x="6563" y="8282"/>
                    <a:pt x="6614" y="8315"/>
                    <a:pt x="6580" y="8315"/>
                  </a:cubicBezTo>
                  <a:cubicBezTo>
                    <a:pt x="6512" y="8315"/>
                    <a:pt x="6114" y="8188"/>
                    <a:pt x="5309" y="7917"/>
                  </a:cubicBezTo>
                  <a:cubicBezTo>
                    <a:pt x="4302" y="7578"/>
                    <a:pt x="3440" y="7350"/>
                    <a:pt x="3192" y="7350"/>
                  </a:cubicBezTo>
                  <a:cubicBezTo>
                    <a:pt x="3150" y="7350"/>
                    <a:pt x="3125" y="7357"/>
                    <a:pt x="3120" y="7370"/>
                  </a:cubicBezTo>
                  <a:cubicBezTo>
                    <a:pt x="3097" y="7393"/>
                    <a:pt x="3318" y="7475"/>
                    <a:pt x="3598" y="7545"/>
                  </a:cubicBezTo>
                  <a:cubicBezTo>
                    <a:pt x="3877" y="7626"/>
                    <a:pt x="4541" y="7836"/>
                    <a:pt x="5053" y="8022"/>
                  </a:cubicBezTo>
                  <a:cubicBezTo>
                    <a:pt x="5565" y="8208"/>
                    <a:pt x="6136" y="8406"/>
                    <a:pt x="6310" y="8464"/>
                  </a:cubicBezTo>
                  <a:cubicBezTo>
                    <a:pt x="6473" y="8511"/>
                    <a:pt x="6625" y="8557"/>
                    <a:pt x="6625" y="8569"/>
                  </a:cubicBezTo>
                  <a:cubicBezTo>
                    <a:pt x="6636" y="8581"/>
                    <a:pt x="6508" y="8587"/>
                    <a:pt x="6257" y="8587"/>
                  </a:cubicBezTo>
                  <a:cubicBezTo>
                    <a:pt x="6005" y="8587"/>
                    <a:pt x="5629" y="8581"/>
                    <a:pt x="5146" y="8569"/>
                  </a:cubicBezTo>
                  <a:cubicBezTo>
                    <a:pt x="4969" y="8563"/>
                    <a:pt x="4808" y="8560"/>
                    <a:pt x="4665" y="8560"/>
                  </a:cubicBezTo>
                  <a:cubicBezTo>
                    <a:pt x="4254" y="8560"/>
                    <a:pt x="3993" y="8584"/>
                    <a:pt x="3924" y="8627"/>
                  </a:cubicBezTo>
                  <a:cubicBezTo>
                    <a:pt x="3840" y="8679"/>
                    <a:pt x="3878" y="8722"/>
                    <a:pt x="4021" y="8722"/>
                  </a:cubicBezTo>
                  <a:cubicBezTo>
                    <a:pt x="4038" y="8722"/>
                    <a:pt x="4056" y="8722"/>
                    <a:pt x="4075" y="8720"/>
                  </a:cubicBezTo>
                  <a:cubicBezTo>
                    <a:pt x="4168" y="8720"/>
                    <a:pt x="4611" y="8744"/>
                    <a:pt x="5041" y="8767"/>
                  </a:cubicBezTo>
                  <a:cubicBezTo>
                    <a:pt x="5472" y="8790"/>
                    <a:pt x="6043" y="8814"/>
                    <a:pt x="6310" y="8814"/>
                  </a:cubicBezTo>
                  <a:lnTo>
                    <a:pt x="6799" y="8825"/>
                  </a:lnTo>
                  <a:lnTo>
                    <a:pt x="6566" y="8953"/>
                  </a:lnTo>
                  <a:cubicBezTo>
                    <a:pt x="6427" y="9035"/>
                    <a:pt x="6101" y="9209"/>
                    <a:pt x="5833" y="9349"/>
                  </a:cubicBezTo>
                  <a:cubicBezTo>
                    <a:pt x="5554" y="9489"/>
                    <a:pt x="4971" y="9838"/>
                    <a:pt x="4541" y="10129"/>
                  </a:cubicBezTo>
                  <a:cubicBezTo>
                    <a:pt x="4087" y="10420"/>
                    <a:pt x="3609" y="10700"/>
                    <a:pt x="3458" y="10758"/>
                  </a:cubicBezTo>
                  <a:cubicBezTo>
                    <a:pt x="3206" y="10864"/>
                    <a:pt x="2927" y="10915"/>
                    <a:pt x="2642" y="10915"/>
                  </a:cubicBezTo>
                  <a:cubicBezTo>
                    <a:pt x="1898" y="10915"/>
                    <a:pt x="1116" y="10573"/>
                    <a:pt x="687" y="10001"/>
                  </a:cubicBezTo>
                  <a:cubicBezTo>
                    <a:pt x="350" y="9547"/>
                    <a:pt x="291" y="9023"/>
                    <a:pt x="489" y="7940"/>
                  </a:cubicBezTo>
                  <a:cubicBezTo>
                    <a:pt x="641" y="7102"/>
                    <a:pt x="675" y="6637"/>
                    <a:pt x="617" y="6159"/>
                  </a:cubicBezTo>
                  <a:cubicBezTo>
                    <a:pt x="478" y="4879"/>
                    <a:pt x="478" y="4797"/>
                    <a:pt x="559" y="4448"/>
                  </a:cubicBezTo>
                  <a:cubicBezTo>
                    <a:pt x="710" y="3842"/>
                    <a:pt x="1141" y="3307"/>
                    <a:pt x="1619" y="3144"/>
                  </a:cubicBezTo>
                  <a:cubicBezTo>
                    <a:pt x="1819" y="3077"/>
                    <a:pt x="2046" y="3044"/>
                    <a:pt x="2284" y="3044"/>
                  </a:cubicBezTo>
                  <a:close/>
                  <a:moveTo>
                    <a:pt x="14640" y="6014"/>
                  </a:moveTo>
                  <a:cubicBezTo>
                    <a:pt x="15039" y="6014"/>
                    <a:pt x="15396" y="6123"/>
                    <a:pt x="15613" y="6322"/>
                  </a:cubicBezTo>
                  <a:cubicBezTo>
                    <a:pt x="15810" y="6497"/>
                    <a:pt x="16125" y="7044"/>
                    <a:pt x="16218" y="7347"/>
                  </a:cubicBezTo>
                  <a:cubicBezTo>
                    <a:pt x="16439" y="8080"/>
                    <a:pt x="16264" y="8977"/>
                    <a:pt x="15799" y="9512"/>
                  </a:cubicBezTo>
                  <a:cubicBezTo>
                    <a:pt x="15717" y="9605"/>
                    <a:pt x="15380" y="9873"/>
                    <a:pt x="15054" y="10094"/>
                  </a:cubicBezTo>
                  <a:cubicBezTo>
                    <a:pt x="14378" y="10548"/>
                    <a:pt x="14250" y="10700"/>
                    <a:pt x="13983" y="11340"/>
                  </a:cubicBezTo>
                  <a:cubicBezTo>
                    <a:pt x="13901" y="11526"/>
                    <a:pt x="13761" y="11782"/>
                    <a:pt x="13680" y="11910"/>
                  </a:cubicBezTo>
                  <a:cubicBezTo>
                    <a:pt x="13552" y="12073"/>
                    <a:pt x="13435" y="12178"/>
                    <a:pt x="13238" y="12295"/>
                  </a:cubicBezTo>
                  <a:cubicBezTo>
                    <a:pt x="12900" y="12493"/>
                    <a:pt x="12818" y="12528"/>
                    <a:pt x="12376" y="12551"/>
                  </a:cubicBezTo>
                  <a:cubicBezTo>
                    <a:pt x="12332" y="12554"/>
                    <a:pt x="12287" y="12555"/>
                    <a:pt x="12241" y="12555"/>
                  </a:cubicBezTo>
                  <a:cubicBezTo>
                    <a:pt x="11536" y="12555"/>
                    <a:pt x="10623" y="12219"/>
                    <a:pt x="9617" y="11596"/>
                  </a:cubicBezTo>
                  <a:cubicBezTo>
                    <a:pt x="8825" y="11107"/>
                    <a:pt x="8371" y="10595"/>
                    <a:pt x="8103" y="9896"/>
                  </a:cubicBezTo>
                  <a:cubicBezTo>
                    <a:pt x="7986" y="9608"/>
                    <a:pt x="7927" y="9271"/>
                    <a:pt x="7981" y="9271"/>
                  </a:cubicBezTo>
                  <a:cubicBezTo>
                    <a:pt x="7986" y="9271"/>
                    <a:pt x="7992" y="9274"/>
                    <a:pt x="7998" y="9279"/>
                  </a:cubicBezTo>
                  <a:cubicBezTo>
                    <a:pt x="8033" y="9303"/>
                    <a:pt x="8278" y="9512"/>
                    <a:pt x="8546" y="9757"/>
                  </a:cubicBezTo>
                  <a:cubicBezTo>
                    <a:pt x="9104" y="10246"/>
                    <a:pt x="9617" y="10572"/>
                    <a:pt x="9931" y="10641"/>
                  </a:cubicBezTo>
                  <a:cubicBezTo>
                    <a:pt x="9988" y="10653"/>
                    <a:pt x="10036" y="10658"/>
                    <a:pt x="10075" y="10658"/>
                  </a:cubicBezTo>
                  <a:cubicBezTo>
                    <a:pt x="10225" y="10658"/>
                    <a:pt x="10226" y="10581"/>
                    <a:pt x="10013" y="10525"/>
                  </a:cubicBezTo>
                  <a:cubicBezTo>
                    <a:pt x="9698" y="10432"/>
                    <a:pt x="9302" y="10164"/>
                    <a:pt x="8744" y="9640"/>
                  </a:cubicBezTo>
                  <a:cubicBezTo>
                    <a:pt x="8464" y="9361"/>
                    <a:pt x="8185" y="9105"/>
                    <a:pt x="8127" y="9070"/>
                  </a:cubicBezTo>
                  <a:cubicBezTo>
                    <a:pt x="8068" y="9023"/>
                    <a:pt x="8022" y="8977"/>
                    <a:pt x="8010" y="8965"/>
                  </a:cubicBezTo>
                  <a:cubicBezTo>
                    <a:pt x="8009" y="8964"/>
                    <a:pt x="8010" y="8964"/>
                    <a:pt x="8012" y="8964"/>
                  </a:cubicBezTo>
                  <a:cubicBezTo>
                    <a:pt x="8046" y="8964"/>
                    <a:pt x="8447" y="9054"/>
                    <a:pt x="8942" y="9175"/>
                  </a:cubicBezTo>
                  <a:cubicBezTo>
                    <a:pt x="9628" y="9338"/>
                    <a:pt x="10024" y="9407"/>
                    <a:pt x="10432" y="9419"/>
                  </a:cubicBezTo>
                  <a:cubicBezTo>
                    <a:pt x="10564" y="9424"/>
                    <a:pt x="10698" y="9426"/>
                    <a:pt x="10827" y="9426"/>
                  </a:cubicBezTo>
                  <a:cubicBezTo>
                    <a:pt x="11287" y="9426"/>
                    <a:pt x="11686" y="9397"/>
                    <a:pt x="11759" y="9361"/>
                  </a:cubicBezTo>
                  <a:cubicBezTo>
                    <a:pt x="11881" y="9279"/>
                    <a:pt x="11798" y="9242"/>
                    <a:pt x="11524" y="9242"/>
                  </a:cubicBezTo>
                  <a:cubicBezTo>
                    <a:pt x="11486" y="9242"/>
                    <a:pt x="11444" y="9243"/>
                    <a:pt x="11398" y="9244"/>
                  </a:cubicBezTo>
                  <a:cubicBezTo>
                    <a:pt x="11349" y="9245"/>
                    <a:pt x="11301" y="9245"/>
                    <a:pt x="11253" y="9245"/>
                  </a:cubicBezTo>
                  <a:cubicBezTo>
                    <a:pt x="10516" y="9245"/>
                    <a:pt x="9903" y="9160"/>
                    <a:pt x="8930" y="8930"/>
                  </a:cubicBezTo>
                  <a:cubicBezTo>
                    <a:pt x="8359" y="8802"/>
                    <a:pt x="7905" y="8686"/>
                    <a:pt x="7905" y="8674"/>
                  </a:cubicBezTo>
                  <a:cubicBezTo>
                    <a:pt x="7917" y="8674"/>
                    <a:pt x="8371" y="8651"/>
                    <a:pt x="8918" y="8616"/>
                  </a:cubicBezTo>
                  <a:cubicBezTo>
                    <a:pt x="9454" y="8581"/>
                    <a:pt x="10071" y="8523"/>
                    <a:pt x="10269" y="8488"/>
                  </a:cubicBezTo>
                  <a:cubicBezTo>
                    <a:pt x="10641" y="8429"/>
                    <a:pt x="11060" y="8266"/>
                    <a:pt x="11014" y="8208"/>
                  </a:cubicBezTo>
                  <a:cubicBezTo>
                    <a:pt x="11010" y="8200"/>
                    <a:pt x="10987" y="8196"/>
                    <a:pt x="10951" y="8196"/>
                  </a:cubicBezTo>
                  <a:cubicBezTo>
                    <a:pt x="10885" y="8196"/>
                    <a:pt x="10777" y="8209"/>
                    <a:pt x="10665" y="8232"/>
                  </a:cubicBezTo>
                  <a:cubicBezTo>
                    <a:pt x="10410" y="8282"/>
                    <a:pt x="8966" y="8378"/>
                    <a:pt x="8612" y="8378"/>
                  </a:cubicBezTo>
                  <a:cubicBezTo>
                    <a:pt x="8561" y="8378"/>
                    <a:pt x="8533" y="8376"/>
                    <a:pt x="8534" y="8371"/>
                  </a:cubicBezTo>
                  <a:cubicBezTo>
                    <a:pt x="8534" y="8360"/>
                    <a:pt x="8732" y="8278"/>
                    <a:pt x="8976" y="8197"/>
                  </a:cubicBezTo>
                  <a:cubicBezTo>
                    <a:pt x="9221" y="8103"/>
                    <a:pt x="9547" y="7964"/>
                    <a:pt x="9710" y="7882"/>
                  </a:cubicBezTo>
                  <a:cubicBezTo>
                    <a:pt x="10094" y="7684"/>
                    <a:pt x="10839" y="7358"/>
                    <a:pt x="11340" y="7172"/>
                  </a:cubicBezTo>
                  <a:cubicBezTo>
                    <a:pt x="11561" y="7091"/>
                    <a:pt x="11968" y="6916"/>
                    <a:pt x="12236" y="6788"/>
                  </a:cubicBezTo>
                  <a:cubicBezTo>
                    <a:pt x="12842" y="6497"/>
                    <a:pt x="13831" y="6124"/>
                    <a:pt x="14215" y="6054"/>
                  </a:cubicBezTo>
                  <a:cubicBezTo>
                    <a:pt x="14359" y="6027"/>
                    <a:pt x="14502" y="6014"/>
                    <a:pt x="14640" y="6014"/>
                  </a:cubicBezTo>
                  <a:close/>
                  <a:moveTo>
                    <a:pt x="7520" y="8871"/>
                  </a:moveTo>
                  <a:lnTo>
                    <a:pt x="7520" y="8871"/>
                  </a:lnTo>
                  <a:cubicBezTo>
                    <a:pt x="7520" y="8871"/>
                    <a:pt x="7521" y="8871"/>
                    <a:pt x="7521" y="8872"/>
                  </a:cubicBezTo>
                  <a:cubicBezTo>
                    <a:pt x="7591" y="8977"/>
                    <a:pt x="8033" y="11154"/>
                    <a:pt x="8080" y="11608"/>
                  </a:cubicBezTo>
                  <a:cubicBezTo>
                    <a:pt x="8185" y="12597"/>
                    <a:pt x="8150" y="13575"/>
                    <a:pt x="7987" y="14251"/>
                  </a:cubicBezTo>
                  <a:cubicBezTo>
                    <a:pt x="7812" y="14914"/>
                    <a:pt x="7323" y="15811"/>
                    <a:pt x="6846" y="16323"/>
                  </a:cubicBezTo>
                  <a:cubicBezTo>
                    <a:pt x="6380" y="16835"/>
                    <a:pt x="5961" y="17068"/>
                    <a:pt x="5391" y="17126"/>
                  </a:cubicBezTo>
                  <a:cubicBezTo>
                    <a:pt x="5309" y="17136"/>
                    <a:pt x="5229" y="17140"/>
                    <a:pt x="5149" y="17140"/>
                  </a:cubicBezTo>
                  <a:cubicBezTo>
                    <a:pt x="4440" y="17140"/>
                    <a:pt x="3796" y="16773"/>
                    <a:pt x="3388" y="16113"/>
                  </a:cubicBezTo>
                  <a:cubicBezTo>
                    <a:pt x="3109" y="15659"/>
                    <a:pt x="2888" y="14903"/>
                    <a:pt x="2876" y="14355"/>
                  </a:cubicBezTo>
                  <a:cubicBezTo>
                    <a:pt x="2864" y="13401"/>
                    <a:pt x="3411" y="12341"/>
                    <a:pt x="4471" y="11317"/>
                  </a:cubicBezTo>
                  <a:cubicBezTo>
                    <a:pt x="4902" y="10898"/>
                    <a:pt x="5065" y="10700"/>
                    <a:pt x="5460" y="10152"/>
                  </a:cubicBezTo>
                  <a:cubicBezTo>
                    <a:pt x="5705" y="9803"/>
                    <a:pt x="5740" y="9768"/>
                    <a:pt x="6194" y="9477"/>
                  </a:cubicBezTo>
                  <a:cubicBezTo>
                    <a:pt x="6475" y="9296"/>
                    <a:pt x="6626" y="9202"/>
                    <a:pt x="6678" y="9202"/>
                  </a:cubicBezTo>
                  <a:cubicBezTo>
                    <a:pt x="6686" y="9202"/>
                    <a:pt x="6691" y="9205"/>
                    <a:pt x="6695" y="9209"/>
                  </a:cubicBezTo>
                  <a:cubicBezTo>
                    <a:pt x="6706" y="9233"/>
                    <a:pt x="6683" y="9268"/>
                    <a:pt x="6636" y="9291"/>
                  </a:cubicBezTo>
                  <a:cubicBezTo>
                    <a:pt x="6392" y="9454"/>
                    <a:pt x="5693" y="10572"/>
                    <a:pt x="5589" y="10979"/>
                  </a:cubicBezTo>
                  <a:cubicBezTo>
                    <a:pt x="5567" y="11065"/>
                    <a:pt x="5566" y="11108"/>
                    <a:pt x="5587" y="11108"/>
                  </a:cubicBezTo>
                  <a:cubicBezTo>
                    <a:pt x="5633" y="11108"/>
                    <a:pt x="5785" y="10893"/>
                    <a:pt x="6043" y="10467"/>
                  </a:cubicBezTo>
                  <a:cubicBezTo>
                    <a:pt x="6427" y="9838"/>
                    <a:pt x="6613" y="9582"/>
                    <a:pt x="6881" y="9338"/>
                  </a:cubicBezTo>
                  <a:cubicBezTo>
                    <a:pt x="6910" y="9312"/>
                    <a:pt x="6930" y="9297"/>
                    <a:pt x="6940" y="9297"/>
                  </a:cubicBezTo>
                  <a:cubicBezTo>
                    <a:pt x="6966" y="9297"/>
                    <a:pt x="6923" y="9400"/>
                    <a:pt x="6788" y="9687"/>
                  </a:cubicBezTo>
                  <a:cubicBezTo>
                    <a:pt x="6555" y="10187"/>
                    <a:pt x="6380" y="10816"/>
                    <a:pt x="5973" y="12446"/>
                  </a:cubicBezTo>
                  <a:cubicBezTo>
                    <a:pt x="5717" y="13505"/>
                    <a:pt x="5670" y="13785"/>
                    <a:pt x="5728" y="13797"/>
                  </a:cubicBezTo>
                  <a:cubicBezTo>
                    <a:pt x="5731" y="13797"/>
                    <a:pt x="5733" y="13797"/>
                    <a:pt x="5736" y="13797"/>
                  </a:cubicBezTo>
                  <a:cubicBezTo>
                    <a:pt x="5879" y="13797"/>
                    <a:pt x="6189" y="12873"/>
                    <a:pt x="6555" y="11410"/>
                  </a:cubicBezTo>
                  <a:cubicBezTo>
                    <a:pt x="6858" y="10199"/>
                    <a:pt x="7125" y="9419"/>
                    <a:pt x="7300" y="9175"/>
                  </a:cubicBezTo>
                  <a:cubicBezTo>
                    <a:pt x="7302" y="9172"/>
                    <a:pt x="7304" y="9171"/>
                    <a:pt x="7306" y="9171"/>
                  </a:cubicBezTo>
                  <a:cubicBezTo>
                    <a:pt x="7366" y="9171"/>
                    <a:pt x="7309" y="10420"/>
                    <a:pt x="7218" y="11165"/>
                  </a:cubicBezTo>
                  <a:cubicBezTo>
                    <a:pt x="7147" y="11742"/>
                    <a:pt x="7144" y="12028"/>
                    <a:pt x="7203" y="12028"/>
                  </a:cubicBezTo>
                  <a:cubicBezTo>
                    <a:pt x="7222" y="12028"/>
                    <a:pt x="7246" y="12001"/>
                    <a:pt x="7277" y="11945"/>
                  </a:cubicBezTo>
                  <a:cubicBezTo>
                    <a:pt x="7440" y="11666"/>
                    <a:pt x="7579" y="10222"/>
                    <a:pt x="7521" y="9244"/>
                  </a:cubicBezTo>
                  <a:cubicBezTo>
                    <a:pt x="7510" y="9031"/>
                    <a:pt x="7510" y="8871"/>
                    <a:pt x="7520" y="8871"/>
                  </a:cubicBezTo>
                  <a:close/>
                  <a:moveTo>
                    <a:pt x="7412" y="0"/>
                  </a:moveTo>
                  <a:cubicBezTo>
                    <a:pt x="7127" y="0"/>
                    <a:pt x="6851" y="91"/>
                    <a:pt x="6555" y="268"/>
                  </a:cubicBezTo>
                  <a:cubicBezTo>
                    <a:pt x="6159" y="501"/>
                    <a:pt x="5868" y="827"/>
                    <a:pt x="5589" y="1328"/>
                  </a:cubicBezTo>
                  <a:cubicBezTo>
                    <a:pt x="5169" y="2061"/>
                    <a:pt x="4925" y="2981"/>
                    <a:pt x="4925" y="3796"/>
                  </a:cubicBezTo>
                  <a:cubicBezTo>
                    <a:pt x="4925" y="3991"/>
                    <a:pt x="4925" y="4070"/>
                    <a:pt x="4906" y="4070"/>
                  </a:cubicBezTo>
                  <a:cubicBezTo>
                    <a:pt x="4896" y="4070"/>
                    <a:pt x="4880" y="4047"/>
                    <a:pt x="4855" y="4005"/>
                  </a:cubicBezTo>
                  <a:cubicBezTo>
                    <a:pt x="4727" y="3796"/>
                    <a:pt x="4261" y="3377"/>
                    <a:pt x="3935" y="3179"/>
                  </a:cubicBezTo>
                  <a:cubicBezTo>
                    <a:pt x="3507" y="2928"/>
                    <a:pt x="2808" y="2752"/>
                    <a:pt x="2282" y="2752"/>
                  </a:cubicBezTo>
                  <a:cubicBezTo>
                    <a:pt x="2221" y="2752"/>
                    <a:pt x="2163" y="2755"/>
                    <a:pt x="2107" y="2760"/>
                  </a:cubicBezTo>
                  <a:cubicBezTo>
                    <a:pt x="1712" y="2806"/>
                    <a:pt x="1700" y="2806"/>
                    <a:pt x="1269" y="3074"/>
                  </a:cubicBezTo>
                  <a:cubicBezTo>
                    <a:pt x="838" y="3330"/>
                    <a:pt x="827" y="3342"/>
                    <a:pt x="617" y="3679"/>
                  </a:cubicBezTo>
                  <a:cubicBezTo>
                    <a:pt x="256" y="4250"/>
                    <a:pt x="187" y="4762"/>
                    <a:pt x="315" y="5763"/>
                  </a:cubicBezTo>
                  <a:cubicBezTo>
                    <a:pt x="396" y="6415"/>
                    <a:pt x="384" y="6928"/>
                    <a:pt x="221" y="7777"/>
                  </a:cubicBezTo>
                  <a:cubicBezTo>
                    <a:pt x="0" y="9058"/>
                    <a:pt x="24" y="9442"/>
                    <a:pt x="408" y="10059"/>
                  </a:cubicBezTo>
                  <a:cubicBezTo>
                    <a:pt x="617" y="10397"/>
                    <a:pt x="687" y="10478"/>
                    <a:pt x="897" y="10630"/>
                  </a:cubicBezTo>
                  <a:cubicBezTo>
                    <a:pt x="1402" y="10988"/>
                    <a:pt x="2099" y="11232"/>
                    <a:pt x="2632" y="11232"/>
                  </a:cubicBezTo>
                  <a:cubicBezTo>
                    <a:pt x="2688" y="11232"/>
                    <a:pt x="2742" y="11229"/>
                    <a:pt x="2794" y="11224"/>
                  </a:cubicBezTo>
                  <a:cubicBezTo>
                    <a:pt x="3330" y="11177"/>
                    <a:pt x="3679" y="11026"/>
                    <a:pt x="4471" y="10502"/>
                  </a:cubicBezTo>
                  <a:cubicBezTo>
                    <a:pt x="4834" y="10259"/>
                    <a:pt x="5125" y="10069"/>
                    <a:pt x="5155" y="10069"/>
                  </a:cubicBezTo>
                  <a:cubicBezTo>
                    <a:pt x="5157" y="10069"/>
                    <a:pt x="5158" y="10070"/>
                    <a:pt x="5158" y="10071"/>
                  </a:cubicBezTo>
                  <a:cubicBezTo>
                    <a:pt x="5123" y="10176"/>
                    <a:pt x="4680" y="10700"/>
                    <a:pt x="4285" y="11107"/>
                  </a:cubicBezTo>
                  <a:cubicBezTo>
                    <a:pt x="3109" y="12283"/>
                    <a:pt x="2585" y="13319"/>
                    <a:pt x="2608" y="14402"/>
                  </a:cubicBezTo>
                  <a:cubicBezTo>
                    <a:pt x="2620" y="14798"/>
                    <a:pt x="2794" y="15473"/>
                    <a:pt x="2992" y="15915"/>
                  </a:cubicBezTo>
                  <a:cubicBezTo>
                    <a:pt x="3432" y="16875"/>
                    <a:pt x="4230" y="17413"/>
                    <a:pt x="5148" y="17413"/>
                  </a:cubicBezTo>
                  <a:cubicBezTo>
                    <a:pt x="5422" y="17413"/>
                    <a:pt x="5707" y="17365"/>
                    <a:pt x="5996" y="17266"/>
                  </a:cubicBezTo>
                  <a:cubicBezTo>
                    <a:pt x="6881" y="16963"/>
                    <a:pt x="7777" y="15857"/>
                    <a:pt x="8208" y="14530"/>
                  </a:cubicBezTo>
                  <a:cubicBezTo>
                    <a:pt x="8453" y="13797"/>
                    <a:pt x="8499" y="12562"/>
                    <a:pt x="8336" y="11305"/>
                  </a:cubicBezTo>
                  <a:cubicBezTo>
                    <a:pt x="8301" y="11010"/>
                    <a:pt x="8293" y="10896"/>
                    <a:pt x="8315" y="10896"/>
                  </a:cubicBezTo>
                  <a:cubicBezTo>
                    <a:pt x="8322" y="10896"/>
                    <a:pt x="8333" y="10909"/>
                    <a:pt x="8348" y="10933"/>
                  </a:cubicBezTo>
                  <a:cubicBezTo>
                    <a:pt x="8697" y="11503"/>
                    <a:pt x="10292" y="12493"/>
                    <a:pt x="11328" y="12784"/>
                  </a:cubicBezTo>
                  <a:cubicBezTo>
                    <a:pt x="11595" y="12861"/>
                    <a:pt x="11885" y="12899"/>
                    <a:pt x="12172" y="12899"/>
                  </a:cubicBezTo>
                  <a:cubicBezTo>
                    <a:pt x="12571" y="12899"/>
                    <a:pt x="12965" y="12826"/>
                    <a:pt x="13284" y="12691"/>
                  </a:cubicBezTo>
                  <a:cubicBezTo>
                    <a:pt x="13680" y="12516"/>
                    <a:pt x="14029" y="12085"/>
                    <a:pt x="14297" y="11456"/>
                  </a:cubicBezTo>
                  <a:cubicBezTo>
                    <a:pt x="14541" y="10886"/>
                    <a:pt x="14635" y="10781"/>
                    <a:pt x="15321" y="10315"/>
                  </a:cubicBezTo>
                  <a:cubicBezTo>
                    <a:pt x="15659" y="10083"/>
                    <a:pt x="15997" y="9826"/>
                    <a:pt x="16067" y="9745"/>
                  </a:cubicBezTo>
                  <a:cubicBezTo>
                    <a:pt x="16497" y="9279"/>
                    <a:pt x="16730" y="8523"/>
                    <a:pt x="16660" y="7847"/>
                  </a:cubicBezTo>
                  <a:cubicBezTo>
                    <a:pt x="16532" y="6578"/>
                    <a:pt x="15787" y="5682"/>
                    <a:pt x="14809" y="5624"/>
                  </a:cubicBezTo>
                  <a:cubicBezTo>
                    <a:pt x="14779" y="5622"/>
                    <a:pt x="14748" y="5621"/>
                    <a:pt x="14716" y="5621"/>
                  </a:cubicBezTo>
                  <a:cubicBezTo>
                    <a:pt x="14087" y="5621"/>
                    <a:pt x="13069" y="5941"/>
                    <a:pt x="12062" y="6450"/>
                  </a:cubicBezTo>
                  <a:cubicBezTo>
                    <a:pt x="11747" y="6613"/>
                    <a:pt x="11375" y="6788"/>
                    <a:pt x="11212" y="6846"/>
                  </a:cubicBezTo>
                  <a:lnTo>
                    <a:pt x="10932" y="6962"/>
                  </a:lnTo>
                  <a:lnTo>
                    <a:pt x="11177" y="6648"/>
                  </a:lnTo>
                  <a:cubicBezTo>
                    <a:pt x="11840" y="5822"/>
                    <a:pt x="12178" y="5018"/>
                    <a:pt x="12190" y="4168"/>
                  </a:cubicBezTo>
                  <a:cubicBezTo>
                    <a:pt x="12213" y="3190"/>
                    <a:pt x="11864" y="2201"/>
                    <a:pt x="11247" y="1560"/>
                  </a:cubicBezTo>
                  <a:cubicBezTo>
                    <a:pt x="10839" y="1118"/>
                    <a:pt x="10630" y="1025"/>
                    <a:pt x="9710" y="815"/>
                  </a:cubicBezTo>
                  <a:cubicBezTo>
                    <a:pt x="8965" y="641"/>
                    <a:pt x="8837" y="594"/>
                    <a:pt x="8487" y="373"/>
                  </a:cubicBezTo>
                  <a:cubicBezTo>
                    <a:pt x="8087" y="123"/>
                    <a:pt x="7743" y="0"/>
                    <a:pt x="7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-4250" y="6441234"/>
              <a:ext cx="67096" cy="28402"/>
            </a:xfrm>
            <a:custGeom>
              <a:rect b="b" l="l" r="r" t="t"/>
              <a:pathLst>
                <a:path extrusionOk="0" h="207" w="489">
                  <a:moveTo>
                    <a:pt x="397" y="1"/>
                  </a:moveTo>
                  <a:cubicBezTo>
                    <a:pt x="294" y="1"/>
                    <a:pt x="93" y="70"/>
                    <a:pt x="47" y="124"/>
                  </a:cubicBezTo>
                  <a:cubicBezTo>
                    <a:pt x="1" y="194"/>
                    <a:pt x="1" y="194"/>
                    <a:pt x="106" y="206"/>
                  </a:cubicBezTo>
                  <a:cubicBezTo>
                    <a:pt x="111" y="206"/>
                    <a:pt x="116" y="206"/>
                    <a:pt x="121" y="206"/>
                  </a:cubicBezTo>
                  <a:cubicBezTo>
                    <a:pt x="254" y="206"/>
                    <a:pt x="488" y="75"/>
                    <a:pt x="455" y="19"/>
                  </a:cubicBezTo>
                  <a:cubicBezTo>
                    <a:pt x="447" y="6"/>
                    <a:pt x="426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-905026" y="7502407"/>
              <a:ext cx="297197" cy="112375"/>
            </a:xfrm>
            <a:custGeom>
              <a:rect b="b" l="l" r="r" t="t"/>
              <a:pathLst>
                <a:path extrusionOk="0" h="819" w="2166">
                  <a:moveTo>
                    <a:pt x="2084" y="1"/>
                  </a:moveTo>
                  <a:cubicBezTo>
                    <a:pt x="2034" y="1"/>
                    <a:pt x="1852" y="99"/>
                    <a:pt x="1641" y="225"/>
                  </a:cubicBezTo>
                  <a:cubicBezTo>
                    <a:pt x="1164" y="505"/>
                    <a:pt x="966" y="575"/>
                    <a:pt x="419" y="644"/>
                  </a:cubicBezTo>
                  <a:cubicBezTo>
                    <a:pt x="197" y="668"/>
                    <a:pt x="23" y="703"/>
                    <a:pt x="11" y="738"/>
                  </a:cubicBezTo>
                  <a:cubicBezTo>
                    <a:pt x="0" y="792"/>
                    <a:pt x="163" y="818"/>
                    <a:pt x="383" y="818"/>
                  </a:cubicBezTo>
                  <a:cubicBezTo>
                    <a:pt x="637" y="818"/>
                    <a:pt x="968" y="783"/>
                    <a:pt x="1199" y="714"/>
                  </a:cubicBezTo>
                  <a:cubicBezTo>
                    <a:pt x="1327" y="679"/>
                    <a:pt x="1525" y="586"/>
                    <a:pt x="1629" y="528"/>
                  </a:cubicBezTo>
                  <a:cubicBezTo>
                    <a:pt x="1862" y="388"/>
                    <a:pt x="2165" y="39"/>
                    <a:pt x="2095" y="4"/>
                  </a:cubicBezTo>
                  <a:cubicBezTo>
                    <a:pt x="2093" y="2"/>
                    <a:pt x="2089" y="1"/>
                    <a:pt x="2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-138440" y="6838865"/>
              <a:ext cx="65724" cy="26482"/>
            </a:xfrm>
            <a:custGeom>
              <a:rect b="b" l="l" r="r" t="t"/>
              <a:pathLst>
                <a:path extrusionOk="0" h="193" w="479">
                  <a:moveTo>
                    <a:pt x="127" y="0"/>
                  </a:moveTo>
                  <a:cubicBezTo>
                    <a:pt x="108" y="0"/>
                    <a:pt x="92" y="3"/>
                    <a:pt x="82" y="9"/>
                  </a:cubicBezTo>
                  <a:cubicBezTo>
                    <a:pt x="1" y="55"/>
                    <a:pt x="59" y="125"/>
                    <a:pt x="222" y="172"/>
                  </a:cubicBezTo>
                  <a:cubicBezTo>
                    <a:pt x="266" y="186"/>
                    <a:pt x="309" y="193"/>
                    <a:pt x="345" y="193"/>
                  </a:cubicBezTo>
                  <a:cubicBezTo>
                    <a:pt x="426" y="193"/>
                    <a:pt x="479" y="161"/>
                    <a:pt x="455" y="113"/>
                  </a:cubicBezTo>
                  <a:cubicBezTo>
                    <a:pt x="416" y="65"/>
                    <a:pt x="224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-1116602" y="7488823"/>
              <a:ext cx="358530" cy="196896"/>
            </a:xfrm>
            <a:custGeom>
              <a:rect b="b" l="l" r="r" t="t"/>
              <a:pathLst>
                <a:path extrusionOk="0" h="1435" w="2613">
                  <a:moveTo>
                    <a:pt x="33" y="0"/>
                  </a:moveTo>
                  <a:cubicBezTo>
                    <a:pt x="0" y="0"/>
                    <a:pt x="21" y="92"/>
                    <a:pt x="110" y="254"/>
                  </a:cubicBezTo>
                  <a:cubicBezTo>
                    <a:pt x="464" y="908"/>
                    <a:pt x="1313" y="1435"/>
                    <a:pt x="1976" y="1435"/>
                  </a:cubicBezTo>
                  <a:cubicBezTo>
                    <a:pt x="2010" y="1435"/>
                    <a:pt x="2044" y="1433"/>
                    <a:pt x="2077" y="1430"/>
                  </a:cubicBezTo>
                  <a:cubicBezTo>
                    <a:pt x="2368" y="1407"/>
                    <a:pt x="2613" y="1291"/>
                    <a:pt x="2531" y="1232"/>
                  </a:cubicBezTo>
                  <a:cubicBezTo>
                    <a:pt x="2508" y="1209"/>
                    <a:pt x="2298" y="1174"/>
                    <a:pt x="2077" y="1163"/>
                  </a:cubicBezTo>
                  <a:cubicBezTo>
                    <a:pt x="1495" y="1128"/>
                    <a:pt x="1285" y="1069"/>
                    <a:pt x="948" y="860"/>
                  </a:cubicBezTo>
                  <a:cubicBezTo>
                    <a:pt x="645" y="685"/>
                    <a:pt x="389" y="441"/>
                    <a:pt x="179" y="150"/>
                  </a:cubicBezTo>
                  <a:cubicBezTo>
                    <a:pt x="106" y="47"/>
                    <a:pt x="56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-638429" y="7102443"/>
              <a:ext cx="32382" cy="70252"/>
            </a:xfrm>
            <a:custGeom>
              <a:rect b="b" l="l" r="r" t="t"/>
              <a:pathLst>
                <a:path extrusionOk="0" h="512" w="236">
                  <a:moveTo>
                    <a:pt x="191" y="1"/>
                  </a:moveTo>
                  <a:cubicBezTo>
                    <a:pt x="178" y="1"/>
                    <a:pt x="161" y="7"/>
                    <a:pt x="141" y="20"/>
                  </a:cubicBezTo>
                  <a:cubicBezTo>
                    <a:pt x="94" y="43"/>
                    <a:pt x="1" y="451"/>
                    <a:pt x="24" y="497"/>
                  </a:cubicBezTo>
                  <a:cubicBezTo>
                    <a:pt x="30" y="507"/>
                    <a:pt x="37" y="512"/>
                    <a:pt x="45" y="512"/>
                  </a:cubicBezTo>
                  <a:cubicBezTo>
                    <a:pt x="85" y="512"/>
                    <a:pt x="148" y="399"/>
                    <a:pt x="187" y="253"/>
                  </a:cubicBezTo>
                  <a:cubicBezTo>
                    <a:pt x="232" y="81"/>
                    <a:pt x="235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-712796" y="6081061"/>
              <a:ext cx="47337" cy="77798"/>
            </a:xfrm>
            <a:custGeom>
              <a:rect b="b" l="l" r="r" t="t"/>
              <a:pathLst>
                <a:path extrusionOk="0" h="567" w="345">
                  <a:moveTo>
                    <a:pt x="104" y="1"/>
                  </a:moveTo>
                  <a:cubicBezTo>
                    <a:pt x="1" y="1"/>
                    <a:pt x="104" y="446"/>
                    <a:pt x="228" y="549"/>
                  </a:cubicBezTo>
                  <a:cubicBezTo>
                    <a:pt x="246" y="560"/>
                    <a:pt x="263" y="566"/>
                    <a:pt x="278" y="566"/>
                  </a:cubicBezTo>
                  <a:cubicBezTo>
                    <a:pt x="293" y="566"/>
                    <a:pt x="304" y="560"/>
                    <a:pt x="310" y="549"/>
                  </a:cubicBezTo>
                  <a:cubicBezTo>
                    <a:pt x="345" y="490"/>
                    <a:pt x="170" y="13"/>
                    <a:pt x="112" y="1"/>
                  </a:cubicBezTo>
                  <a:cubicBezTo>
                    <a:pt x="109" y="1"/>
                    <a:pt x="107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8"/>
          <p:cNvGrpSpPr/>
          <p:nvPr/>
        </p:nvGrpSpPr>
        <p:grpSpPr>
          <a:xfrm rot="-3572326">
            <a:off x="7342043" y="3636089"/>
            <a:ext cx="2395695" cy="2434287"/>
            <a:chOff x="-3524891" y="4542950"/>
            <a:chExt cx="1976098" cy="2007931"/>
          </a:xfrm>
        </p:grpSpPr>
        <p:sp>
          <p:nvSpPr>
            <p:cNvPr id="610" name="Google Shape;610;p18"/>
            <p:cNvSpPr/>
            <p:nvPr/>
          </p:nvSpPr>
          <p:spPr>
            <a:xfrm>
              <a:off x="-2097233" y="5884715"/>
              <a:ext cx="40477" cy="41849"/>
            </a:xfrm>
            <a:custGeom>
              <a:rect b="b" l="l" r="r" t="t"/>
              <a:pathLst>
                <a:path extrusionOk="0" h="305" w="295">
                  <a:moveTo>
                    <a:pt x="68" y="0"/>
                  </a:moveTo>
                  <a:cubicBezTo>
                    <a:pt x="28" y="0"/>
                    <a:pt x="0" y="38"/>
                    <a:pt x="27" y="82"/>
                  </a:cubicBezTo>
                  <a:cubicBezTo>
                    <a:pt x="27" y="105"/>
                    <a:pt x="97" y="175"/>
                    <a:pt x="155" y="233"/>
                  </a:cubicBezTo>
                  <a:cubicBezTo>
                    <a:pt x="209" y="281"/>
                    <a:pt x="240" y="305"/>
                    <a:pt x="258" y="305"/>
                  </a:cubicBezTo>
                  <a:cubicBezTo>
                    <a:pt x="271" y="305"/>
                    <a:pt x="278" y="292"/>
                    <a:pt x="283" y="268"/>
                  </a:cubicBezTo>
                  <a:cubicBezTo>
                    <a:pt x="294" y="198"/>
                    <a:pt x="201" y="59"/>
                    <a:pt x="108" y="12"/>
                  </a:cubicBezTo>
                  <a:cubicBezTo>
                    <a:pt x="94" y="4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-1954673" y="5589990"/>
              <a:ext cx="64626" cy="16465"/>
            </a:xfrm>
            <a:custGeom>
              <a:rect b="b" l="l" r="r" t="t"/>
              <a:pathLst>
                <a:path extrusionOk="0" h="120" w="471">
                  <a:moveTo>
                    <a:pt x="292" y="0"/>
                  </a:moveTo>
                  <a:cubicBezTo>
                    <a:pt x="264" y="0"/>
                    <a:pt x="233" y="2"/>
                    <a:pt x="199" y="6"/>
                  </a:cubicBezTo>
                  <a:cubicBezTo>
                    <a:pt x="12" y="18"/>
                    <a:pt x="1" y="18"/>
                    <a:pt x="24" y="76"/>
                  </a:cubicBezTo>
                  <a:cubicBezTo>
                    <a:pt x="36" y="105"/>
                    <a:pt x="97" y="120"/>
                    <a:pt x="169" y="120"/>
                  </a:cubicBezTo>
                  <a:cubicBezTo>
                    <a:pt x="242" y="120"/>
                    <a:pt x="327" y="105"/>
                    <a:pt x="385" y="76"/>
                  </a:cubicBezTo>
                  <a:cubicBezTo>
                    <a:pt x="470" y="38"/>
                    <a:pt x="416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-2956160" y="6208802"/>
              <a:ext cx="401888" cy="266873"/>
            </a:xfrm>
            <a:custGeom>
              <a:rect b="b" l="l" r="r" t="t"/>
              <a:pathLst>
                <a:path extrusionOk="0" h="1945" w="2929">
                  <a:moveTo>
                    <a:pt x="63" y="1"/>
                  </a:moveTo>
                  <a:cubicBezTo>
                    <a:pt x="1" y="1"/>
                    <a:pt x="44" y="139"/>
                    <a:pt x="163" y="328"/>
                  </a:cubicBezTo>
                  <a:cubicBezTo>
                    <a:pt x="384" y="654"/>
                    <a:pt x="617" y="828"/>
                    <a:pt x="1048" y="968"/>
                  </a:cubicBezTo>
                  <a:cubicBezTo>
                    <a:pt x="1432" y="1096"/>
                    <a:pt x="1770" y="1282"/>
                    <a:pt x="2177" y="1608"/>
                  </a:cubicBezTo>
                  <a:cubicBezTo>
                    <a:pt x="2419" y="1799"/>
                    <a:pt x="2745" y="1944"/>
                    <a:pt x="2868" y="1944"/>
                  </a:cubicBezTo>
                  <a:cubicBezTo>
                    <a:pt x="2910" y="1944"/>
                    <a:pt x="2928" y="1927"/>
                    <a:pt x="2910" y="1888"/>
                  </a:cubicBezTo>
                  <a:cubicBezTo>
                    <a:pt x="2899" y="1865"/>
                    <a:pt x="2817" y="1806"/>
                    <a:pt x="2736" y="1771"/>
                  </a:cubicBezTo>
                  <a:cubicBezTo>
                    <a:pt x="2643" y="1725"/>
                    <a:pt x="2375" y="1539"/>
                    <a:pt x="2142" y="1352"/>
                  </a:cubicBezTo>
                  <a:cubicBezTo>
                    <a:pt x="1758" y="1038"/>
                    <a:pt x="1676" y="991"/>
                    <a:pt x="1187" y="805"/>
                  </a:cubicBezTo>
                  <a:lnTo>
                    <a:pt x="652" y="607"/>
                  </a:lnTo>
                  <a:lnTo>
                    <a:pt x="407" y="328"/>
                  </a:lnTo>
                  <a:cubicBezTo>
                    <a:pt x="268" y="165"/>
                    <a:pt x="128" y="25"/>
                    <a:pt x="105" y="13"/>
                  </a:cubicBezTo>
                  <a:cubicBezTo>
                    <a:pt x="88" y="5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-2786982" y="5876757"/>
              <a:ext cx="38556" cy="71212"/>
            </a:xfrm>
            <a:custGeom>
              <a:rect b="b" l="l" r="r" t="t"/>
              <a:pathLst>
                <a:path extrusionOk="0" h="519" w="281">
                  <a:moveTo>
                    <a:pt x="216" y="0"/>
                  </a:moveTo>
                  <a:cubicBezTo>
                    <a:pt x="194" y="0"/>
                    <a:pt x="166" y="62"/>
                    <a:pt x="94" y="221"/>
                  </a:cubicBezTo>
                  <a:cubicBezTo>
                    <a:pt x="16" y="402"/>
                    <a:pt x="1" y="519"/>
                    <a:pt x="38" y="519"/>
                  </a:cubicBezTo>
                  <a:cubicBezTo>
                    <a:pt x="57" y="519"/>
                    <a:pt x="87" y="492"/>
                    <a:pt x="129" y="431"/>
                  </a:cubicBezTo>
                  <a:cubicBezTo>
                    <a:pt x="222" y="303"/>
                    <a:pt x="280" y="105"/>
                    <a:pt x="245" y="35"/>
                  </a:cubicBezTo>
                  <a:cubicBezTo>
                    <a:pt x="235" y="13"/>
                    <a:pt x="226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-3002537" y="6006694"/>
              <a:ext cx="44868" cy="152852"/>
            </a:xfrm>
            <a:custGeom>
              <a:rect b="b" l="l" r="r" t="t"/>
              <a:pathLst>
                <a:path extrusionOk="0" h="1114" w="327">
                  <a:moveTo>
                    <a:pt x="172" y="1"/>
                  </a:moveTo>
                  <a:cubicBezTo>
                    <a:pt x="159" y="1"/>
                    <a:pt x="144" y="23"/>
                    <a:pt x="117" y="78"/>
                  </a:cubicBezTo>
                  <a:cubicBezTo>
                    <a:pt x="0" y="346"/>
                    <a:pt x="93" y="1091"/>
                    <a:pt x="233" y="1114"/>
                  </a:cubicBezTo>
                  <a:cubicBezTo>
                    <a:pt x="303" y="1114"/>
                    <a:pt x="326" y="1021"/>
                    <a:pt x="280" y="904"/>
                  </a:cubicBezTo>
                  <a:cubicBezTo>
                    <a:pt x="256" y="858"/>
                    <a:pt x="233" y="660"/>
                    <a:pt x="233" y="462"/>
                  </a:cubicBezTo>
                  <a:cubicBezTo>
                    <a:pt x="221" y="264"/>
                    <a:pt x="210" y="66"/>
                    <a:pt x="198" y="31"/>
                  </a:cubicBezTo>
                  <a:cubicBezTo>
                    <a:pt x="189" y="12"/>
                    <a:pt x="181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-1770950" y="5584639"/>
              <a:ext cx="134329" cy="565442"/>
            </a:xfrm>
            <a:custGeom>
              <a:rect b="b" l="l" r="r" t="t"/>
              <a:pathLst>
                <a:path extrusionOk="0" h="4121" w="979">
                  <a:moveTo>
                    <a:pt x="875" y="1"/>
                  </a:moveTo>
                  <a:cubicBezTo>
                    <a:pt x="845" y="1"/>
                    <a:pt x="816" y="79"/>
                    <a:pt x="792" y="220"/>
                  </a:cubicBezTo>
                  <a:cubicBezTo>
                    <a:pt x="780" y="325"/>
                    <a:pt x="664" y="686"/>
                    <a:pt x="548" y="1023"/>
                  </a:cubicBezTo>
                  <a:cubicBezTo>
                    <a:pt x="245" y="1861"/>
                    <a:pt x="222" y="2048"/>
                    <a:pt x="257" y="2898"/>
                  </a:cubicBezTo>
                  <a:cubicBezTo>
                    <a:pt x="280" y="3468"/>
                    <a:pt x="233" y="3771"/>
                    <a:pt x="117" y="3934"/>
                  </a:cubicBezTo>
                  <a:cubicBezTo>
                    <a:pt x="12" y="4073"/>
                    <a:pt x="0" y="4120"/>
                    <a:pt x="105" y="4120"/>
                  </a:cubicBezTo>
                  <a:cubicBezTo>
                    <a:pt x="245" y="4108"/>
                    <a:pt x="431" y="3713"/>
                    <a:pt x="443" y="3387"/>
                  </a:cubicBezTo>
                  <a:cubicBezTo>
                    <a:pt x="455" y="3282"/>
                    <a:pt x="443" y="3014"/>
                    <a:pt x="431" y="2793"/>
                  </a:cubicBezTo>
                  <a:cubicBezTo>
                    <a:pt x="373" y="2118"/>
                    <a:pt x="408" y="1885"/>
                    <a:pt x="664" y="1198"/>
                  </a:cubicBezTo>
                  <a:cubicBezTo>
                    <a:pt x="885" y="569"/>
                    <a:pt x="978" y="173"/>
                    <a:pt x="920" y="57"/>
                  </a:cubicBezTo>
                  <a:cubicBezTo>
                    <a:pt x="905" y="19"/>
                    <a:pt x="890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-1828715" y="5391998"/>
              <a:ext cx="177687" cy="143659"/>
            </a:xfrm>
            <a:custGeom>
              <a:rect b="b" l="l" r="r" t="t"/>
              <a:pathLst>
                <a:path extrusionOk="0" h="1047" w="1295">
                  <a:moveTo>
                    <a:pt x="75" y="0"/>
                  </a:moveTo>
                  <a:cubicBezTo>
                    <a:pt x="22" y="0"/>
                    <a:pt x="0" y="18"/>
                    <a:pt x="14" y="52"/>
                  </a:cubicBezTo>
                  <a:cubicBezTo>
                    <a:pt x="26" y="64"/>
                    <a:pt x="177" y="157"/>
                    <a:pt x="352" y="262"/>
                  </a:cubicBezTo>
                  <a:cubicBezTo>
                    <a:pt x="747" y="471"/>
                    <a:pt x="980" y="658"/>
                    <a:pt x="1120" y="879"/>
                  </a:cubicBezTo>
                  <a:cubicBezTo>
                    <a:pt x="1186" y="991"/>
                    <a:pt x="1233" y="1047"/>
                    <a:pt x="1262" y="1047"/>
                  </a:cubicBezTo>
                  <a:cubicBezTo>
                    <a:pt x="1284" y="1047"/>
                    <a:pt x="1295" y="1014"/>
                    <a:pt x="1295" y="949"/>
                  </a:cubicBezTo>
                  <a:cubicBezTo>
                    <a:pt x="1295" y="867"/>
                    <a:pt x="1260" y="786"/>
                    <a:pt x="1167" y="646"/>
                  </a:cubicBezTo>
                  <a:cubicBezTo>
                    <a:pt x="934" y="320"/>
                    <a:pt x="678" y="157"/>
                    <a:pt x="235" y="29"/>
                  </a:cubicBezTo>
                  <a:cubicBezTo>
                    <a:pt x="167" y="9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-3446682" y="5131987"/>
              <a:ext cx="351532" cy="407788"/>
            </a:xfrm>
            <a:custGeom>
              <a:rect b="b" l="l" r="r" t="t"/>
              <a:pathLst>
                <a:path extrusionOk="0" h="2972" w="2562">
                  <a:moveTo>
                    <a:pt x="2513" y="1"/>
                  </a:moveTo>
                  <a:cubicBezTo>
                    <a:pt x="2484" y="1"/>
                    <a:pt x="2411" y="79"/>
                    <a:pt x="2271" y="247"/>
                  </a:cubicBezTo>
                  <a:cubicBezTo>
                    <a:pt x="1933" y="655"/>
                    <a:pt x="1852" y="736"/>
                    <a:pt x="1316" y="1039"/>
                  </a:cubicBezTo>
                  <a:cubicBezTo>
                    <a:pt x="385" y="1575"/>
                    <a:pt x="36" y="1970"/>
                    <a:pt x="12" y="2529"/>
                  </a:cubicBezTo>
                  <a:cubicBezTo>
                    <a:pt x="1" y="2750"/>
                    <a:pt x="59" y="2972"/>
                    <a:pt x="129" y="2972"/>
                  </a:cubicBezTo>
                  <a:cubicBezTo>
                    <a:pt x="152" y="2972"/>
                    <a:pt x="187" y="2855"/>
                    <a:pt x="199" y="2727"/>
                  </a:cubicBezTo>
                  <a:cubicBezTo>
                    <a:pt x="245" y="2075"/>
                    <a:pt x="420" y="1854"/>
                    <a:pt x="1409" y="1214"/>
                  </a:cubicBezTo>
                  <a:cubicBezTo>
                    <a:pt x="1829" y="946"/>
                    <a:pt x="2015" y="806"/>
                    <a:pt x="2155" y="643"/>
                  </a:cubicBezTo>
                  <a:cubicBezTo>
                    <a:pt x="2387" y="375"/>
                    <a:pt x="2562" y="84"/>
                    <a:pt x="2527" y="15"/>
                  </a:cubicBezTo>
                  <a:cubicBezTo>
                    <a:pt x="2525" y="5"/>
                    <a:pt x="2520" y="1"/>
                    <a:pt x="2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-2155821" y="5160938"/>
              <a:ext cx="38419" cy="50356"/>
            </a:xfrm>
            <a:custGeom>
              <a:rect b="b" l="l" r="r" t="t"/>
              <a:pathLst>
                <a:path extrusionOk="0" h="367" w="280">
                  <a:moveTo>
                    <a:pt x="223" y="0"/>
                  </a:moveTo>
                  <a:cubicBezTo>
                    <a:pt x="173" y="0"/>
                    <a:pt x="72" y="131"/>
                    <a:pt x="23" y="269"/>
                  </a:cubicBezTo>
                  <a:cubicBezTo>
                    <a:pt x="4" y="344"/>
                    <a:pt x="1" y="366"/>
                    <a:pt x="36" y="366"/>
                  </a:cubicBezTo>
                  <a:cubicBezTo>
                    <a:pt x="44" y="366"/>
                    <a:pt x="56" y="365"/>
                    <a:pt x="70" y="362"/>
                  </a:cubicBezTo>
                  <a:cubicBezTo>
                    <a:pt x="151" y="362"/>
                    <a:pt x="279" y="95"/>
                    <a:pt x="244" y="13"/>
                  </a:cubicBezTo>
                  <a:cubicBezTo>
                    <a:pt x="239" y="4"/>
                    <a:pt x="232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-3074434" y="5055837"/>
              <a:ext cx="143933" cy="54198"/>
            </a:xfrm>
            <a:custGeom>
              <a:rect b="b" l="l" r="r" t="t"/>
              <a:pathLst>
                <a:path extrusionOk="0" h="395" w="1049">
                  <a:moveTo>
                    <a:pt x="797" y="0"/>
                  </a:moveTo>
                  <a:cubicBezTo>
                    <a:pt x="700" y="0"/>
                    <a:pt x="588" y="12"/>
                    <a:pt x="489" y="34"/>
                  </a:cubicBezTo>
                  <a:cubicBezTo>
                    <a:pt x="396" y="57"/>
                    <a:pt x="280" y="92"/>
                    <a:pt x="245" y="127"/>
                  </a:cubicBezTo>
                  <a:cubicBezTo>
                    <a:pt x="47" y="255"/>
                    <a:pt x="0" y="302"/>
                    <a:pt x="24" y="348"/>
                  </a:cubicBezTo>
                  <a:cubicBezTo>
                    <a:pt x="35" y="383"/>
                    <a:pt x="59" y="395"/>
                    <a:pt x="59" y="395"/>
                  </a:cubicBezTo>
                  <a:cubicBezTo>
                    <a:pt x="70" y="395"/>
                    <a:pt x="233" y="337"/>
                    <a:pt x="431" y="278"/>
                  </a:cubicBezTo>
                  <a:cubicBezTo>
                    <a:pt x="629" y="209"/>
                    <a:pt x="850" y="139"/>
                    <a:pt x="920" y="127"/>
                  </a:cubicBezTo>
                  <a:cubicBezTo>
                    <a:pt x="1025" y="104"/>
                    <a:pt x="1048" y="81"/>
                    <a:pt x="1025" y="46"/>
                  </a:cubicBezTo>
                  <a:cubicBezTo>
                    <a:pt x="994" y="15"/>
                    <a:pt x="905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-3524891" y="4542950"/>
              <a:ext cx="1976098" cy="2007931"/>
            </a:xfrm>
            <a:custGeom>
              <a:rect b="b" l="l" r="r" t="t"/>
              <a:pathLst>
                <a:path extrusionOk="0" h="14634" w="14402">
                  <a:moveTo>
                    <a:pt x="10676" y="233"/>
                  </a:moveTo>
                  <a:cubicBezTo>
                    <a:pt x="11386" y="244"/>
                    <a:pt x="11980" y="652"/>
                    <a:pt x="12271" y="1327"/>
                  </a:cubicBezTo>
                  <a:cubicBezTo>
                    <a:pt x="12469" y="1746"/>
                    <a:pt x="12562" y="2410"/>
                    <a:pt x="12516" y="2887"/>
                  </a:cubicBezTo>
                  <a:cubicBezTo>
                    <a:pt x="12423" y="3702"/>
                    <a:pt x="11829" y="4540"/>
                    <a:pt x="10828" y="5297"/>
                  </a:cubicBezTo>
                  <a:cubicBezTo>
                    <a:pt x="10408" y="5611"/>
                    <a:pt x="10245" y="5751"/>
                    <a:pt x="9850" y="6182"/>
                  </a:cubicBezTo>
                  <a:cubicBezTo>
                    <a:pt x="9593" y="6450"/>
                    <a:pt x="9559" y="6473"/>
                    <a:pt x="9139" y="6683"/>
                  </a:cubicBezTo>
                  <a:cubicBezTo>
                    <a:pt x="8904" y="6796"/>
                    <a:pt x="8759" y="6855"/>
                    <a:pt x="8707" y="6855"/>
                  </a:cubicBezTo>
                  <a:cubicBezTo>
                    <a:pt x="8695" y="6855"/>
                    <a:pt x="8688" y="6852"/>
                    <a:pt x="8685" y="6846"/>
                  </a:cubicBezTo>
                  <a:cubicBezTo>
                    <a:pt x="8674" y="6822"/>
                    <a:pt x="8697" y="6799"/>
                    <a:pt x="8744" y="6776"/>
                  </a:cubicBezTo>
                  <a:cubicBezTo>
                    <a:pt x="8976" y="6671"/>
                    <a:pt x="9698" y="5798"/>
                    <a:pt x="9826" y="5460"/>
                  </a:cubicBezTo>
                  <a:cubicBezTo>
                    <a:pt x="9856" y="5385"/>
                    <a:pt x="9861" y="5347"/>
                    <a:pt x="9841" y="5347"/>
                  </a:cubicBezTo>
                  <a:cubicBezTo>
                    <a:pt x="9798" y="5347"/>
                    <a:pt x="9644" y="5513"/>
                    <a:pt x="9384" y="5844"/>
                  </a:cubicBezTo>
                  <a:cubicBezTo>
                    <a:pt x="8988" y="6333"/>
                    <a:pt x="8790" y="6543"/>
                    <a:pt x="8546" y="6717"/>
                  </a:cubicBezTo>
                  <a:cubicBezTo>
                    <a:pt x="8518" y="6736"/>
                    <a:pt x="8500" y="6746"/>
                    <a:pt x="8491" y="6746"/>
                  </a:cubicBezTo>
                  <a:cubicBezTo>
                    <a:pt x="8464" y="6746"/>
                    <a:pt x="8513" y="6662"/>
                    <a:pt x="8650" y="6438"/>
                  </a:cubicBezTo>
                  <a:cubicBezTo>
                    <a:pt x="8907" y="6031"/>
                    <a:pt x="9139" y="5518"/>
                    <a:pt x="9663" y="4168"/>
                  </a:cubicBezTo>
                  <a:cubicBezTo>
                    <a:pt x="10001" y="3295"/>
                    <a:pt x="10071" y="3062"/>
                    <a:pt x="10024" y="3039"/>
                  </a:cubicBezTo>
                  <a:cubicBezTo>
                    <a:pt x="10021" y="3037"/>
                    <a:pt x="10017" y="3037"/>
                    <a:pt x="10014" y="3037"/>
                  </a:cubicBezTo>
                  <a:cubicBezTo>
                    <a:pt x="9886" y="3037"/>
                    <a:pt x="9521" y="3795"/>
                    <a:pt x="9046" y="4983"/>
                  </a:cubicBezTo>
                  <a:cubicBezTo>
                    <a:pt x="8650" y="5984"/>
                    <a:pt x="8348" y="6624"/>
                    <a:pt x="8161" y="6799"/>
                  </a:cubicBezTo>
                  <a:cubicBezTo>
                    <a:pt x="8159" y="6801"/>
                    <a:pt x="8157" y="6802"/>
                    <a:pt x="8156" y="6802"/>
                  </a:cubicBezTo>
                  <a:cubicBezTo>
                    <a:pt x="8104" y="6802"/>
                    <a:pt x="8295" y="5743"/>
                    <a:pt x="8464" y="5122"/>
                  </a:cubicBezTo>
                  <a:cubicBezTo>
                    <a:pt x="8590" y="4628"/>
                    <a:pt x="8626" y="4384"/>
                    <a:pt x="8566" y="4384"/>
                  </a:cubicBezTo>
                  <a:cubicBezTo>
                    <a:pt x="8548" y="4384"/>
                    <a:pt x="8522" y="4405"/>
                    <a:pt x="8487" y="4447"/>
                  </a:cubicBezTo>
                  <a:cubicBezTo>
                    <a:pt x="8324" y="4668"/>
                    <a:pt x="8045" y="5879"/>
                    <a:pt x="7987" y="6729"/>
                  </a:cubicBezTo>
                  <a:cubicBezTo>
                    <a:pt x="7964" y="6908"/>
                    <a:pt x="7953" y="7044"/>
                    <a:pt x="7942" y="7044"/>
                  </a:cubicBezTo>
                  <a:cubicBezTo>
                    <a:pt x="7941" y="7044"/>
                    <a:pt x="7941" y="7044"/>
                    <a:pt x="7940" y="7043"/>
                  </a:cubicBezTo>
                  <a:cubicBezTo>
                    <a:pt x="7894" y="6939"/>
                    <a:pt x="7754" y="5041"/>
                    <a:pt x="7766" y="4645"/>
                  </a:cubicBezTo>
                  <a:cubicBezTo>
                    <a:pt x="7789" y="3784"/>
                    <a:pt x="7929" y="2969"/>
                    <a:pt x="8150" y="2410"/>
                  </a:cubicBezTo>
                  <a:cubicBezTo>
                    <a:pt x="8371" y="1851"/>
                    <a:pt x="8883" y="1141"/>
                    <a:pt x="9349" y="757"/>
                  </a:cubicBezTo>
                  <a:cubicBezTo>
                    <a:pt x="9815" y="372"/>
                    <a:pt x="10187" y="233"/>
                    <a:pt x="10676" y="233"/>
                  </a:cubicBezTo>
                  <a:close/>
                  <a:moveTo>
                    <a:pt x="7703" y="7697"/>
                  </a:moveTo>
                  <a:cubicBezTo>
                    <a:pt x="7711" y="7697"/>
                    <a:pt x="7720" y="7708"/>
                    <a:pt x="7731" y="7730"/>
                  </a:cubicBezTo>
                  <a:cubicBezTo>
                    <a:pt x="7751" y="7781"/>
                    <a:pt x="7727" y="7840"/>
                    <a:pt x="7691" y="7840"/>
                  </a:cubicBezTo>
                  <a:cubicBezTo>
                    <a:pt x="7685" y="7840"/>
                    <a:pt x="7679" y="7838"/>
                    <a:pt x="7672" y="7835"/>
                  </a:cubicBezTo>
                  <a:cubicBezTo>
                    <a:pt x="7649" y="7812"/>
                    <a:pt x="7649" y="7777"/>
                    <a:pt x="7672" y="7742"/>
                  </a:cubicBezTo>
                  <a:cubicBezTo>
                    <a:pt x="7685" y="7711"/>
                    <a:pt x="7694" y="7697"/>
                    <a:pt x="7703" y="7697"/>
                  </a:cubicBezTo>
                  <a:close/>
                  <a:moveTo>
                    <a:pt x="3966" y="3350"/>
                  </a:moveTo>
                  <a:cubicBezTo>
                    <a:pt x="4034" y="3350"/>
                    <a:pt x="4114" y="3355"/>
                    <a:pt x="4215" y="3365"/>
                  </a:cubicBezTo>
                  <a:cubicBezTo>
                    <a:pt x="4832" y="3399"/>
                    <a:pt x="5623" y="3795"/>
                    <a:pt x="6462" y="4482"/>
                  </a:cubicBezTo>
                  <a:cubicBezTo>
                    <a:pt x="7079" y="4994"/>
                    <a:pt x="7416" y="5483"/>
                    <a:pt x="7568" y="6100"/>
                  </a:cubicBezTo>
                  <a:cubicBezTo>
                    <a:pt x="7632" y="6358"/>
                    <a:pt x="7637" y="6654"/>
                    <a:pt x="7592" y="6654"/>
                  </a:cubicBezTo>
                  <a:cubicBezTo>
                    <a:pt x="7588" y="6654"/>
                    <a:pt x="7584" y="6652"/>
                    <a:pt x="7579" y="6648"/>
                  </a:cubicBezTo>
                  <a:cubicBezTo>
                    <a:pt x="7556" y="6624"/>
                    <a:pt x="7370" y="6403"/>
                    <a:pt x="7160" y="6182"/>
                  </a:cubicBezTo>
                  <a:cubicBezTo>
                    <a:pt x="6741" y="5693"/>
                    <a:pt x="6345" y="5355"/>
                    <a:pt x="6089" y="5262"/>
                  </a:cubicBezTo>
                  <a:cubicBezTo>
                    <a:pt x="6022" y="5239"/>
                    <a:pt x="5968" y="5229"/>
                    <a:pt x="5931" y="5229"/>
                  </a:cubicBezTo>
                  <a:cubicBezTo>
                    <a:pt x="5840" y="5229"/>
                    <a:pt x="5850" y="5289"/>
                    <a:pt x="6008" y="5355"/>
                  </a:cubicBezTo>
                  <a:cubicBezTo>
                    <a:pt x="6264" y="5460"/>
                    <a:pt x="6566" y="5740"/>
                    <a:pt x="6986" y="6252"/>
                  </a:cubicBezTo>
                  <a:cubicBezTo>
                    <a:pt x="7195" y="6520"/>
                    <a:pt x="7405" y="6764"/>
                    <a:pt x="7451" y="6811"/>
                  </a:cubicBezTo>
                  <a:cubicBezTo>
                    <a:pt x="7498" y="6857"/>
                    <a:pt x="7533" y="6904"/>
                    <a:pt x="7533" y="6904"/>
                  </a:cubicBezTo>
                  <a:cubicBezTo>
                    <a:pt x="7533" y="6904"/>
                    <a:pt x="7533" y="6905"/>
                    <a:pt x="7532" y="6905"/>
                  </a:cubicBezTo>
                  <a:cubicBezTo>
                    <a:pt x="7515" y="6905"/>
                    <a:pt x="7177" y="6780"/>
                    <a:pt x="6764" y="6624"/>
                  </a:cubicBezTo>
                  <a:cubicBezTo>
                    <a:pt x="6194" y="6403"/>
                    <a:pt x="5868" y="6310"/>
                    <a:pt x="5519" y="6252"/>
                  </a:cubicBezTo>
                  <a:cubicBezTo>
                    <a:pt x="5137" y="6182"/>
                    <a:pt x="4736" y="6145"/>
                    <a:pt x="4528" y="6145"/>
                  </a:cubicBezTo>
                  <a:cubicBezTo>
                    <a:pt x="4456" y="6145"/>
                    <a:pt x="4407" y="6150"/>
                    <a:pt x="4389" y="6159"/>
                  </a:cubicBezTo>
                  <a:cubicBezTo>
                    <a:pt x="4261" y="6217"/>
                    <a:pt x="4354" y="6263"/>
                    <a:pt x="4680" y="6298"/>
                  </a:cubicBezTo>
                  <a:cubicBezTo>
                    <a:pt x="5367" y="6368"/>
                    <a:pt x="5891" y="6508"/>
                    <a:pt x="6741" y="6834"/>
                  </a:cubicBezTo>
                  <a:cubicBezTo>
                    <a:pt x="7218" y="7009"/>
                    <a:pt x="7591" y="7160"/>
                    <a:pt x="7591" y="7160"/>
                  </a:cubicBezTo>
                  <a:cubicBezTo>
                    <a:pt x="7579" y="7160"/>
                    <a:pt x="7195" y="7137"/>
                    <a:pt x="6729" y="7102"/>
                  </a:cubicBezTo>
                  <a:cubicBezTo>
                    <a:pt x="6264" y="7078"/>
                    <a:pt x="5728" y="7055"/>
                    <a:pt x="5554" y="7055"/>
                  </a:cubicBezTo>
                  <a:cubicBezTo>
                    <a:pt x="5228" y="7067"/>
                    <a:pt x="4855" y="7160"/>
                    <a:pt x="4890" y="7218"/>
                  </a:cubicBezTo>
                  <a:cubicBezTo>
                    <a:pt x="4890" y="7232"/>
                    <a:pt x="4938" y="7237"/>
                    <a:pt x="5010" y="7237"/>
                  </a:cubicBezTo>
                  <a:cubicBezTo>
                    <a:pt x="5062" y="7237"/>
                    <a:pt x="5125" y="7235"/>
                    <a:pt x="5193" y="7230"/>
                  </a:cubicBezTo>
                  <a:cubicBezTo>
                    <a:pt x="5205" y="7229"/>
                    <a:pt x="5222" y="7229"/>
                    <a:pt x="5242" y="7229"/>
                  </a:cubicBezTo>
                  <a:cubicBezTo>
                    <a:pt x="5599" y="7229"/>
                    <a:pt x="7032" y="7325"/>
                    <a:pt x="7021" y="7358"/>
                  </a:cubicBezTo>
                  <a:cubicBezTo>
                    <a:pt x="7021" y="7358"/>
                    <a:pt x="6846" y="7404"/>
                    <a:pt x="6625" y="7463"/>
                  </a:cubicBezTo>
                  <a:cubicBezTo>
                    <a:pt x="6415" y="7509"/>
                    <a:pt x="6112" y="7591"/>
                    <a:pt x="5973" y="7649"/>
                  </a:cubicBezTo>
                  <a:cubicBezTo>
                    <a:pt x="5623" y="7765"/>
                    <a:pt x="4937" y="7963"/>
                    <a:pt x="4494" y="8068"/>
                  </a:cubicBezTo>
                  <a:cubicBezTo>
                    <a:pt x="4296" y="8103"/>
                    <a:pt x="3935" y="8208"/>
                    <a:pt x="3679" y="8289"/>
                  </a:cubicBezTo>
                  <a:cubicBezTo>
                    <a:pt x="3144" y="8475"/>
                    <a:pt x="2259" y="8685"/>
                    <a:pt x="1921" y="8697"/>
                  </a:cubicBezTo>
                  <a:cubicBezTo>
                    <a:pt x="1875" y="8700"/>
                    <a:pt x="1828" y="8702"/>
                    <a:pt x="1782" y="8702"/>
                  </a:cubicBezTo>
                  <a:cubicBezTo>
                    <a:pt x="1346" y="8702"/>
                    <a:pt x="947" y="8555"/>
                    <a:pt x="757" y="8312"/>
                  </a:cubicBezTo>
                  <a:cubicBezTo>
                    <a:pt x="606" y="8138"/>
                    <a:pt x="396" y="7649"/>
                    <a:pt x="350" y="7369"/>
                  </a:cubicBezTo>
                  <a:cubicBezTo>
                    <a:pt x="245" y="6717"/>
                    <a:pt x="489" y="5972"/>
                    <a:pt x="955" y="5565"/>
                  </a:cubicBezTo>
                  <a:cubicBezTo>
                    <a:pt x="1036" y="5495"/>
                    <a:pt x="1351" y="5309"/>
                    <a:pt x="1653" y="5157"/>
                  </a:cubicBezTo>
                  <a:cubicBezTo>
                    <a:pt x="2282" y="4843"/>
                    <a:pt x="2399" y="4727"/>
                    <a:pt x="2701" y="4214"/>
                  </a:cubicBezTo>
                  <a:cubicBezTo>
                    <a:pt x="2794" y="4063"/>
                    <a:pt x="2946" y="3865"/>
                    <a:pt x="3027" y="3760"/>
                  </a:cubicBezTo>
                  <a:cubicBezTo>
                    <a:pt x="3155" y="3644"/>
                    <a:pt x="3260" y="3562"/>
                    <a:pt x="3458" y="3481"/>
                  </a:cubicBezTo>
                  <a:cubicBezTo>
                    <a:pt x="3679" y="3388"/>
                    <a:pt x="3782" y="3350"/>
                    <a:pt x="3966" y="3350"/>
                  </a:cubicBezTo>
                  <a:close/>
                  <a:moveTo>
                    <a:pt x="7671" y="7954"/>
                  </a:moveTo>
                  <a:cubicBezTo>
                    <a:pt x="7704" y="7954"/>
                    <a:pt x="7691" y="8023"/>
                    <a:pt x="7626" y="8406"/>
                  </a:cubicBezTo>
                  <a:cubicBezTo>
                    <a:pt x="7475" y="9314"/>
                    <a:pt x="7603" y="9861"/>
                    <a:pt x="8220" y="10874"/>
                  </a:cubicBezTo>
                  <a:cubicBezTo>
                    <a:pt x="8720" y="11677"/>
                    <a:pt x="8872" y="12131"/>
                    <a:pt x="8732" y="12329"/>
                  </a:cubicBezTo>
                  <a:cubicBezTo>
                    <a:pt x="8697" y="12385"/>
                    <a:pt x="8619" y="12416"/>
                    <a:pt x="8542" y="12416"/>
                  </a:cubicBezTo>
                  <a:cubicBezTo>
                    <a:pt x="8492" y="12416"/>
                    <a:pt x="8443" y="12403"/>
                    <a:pt x="8406" y="12376"/>
                  </a:cubicBezTo>
                  <a:cubicBezTo>
                    <a:pt x="8348" y="12329"/>
                    <a:pt x="8348" y="12271"/>
                    <a:pt x="8406" y="12050"/>
                  </a:cubicBezTo>
                  <a:cubicBezTo>
                    <a:pt x="8449" y="11871"/>
                    <a:pt x="8447" y="11777"/>
                    <a:pt x="8421" y="11777"/>
                  </a:cubicBezTo>
                  <a:cubicBezTo>
                    <a:pt x="8398" y="11777"/>
                    <a:pt x="8357" y="11850"/>
                    <a:pt x="8313" y="12003"/>
                  </a:cubicBezTo>
                  <a:lnTo>
                    <a:pt x="8231" y="12259"/>
                  </a:lnTo>
                  <a:lnTo>
                    <a:pt x="8127" y="12038"/>
                  </a:lnTo>
                  <a:cubicBezTo>
                    <a:pt x="8045" y="11840"/>
                    <a:pt x="8033" y="11805"/>
                    <a:pt x="8103" y="11642"/>
                  </a:cubicBezTo>
                  <a:cubicBezTo>
                    <a:pt x="8164" y="11480"/>
                    <a:pt x="8172" y="11379"/>
                    <a:pt x="8119" y="11379"/>
                  </a:cubicBezTo>
                  <a:cubicBezTo>
                    <a:pt x="8111" y="11379"/>
                    <a:pt x="8102" y="11382"/>
                    <a:pt x="8092" y="11386"/>
                  </a:cubicBezTo>
                  <a:cubicBezTo>
                    <a:pt x="8068" y="11398"/>
                    <a:pt x="8022" y="11456"/>
                    <a:pt x="7998" y="11526"/>
                  </a:cubicBezTo>
                  <a:lnTo>
                    <a:pt x="7952" y="11642"/>
                  </a:lnTo>
                  <a:lnTo>
                    <a:pt x="7905" y="11526"/>
                  </a:lnTo>
                  <a:cubicBezTo>
                    <a:pt x="7801" y="11281"/>
                    <a:pt x="7789" y="11153"/>
                    <a:pt x="7859" y="11037"/>
                  </a:cubicBezTo>
                  <a:cubicBezTo>
                    <a:pt x="7905" y="10979"/>
                    <a:pt x="7929" y="10909"/>
                    <a:pt x="7917" y="10874"/>
                  </a:cubicBezTo>
                  <a:cubicBezTo>
                    <a:pt x="7904" y="10848"/>
                    <a:pt x="7891" y="10835"/>
                    <a:pt x="7876" y="10835"/>
                  </a:cubicBezTo>
                  <a:cubicBezTo>
                    <a:pt x="7851" y="10835"/>
                    <a:pt x="7821" y="10871"/>
                    <a:pt x="7777" y="10944"/>
                  </a:cubicBezTo>
                  <a:cubicBezTo>
                    <a:pt x="7754" y="10980"/>
                    <a:pt x="7740" y="11003"/>
                    <a:pt x="7726" y="11003"/>
                  </a:cubicBezTo>
                  <a:cubicBezTo>
                    <a:pt x="7705" y="11003"/>
                    <a:pt x="7682" y="10950"/>
                    <a:pt x="7626" y="10816"/>
                  </a:cubicBezTo>
                  <a:cubicBezTo>
                    <a:pt x="7544" y="10629"/>
                    <a:pt x="7533" y="10583"/>
                    <a:pt x="7591" y="10501"/>
                  </a:cubicBezTo>
                  <a:cubicBezTo>
                    <a:pt x="7654" y="10411"/>
                    <a:pt x="7640" y="10342"/>
                    <a:pt x="7588" y="10342"/>
                  </a:cubicBezTo>
                  <a:cubicBezTo>
                    <a:pt x="7573" y="10342"/>
                    <a:pt x="7554" y="10348"/>
                    <a:pt x="7533" y="10362"/>
                  </a:cubicBezTo>
                  <a:cubicBezTo>
                    <a:pt x="7517" y="10374"/>
                    <a:pt x="7505" y="10380"/>
                    <a:pt x="7496" y="10380"/>
                  </a:cubicBezTo>
                  <a:cubicBezTo>
                    <a:pt x="7478" y="10380"/>
                    <a:pt x="7471" y="10357"/>
                    <a:pt x="7463" y="10303"/>
                  </a:cubicBezTo>
                  <a:cubicBezTo>
                    <a:pt x="7451" y="10257"/>
                    <a:pt x="7428" y="10187"/>
                    <a:pt x="7416" y="10152"/>
                  </a:cubicBezTo>
                  <a:cubicBezTo>
                    <a:pt x="7405" y="10117"/>
                    <a:pt x="7405" y="10082"/>
                    <a:pt x="7440" y="10070"/>
                  </a:cubicBezTo>
                  <a:cubicBezTo>
                    <a:pt x="7463" y="10059"/>
                    <a:pt x="7510" y="10001"/>
                    <a:pt x="7533" y="9954"/>
                  </a:cubicBezTo>
                  <a:cubicBezTo>
                    <a:pt x="7567" y="9895"/>
                    <a:pt x="7576" y="9879"/>
                    <a:pt x="7543" y="9879"/>
                  </a:cubicBezTo>
                  <a:cubicBezTo>
                    <a:pt x="7530" y="9879"/>
                    <a:pt x="7512" y="9881"/>
                    <a:pt x="7486" y="9884"/>
                  </a:cubicBezTo>
                  <a:cubicBezTo>
                    <a:pt x="7460" y="9890"/>
                    <a:pt x="7440" y="9894"/>
                    <a:pt x="7425" y="9894"/>
                  </a:cubicBezTo>
                  <a:cubicBezTo>
                    <a:pt x="7373" y="9894"/>
                    <a:pt x="7373" y="9847"/>
                    <a:pt x="7347" y="9640"/>
                  </a:cubicBezTo>
                  <a:cubicBezTo>
                    <a:pt x="7323" y="9488"/>
                    <a:pt x="7335" y="9430"/>
                    <a:pt x="7370" y="9419"/>
                  </a:cubicBezTo>
                  <a:cubicBezTo>
                    <a:pt x="7451" y="9419"/>
                    <a:pt x="7451" y="9337"/>
                    <a:pt x="7370" y="9314"/>
                  </a:cubicBezTo>
                  <a:cubicBezTo>
                    <a:pt x="7312" y="9290"/>
                    <a:pt x="7300" y="9267"/>
                    <a:pt x="7300" y="9139"/>
                  </a:cubicBezTo>
                  <a:cubicBezTo>
                    <a:pt x="7300" y="9023"/>
                    <a:pt x="7323" y="8976"/>
                    <a:pt x="7405" y="8941"/>
                  </a:cubicBezTo>
                  <a:cubicBezTo>
                    <a:pt x="7510" y="8899"/>
                    <a:pt x="7511" y="8810"/>
                    <a:pt x="7433" y="8810"/>
                  </a:cubicBezTo>
                  <a:cubicBezTo>
                    <a:pt x="7424" y="8810"/>
                    <a:pt x="7415" y="8811"/>
                    <a:pt x="7405" y="8813"/>
                  </a:cubicBezTo>
                  <a:cubicBezTo>
                    <a:pt x="7401" y="8814"/>
                    <a:pt x="7398" y="8814"/>
                    <a:pt x="7394" y="8814"/>
                  </a:cubicBezTo>
                  <a:cubicBezTo>
                    <a:pt x="7306" y="8814"/>
                    <a:pt x="7386" y="8520"/>
                    <a:pt x="7498" y="8464"/>
                  </a:cubicBezTo>
                  <a:cubicBezTo>
                    <a:pt x="7614" y="8417"/>
                    <a:pt x="7638" y="8336"/>
                    <a:pt x="7544" y="8336"/>
                  </a:cubicBezTo>
                  <a:cubicBezTo>
                    <a:pt x="7486" y="8324"/>
                    <a:pt x="7486" y="8289"/>
                    <a:pt x="7533" y="8161"/>
                  </a:cubicBezTo>
                  <a:cubicBezTo>
                    <a:pt x="7556" y="8068"/>
                    <a:pt x="7614" y="7987"/>
                    <a:pt x="7638" y="7963"/>
                  </a:cubicBezTo>
                  <a:cubicBezTo>
                    <a:pt x="7651" y="7959"/>
                    <a:pt x="7662" y="7954"/>
                    <a:pt x="7671" y="7954"/>
                  </a:cubicBezTo>
                  <a:close/>
                  <a:moveTo>
                    <a:pt x="12085" y="5829"/>
                  </a:moveTo>
                  <a:cubicBezTo>
                    <a:pt x="12802" y="5829"/>
                    <a:pt x="13558" y="6236"/>
                    <a:pt x="13901" y="6846"/>
                  </a:cubicBezTo>
                  <a:cubicBezTo>
                    <a:pt x="14146" y="7265"/>
                    <a:pt x="14122" y="7719"/>
                    <a:pt x="13843" y="8627"/>
                  </a:cubicBezTo>
                  <a:cubicBezTo>
                    <a:pt x="13622" y="9325"/>
                    <a:pt x="13540" y="9721"/>
                    <a:pt x="13529" y="10129"/>
                  </a:cubicBezTo>
                  <a:cubicBezTo>
                    <a:pt x="13505" y="11235"/>
                    <a:pt x="13494" y="11305"/>
                    <a:pt x="13389" y="11596"/>
                  </a:cubicBezTo>
                  <a:cubicBezTo>
                    <a:pt x="13191" y="12096"/>
                    <a:pt x="12760" y="12504"/>
                    <a:pt x="12341" y="12585"/>
                  </a:cubicBezTo>
                  <a:cubicBezTo>
                    <a:pt x="12238" y="12605"/>
                    <a:pt x="12129" y="12615"/>
                    <a:pt x="12017" y="12615"/>
                  </a:cubicBezTo>
                  <a:cubicBezTo>
                    <a:pt x="11612" y="12615"/>
                    <a:pt x="11167" y="12487"/>
                    <a:pt x="10793" y="12259"/>
                  </a:cubicBezTo>
                  <a:cubicBezTo>
                    <a:pt x="10036" y="11794"/>
                    <a:pt x="9628" y="11107"/>
                    <a:pt x="9500" y="10082"/>
                  </a:cubicBezTo>
                  <a:cubicBezTo>
                    <a:pt x="9407" y="9407"/>
                    <a:pt x="9291" y="9046"/>
                    <a:pt x="8976" y="8487"/>
                  </a:cubicBezTo>
                  <a:cubicBezTo>
                    <a:pt x="8848" y="8231"/>
                    <a:pt x="8697" y="7987"/>
                    <a:pt x="8674" y="7940"/>
                  </a:cubicBezTo>
                  <a:lnTo>
                    <a:pt x="8604" y="7858"/>
                  </a:lnTo>
                  <a:lnTo>
                    <a:pt x="8604" y="7858"/>
                  </a:lnTo>
                  <a:lnTo>
                    <a:pt x="8709" y="7917"/>
                  </a:lnTo>
                  <a:cubicBezTo>
                    <a:pt x="8895" y="8021"/>
                    <a:pt x="9442" y="8534"/>
                    <a:pt x="9815" y="8930"/>
                  </a:cubicBezTo>
                  <a:cubicBezTo>
                    <a:pt x="10092" y="9232"/>
                    <a:pt x="10218" y="9352"/>
                    <a:pt x="10266" y="9352"/>
                  </a:cubicBezTo>
                  <a:cubicBezTo>
                    <a:pt x="10285" y="9352"/>
                    <a:pt x="10292" y="9335"/>
                    <a:pt x="10292" y="9302"/>
                  </a:cubicBezTo>
                  <a:cubicBezTo>
                    <a:pt x="10269" y="9058"/>
                    <a:pt x="9361" y="8091"/>
                    <a:pt x="8790" y="7719"/>
                  </a:cubicBezTo>
                  <a:cubicBezTo>
                    <a:pt x="8697" y="7655"/>
                    <a:pt x="8657" y="7622"/>
                    <a:pt x="8680" y="7622"/>
                  </a:cubicBezTo>
                  <a:cubicBezTo>
                    <a:pt x="8728" y="7622"/>
                    <a:pt x="9054" y="7771"/>
                    <a:pt x="9733" y="8103"/>
                  </a:cubicBezTo>
                  <a:cubicBezTo>
                    <a:pt x="10599" y="8525"/>
                    <a:pt x="11340" y="8823"/>
                    <a:pt x="11505" y="8823"/>
                  </a:cubicBezTo>
                  <a:cubicBezTo>
                    <a:pt x="11522" y="8823"/>
                    <a:pt x="11533" y="8820"/>
                    <a:pt x="11538" y="8813"/>
                  </a:cubicBezTo>
                  <a:cubicBezTo>
                    <a:pt x="11549" y="8801"/>
                    <a:pt x="11375" y="8697"/>
                    <a:pt x="11142" y="8604"/>
                  </a:cubicBezTo>
                  <a:cubicBezTo>
                    <a:pt x="10909" y="8510"/>
                    <a:pt x="10374" y="8254"/>
                    <a:pt x="9954" y="8045"/>
                  </a:cubicBezTo>
                  <a:cubicBezTo>
                    <a:pt x="9535" y="7824"/>
                    <a:pt x="9081" y="7591"/>
                    <a:pt x="8930" y="7532"/>
                  </a:cubicBezTo>
                  <a:cubicBezTo>
                    <a:pt x="8790" y="7463"/>
                    <a:pt x="8674" y="7404"/>
                    <a:pt x="8674" y="7393"/>
                  </a:cubicBezTo>
                  <a:cubicBezTo>
                    <a:pt x="8673" y="7392"/>
                    <a:pt x="8675" y="7391"/>
                    <a:pt x="8680" y="7391"/>
                  </a:cubicBezTo>
                  <a:cubicBezTo>
                    <a:pt x="8738" y="7391"/>
                    <a:pt x="9173" y="7450"/>
                    <a:pt x="9931" y="7567"/>
                  </a:cubicBezTo>
                  <a:cubicBezTo>
                    <a:pt x="10352" y="7633"/>
                    <a:pt x="10661" y="7664"/>
                    <a:pt x="10835" y="7664"/>
                  </a:cubicBezTo>
                  <a:cubicBezTo>
                    <a:pt x="10907" y="7664"/>
                    <a:pt x="10955" y="7659"/>
                    <a:pt x="10979" y="7649"/>
                  </a:cubicBezTo>
                  <a:cubicBezTo>
                    <a:pt x="11072" y="7614"/>
                    <a:pt x="11025" y="7567"/>
                    <a:pt x="10862" y="7556"/>
                  </a:cubicBezTo>
                  <a:cubicBezTo>
                    <a:pt x="10781" y="7544"/>
                    <a:pt x="10420" y="7474"/>
                    <a:pt x="10048" y="7404"/>
                  </a:cubicBezTo>
                  <a:cubicBezTo>
                    <a:pt x="9675" y="7335"/>
                    <a:pt x="9198" y="7253"/>
                    <a:pt x="8965" y="7230"/>
                  </a:cubicBezTo>
                  <a:lnTo>
                    <a:pt x="8557" y="7172"/>
                  </a:lnTo>
                  <a:lnTo>
                    <a:pt x="8767" y="7078"/>
                  </a:lnTo>
                  <a:cubicBezTo>
                    <a:pt x="8895" y="7032"/>
                    <a:pt x="9186" y="6915"/>
                    <a:pt x="9442" y="6822"/>
                  </a:cubicBezTo>
                  <a:cubicBezTo>
                    <a:pt x="9687" y="6729"/>
                    <a:pt x="10222" y="6508"/>
                    <a:pt x="10630" y="6310"/>
                  </a:cubicBezTo>
                  <a:cubicBezTo>
                    <a:pt x="11049" y="6112"/>
                    <a:pt x="11480" y="5926"/>
                    <a:pt x="11619" y="5891"/>
                  </a:cubicBezTo>
                  <a:cubicBezTo>
                    <a:pt x="11769" y="5849"/>
                    <a:pt x="11926" y="5829"/>
                    <a:pt x="12085" y="5829"/>
                  </a:cubicBezTo>
                  <a:close/>
                  <a:moveTo>
                    <a:pt x="7442" y="7543"/>
                  </a:moveTo>
                  <a:cubicBezTo>
                    <a:pt x="7446" y="7543"/>
                    <a:pt x="7449" y="7543"/>
                    <a:pt x="7451" y="7544"/>
                  </a:cubicBezTo>
                  <a:cubicBezTo>
                    <a:pt x="7463" y="7544"/>
                    <a:pt x="7149" y="7917"/>
                    <a:pt x="6729" y="8347"/>
                  </a:cubicBezTo>
                  <a:cubicBezTo>
                    <a:pt x="6322" y="8790"/>
                    <a:pt x="5961" y="9197"/>
                    <a:pt x="5926" y="9244"/>
                  </a:cubicBezTo>
                  <a:cubicBezTo>
                    <a:pt x="5883" y="9318"/>
                    <a:pt x="5892" y="9356"/>
                    <a:pt x="5935" y="9356"/>
                  </a:cubicBezTo>
                  <a:cubicBezTo>
                    <a:pt x="5973" y="9356"/>
                    <a:pt x="6036" y="9327"/>
                    <a:pt x="6112" y="9267"/>
                  </a:cubicBezTo>
                  <a:cubicBezTo>
                    <a:pt x="6229" y="9174"/>
                    <a:pt x="7067" y="8266"/>
                    <a:pt x="7230" y="8056"/>
                  </a:cubicBezTo>
                  <a:cubicBezTo>
                    <a:pt x="7232" y="8054"/>
                    <a:pt x="7234" y="8052"/>
                    <a:pt x="7235" y="8052"/>
                  </a:cubicBezTo>
                  <a:lnTo>
                    <a:pt x="7235" y="8052"/>
                  </a:lnTo>
                  <a:cubicBezTo>
                    <a:pt x="7268" y="8052"/>
                    <a:pt x="7020" y="8873"/>
                    <a:pt x="6706" y="9791"/>
                  </a:cubicBezTo>
                  <a:cubicBezTo>
                    <a:pt x="6124" y="11537"/>
                    <a:pt x="6124" y="11537"/>
                    <a:pt x="6206" y="11549"/>
                  </a:cubicBezTo>
                  <a:cubicBezTo>
                    <a:pt x="6206" y="11549"/>
                    <a:pt x="6207" y="11549"/>
                    <a:pt x="6208" y="11549"/>
                  </a:cubicBezTo>
                  <a:cubicBezTo>
                    <a:pt x="6315" y="11549"/>
                    <a:pt x="6639" y="10714"/>
                    <a:pt x="7021" y="9512"/>
                  </a:cubicBezTo>
                  <a:cubicBezTo>
                    <a:pt x="7059" y="9387"/>
                    <a:pt x="7089" y="9302"/>
                    <a:pt x="7105" y="9302"/>
                  </a:cubicBezTo>
                  <a:cubicBezTo>
                    <a:pt x="7109" y="9302"/>
                    <a:pt x="7112" y="9306"/>
                    <a:pt x="7114" y="9314"/>
                  </a:cubicBezTo>
                  <a:cubicBezTo>
                    <a:pt x="7137" y="9675"/>
                    <a:pt x="7242" y="10257"/>
                    <a:pt x="7323" y="10525"/>
                  </a:cubicBezTo>
                  <a:cubicBezTo>
                    <a:pt x="7498" y="11083"/>
                    <a:pt x="7964" y="12189"/>
                    <a:pt x="8092" y="12341"/>
                  </a:cubicBezTo>
                  <a:cubicBezTo>
                    <a:pt x="8209" y="12490"/>
                    <a:pt x="8452" y="12600"/>
                    <a:pt x="8618" y="12600"/>
                  </a:cubicBezTo>
                  <a:cubicBezTo>
                    <a:pt x="8633" y="12600"/>
                    <a:pt x="8648" y="12599"/>
                    <a:pt x="8662" y="12597"/>
                  </a:cubicBezTo>
                  <a:cubicBezTo>
                    <a:pt x="8825" y="12562"/>
                    <a:pt x="8965" y="12364"/>
                    <a:pt x="8976" y="12154"/>
                  </a:cubicBezTo>
                  <a:cubicBezTo>
                    <a:pt x="9000" y="11828"/>
                    <a:pt x="8872" y="11491"/>
                    <a:pt x="8464" y="10816"/>
                  </a:cubicBezTo>
                  <a:cubicBezTo>
                    <a:pt x="7777" y="9686"/>
                    <a:pt x="7696" y="9337"/>
                    <a:pt x="7835" y="8324"/>
                  </a:cubicBezTo>
                  <a:cubicBezTo>
                    <a:pt x="7884" y="7959"/>
                    <a:pt x="7905" y="7826"/>
                    <a:pt x="7928" y="7826"/>
                  </a:cubicBezTo>
                  <a:cubicBezTo>
                    <a:pt x="7939" y="7826"/>
                    <a:pt x="7949" y="7851"/>
                    <a:pt x="7964" y="7893"/>
                  </a:cubicBezTo>
                  <a:cubicBezTo>
                    <a:pt x="8169" y="8654"/>
                    <a:pt x="8313" y="9050"/>
                    <a:pt x="8379" y="9050"/>
                  </a:cubicBezTo>
                  <a:cubicBezTo>
                    <a:pt x="8399" y="9050"/>
                    <a:pt x="8412" y="9014"/>
                    <a:pt x="8418" y="8941"/>
                  </a:cubicBezTo>
                  <a:cubicBezTo>
                    <a:pt x="8429" y="8790"/>
                    <a:pt x="8348" y="8464"/>
                    <a:pt x="8196" y="8033"/>
                  </a:cubicBezTo>
                  <a:cubicBezTo>
                    <a:pt x="8132" y="7872"/>
                    <a:pt x="8107" y="7751"/>
                    <a:pt x="8131" y="7751"/>
                  </a:cubicBezTo>
                  <a:cubicBezTo>
                    <a:pt x="8133" y="7751"/>
                    <a:pt x="8135" y="7752"/>
                    <a:pt x="8138" y="7754"/>
                  </a:cubicBezTo>
                  <a:cubicBezTo>
                    <a:pt x="8266" y="7858"/>
                    <a:pt x="8779" y="8592"/>
                    <a:pt x="8895" y="8871"/>
                  </a:cubicBezTo>
                  <a:cubicBezTo>
                    <a:pt x="9139" y="9395"/>
                    <a:pt x="9396" y="10571"/>
                    <a:pt x="9407" y="11165"/>
                  </a:cubicBezTo>
                  <a:cubicBezTo>
                    <a:pt x="9419" y="11584"/>
                    <a:pt x="9302" y="12143"/>
                    <a:pt x="9104" y="12632"/>
                  </a:cubicBezTo>
                  <a:cubicBezTo>
                    <a:pt x="8657" y="13751"/>
                    <a:pt x="7940" y="14440"/>
                    <a:pt x="7234" y="14440"/>
                  </a:cubicBezTo>
                  <a:cubicBezTo>
                    <a:pt x="7205" y="14440"/>
                    <a:pt x="7177" y="14439"/>
                    <a:pt x="7149" y="14436"/>
                  </a:cubicBezTo>
                  <a:cubicBezTo>
                    <a:pt x="6846" y="14413"/>
                    <a:pt x="6660" y="14320"/>
                    <a:pt x="6252" y="13982"/>
                  </a:cubicBezTo>
                  <a:cubicBezTo>
                    <a:pt x="5926" y="13715"/>
                    <a:pt x="5845" y="13680"/>
                    <a:pt x="5251" y="13458"/>
                  </a:cubicBezTo>
                  <a:cubicBezTo>
                    <a:pt x="4890" y="13319"/>
                    <a:pt x="4552" y="13167"/>
                    <a:pt x="4471" y="13097"/>
                  </a:cubicBezTo>
                  <a:cubicBezTo>
                    <a:pt x="4261" y="12934"/>
                    <a:pt x="4028" y="12597"/>
                    <a:pt x="3877" y="12283"/>
                  </a:cubicBezTo>
                  <a:cubicBezTo>
                    <a:pt x="3563" y="11572"/>
                    <a:pt x="3598" y="10466"/>
                    <a:pt x="3959" y="9768"/>
                  </a:cubicBezTo>
                  <a:cubicBezTo>
                    <a:pt x="4238" y="9244"/>
                    <a:pt x="4785" y="8650"/>
                    <a:pt x="5356" y="8278"/>
                  </a:cubicBezTo>
                  <a:cubicBezTo>
                    <a:pt x="5507" y="8173"/>
                    <a:pt x="5752" y="8033"/>
                    <a:pt x="5891" y="7975"/>
                  </a:cubicBezTo>
                  <a:cubicBezTo>
                    <a:pt x="6128" y="7873"/>
                    <a:pt x="7313" y="7543"/>
                    <a:pt x="7442" y="7543"/>
                  </a:cubicBezTo>
                  <a:close/>
                  <a:moveTo>
                    <a:pt x="10641" y="0"/>
                  </a:moveTo>
                  <a:cubicBezTo>
                    <a:pt x="10490" y="0"/>
                    <a:pt x="10335" y="15"/>
                    <a:pt x="10176" y="46"/>
                  </a:cubicBezTo>
                  <a:cubicBezTo>
                    <a:pt x="9396" y="209"/>
                    <a:pt x="8511" y="1048"/>
                    <a:pt x="7987" y="2130"/>
                  </a:cubicBezTo>
                  <a:cubicBezTo>
                    <a:pt x="7696" y="2736"/>
                    <a:pt x="7521" y="3784"/>
                    <a:pt x="7521" y="4878"/>
                  </a:cubicBezTo>
                  <a:cubicBezTo>
                    <a:pt x="7513" y="5128"/>
                    <a:pt x="7510" y="5225"/>
                    <a:pt x="7491" y="5225"/>
                  </a:cubicBezTo>
                  <a:cubicBezTo>
                    <a:pt x="7484" y="5225"/>
                    <a:pt x="7475" y="5213"/>
                    <a:pt x="7463" y="5192"/>
                  </a:cubicBezTo>
                  <a:cubicBezTo>
                    <a:pt x="7230" y="4668"/>
                    <a:pt x="5984" y="3644"/>
                    <a:pt x="5134" y="3283"/>
                  </a:cubicBezTo>
                  <a:cubicBezTo>
                    <a:pt x="4807" y="3137"/>
                    <a:pt x="4425" y="3065"/>
                    <a:pt x="4062" y="3065"/>
                  </a:cubicBezTo>
                  <a:cubicBezTo>
                    <a:pt x="3845" y="3065"/>
                    <a:pt x="3634" y="3091"/>
                    <a:pt x="3446" y="3143"/>
                  </a:cubicBezTo>
                  <a:cubicBezTo>
                    <a:pt x="3097" y="3248"/>
                    <a:pt x="2748" y="3574"/>
                    <a:pt x="2457" y="4086"/>
                  </a:cubicBezTo>
                  <a:cubicBezTo>
                    <a:pt x="2189" y="4540"/>
                    <a:pt x="2084" y="4622"/>
                    <a:pt x="1444" y="4948"/>
                  </a:cubicBezTo>
                  <a:cubicBezTo>
                    <a:pt x="1130" y="5099"/>
                    <a:pt x="815" y="5274"/>
                    <a:pt x="757" y="5344"/>
                  </a:cubicBezTo>
                  <a:cubicBezTo>
                    <a:pt x="338" y="5693"/>
                    <a:pt x="47" y="6310"/>
                    <a:pt x="35" y="6892"/>
                  </a:cubicBezTo>
                  <a:cubicBezTo>
                    <a:pt x="0" y="7998"/>
                    <a:pt x="536" y="8836"/>
                    <a:pt x="1362" y="8999"/>
                  </a:cubicBezTo>
                  <a:cubicBezTo>
                    <a:pt x="1464" y="9017"/>
                    <a:pt x="1582" y="9026"/>
                    <a:pt x="1712" y="9026"/>
                  </a:cubicBezTo>
                  <a:cubicBezTo>
                    <a:pt x="2253" y="9026"/>
                    <a:pt x="3017" y="8873"/>
                    <a:pt x="3796" y="8592"/>
                  </a:cubicBezTo>
                  <a:cubicBezTo>
                    <a:pt x="4075" y="8499"/>
                    <a:pt x="4424" y="8394"/>
                    <a:pt x="4564" y="8359"/>
                  </a:cubicBezTo>
                  <a:lnTo>
                    <a:pt x="4820" y="8289"/>
                  </a:lnTo>
                  <a:lnTo>
                    <a:pt x="4576" y="8522"/>
                  </a:lnTo>
                  <a:cubicBezTo>
                    <a:pt x="3912" y="9162"/>
                    <a:pt x="3539" y="9814"/>
                    <a:pt x="3435" y="10536"/>
                  </a:cubicBezTo>
                  <a:cubicBezTo>
                    <a:pt x="3307" y="11374"/>
                    <a:pt x="3493" y="12248"/>
                    <a:pt x="3947" y="12865"/>
                  </a:cubicBezTo>
                  <a:cubicBezTo>
                    <a:pt x="4250" y="13284"/>
                    <a:pt x="4413" y="13389"/>
                    <a:pt x="5169" y="13668"/>
                  </a:cubicBezTo>
                  <a:cubicBezTo>
                    <a:pt x="5798" y="13901"/>
                    <a:pt x="5891" y="13959"/>
                    <a:pt x="6171" y="14180"/>
                  </a:cubicBezTo>
                  <a:cubicBezTo>
                    <a:pt x="6543" y="14486"/>
                    <a:pt x="6868" y="14634"/>
                    <a:pt x="7209" y="14634"/>
                  </a:cubicBezTo>
                  <a:cubicBezTo>
                    <a:pt x="7401" y="14634"/>
                    <a:pt x="7598" y="14587"/>
                    <a:pt x="7812" y="14495"/>
                  </a:cubicBezTo>
                  <a:cubicBezTo>
                    <a:pt x="8161" y="14332"/>
                    <a:pt x="8453" y="14087"/>
                    <a:pt x="8755" y="13691"/>
                  </a:cubicBezTo>
                  <a:cubicBezTo>
                    <a:pt x="9186" y="13121"/>
                    <a:pt x="9500" y="12364"/>
                    <a:pt x="9593" y="11665"/>
                  </a:cubicBezTo>
                  <a:cubicBezTo>
                    <a:pt x="9608" y="11496"/>
                    <a:pt x="9618" y="11429"/>
                    <a:pt x="9635" y="11429"/>
                  </a:cubicBezTo>
                  <a:cubicBezTo>
                    <a:pt x="9645" y="11429"/>
                    <a:pt x="9658" y="11452"/>
                    <a:pt x="9675" y="11491"/>
                  </a:cubicBezTo>
                  <a:cubicBezTo>
                    <a:pt x="9756" y="11689"/>
                    <a:pt x="10106" y="12096"/>
                    <a:pt x="10374" y="12294"/>
                  </a:cubicBezTo>
                  <a:cubicBezTo>
                    <a:pt x="10746" y="12597"/>
                    <a:pt x="11410" y="12841"/>
                    <a:pt x="11875" y="12865"/>
                  </a:cubicBezTo>
                  <a:cubicBezTo>
                    <a:pt x="11934" y="12867"/>
                    <a:pt x="11982" y="12868"/>
                    <a:pt x="12025" y="12868"/>
                  </a:cubicBezTo>
                  <a:cubicBezTo>
                    <a:pt x="12239" y="12868"/>
                    <a:pt x="12302" y="12836"/>
                    <a:pt x="12632" y="12690"/>
                  </a:cubicBezTo>
                  <a:cubicBezTo>
                    <a:pt x="13028" y="12515"/>
                    <a:pt x="13040" y="12504"/>
                    <a:pt x="13249" y="12248"/>
                  </a:cubicBezTo>
                  <a:cubicBezTo>
                    <a:pt x="13622" y="11794"/>
                    <a:pt x="13750" y="11363"/>
                    <a:pt x="13738" y="10501"/>
                  </a:cubicBezTo>
                  <a:cubicBezTo>
                    <a:pt x="13738" y="9931"/>
                    <a:pt x="13820" y="9500"/>
                    <a:pt x="14041" y="8790"/>
                  </a:cubicBezTo>
                  <a:cubicBezTo>
                    <a:pt x="14378" y="7719"/>
                    <a:pt x="14402" y="7393"/>
                    <a:pt x="14146" y="6822"/>
                  </a:cubicBezTo>
                  <a:cubicBezTo>
                    <a:pt x="14006" y="6520"/>
                    <a:pt x="13959" y="6438"/>
                    <a:pt x="13785" y="6275"/>
                  </a:cubicBezTo>
                  <a:cubicBezTo>
                    <a:pt x="13354" y="5879"/>
                    <a:pt x="12714" y="5577"/>
                    <a:pt x="12236" y="5565"/>
                  </a:cubicBezTo>
                  <a:cubicBezTo>
                    <a:pt x="12192" y="5563"/>
                    <a:pt x="12150" y="5562"/>
                    <a:pt x="12108" y="5562"/>
                  </a:cubicBezTo>
                  <a:cubicBezTo>
                    <a:pt x="11708" y="5562"/>
                    <a:pt x="11387" y="5669"/>
                    <a:pt x="10723" y="5996"/>
                  </a:cubicBezTo>
                  <a:cubicBezTo>
                    <a:pt x="10388" y="6163"/>
                    <a:pt x="10118" y="6287"/>
                    <a:pt x="10096" y="6287"/>
                  </a:cubicBezTo>
                  <a:cubicBezTo>
                    <a:pt x="10095" y="6287"/>
                    <a:pt x="10094" y="6287"/>
                    <a:pt x="10094" y="6287"/>
                  </a:cubicBezTo>
                  <a:cubicBezTo>
                    <a:pt x="10129" y="6194"/>
                    <a:pt x="10560" y="5798"/>
                    <a:pt x="10956" y="5495"/>
                  </a:cubicBezTo>
                  <a:cubicBezTo>
                    <a:pt x="12097" y="4622"/>
                    <a:pt x="12655" y="3807"/>
                    <a:pt x="12749" y="2876"/>
                  </a:cubicBezTo>
                  <a:cubicBezTo>
                    <a:pt x="12783" y="2538"/>
                    <a:pt x="12714" y="1944"/>
                    <a:pt x="12597" y="1537"/>
                  </a:cubicBezTo>
                  <a:cubicBezTo>
                    <a:pt x="12297" y="566"/>
                    <a:pt x="11559" y="0"/>
                    <a:pt x="10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-2971802" y="5540732"/>
              <a:ext cx="58863" cy="19621"/>
            </a:xfrm>
            <a:custGeom>
              <a:rect b="b" l="l" r="r" t="t"/>
              <a:pathLst>
                <a:path extrusionOk="0" h="143" w="429">
                  <a:moveTo>
                    <a:pt x="293" y="0"/>
                  </a:moveTo>
                  <a:cubicBezTo>
                    <a:pt x="178" y="0"/>
                    <a:pt x="0" y="70"/>
                    <a:pt x="21" y="121"/>
                  </a:cubicBezTo>
                  <a:cubicBezTo>
                    <a:pt x="25" y="136"/>
                    <a:pt x="56" y="142"/>
                    <a:pt x="100" y="142"/>
                  </a:cubicBezTo>
                  <a:cubicBezTo>
                    <a:pt x="191" y="142"/>
                    <a:pt x="334" y="114"/>
                    <a:pt x="382" y="74"/>
                  </a:cubicBezTo>
                  <a:cubicBezTo>
                    <a:pt x="428" y="28"/>
                    <a:pt x="417" y="16"/>
                    <a:pt x="335" y="4"/>
                  </a:cubicBezTo>
                  <a:cubicBezTo>
                    <a:pt x="323" y="2"/>
                    <a:pt x="308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-2282190" y="4656559"/>
              <a:ext cx="267011" cy="73545"/>
            </a:xfrm>
            <a:custGeom>
              <a:rect b="b" l="l" r="r" t="t"/>
              <a:pathLst>
                <a:path extrusionOk="0" h="536" w="1946">
                  <a:moveTo>
                    <a:pt x="1224" y="1"/>
                  </a:moveTo>
                  <a:cubicBezTo>
                    <a:pt x="1108" y="1"/>
                    <a:pt x="993" y="7"/>
                    <a:pt x="897" y="22"/>
                  </a:cubicBezTo>
                  <a:cubicBezTo>
                    <a:pt x="781" y="45"/>
                    <a:pt x="606" y="92"/>
                    <a:pt x="513" y="138"/>
                  </a:cubicBezTo>
                  <a:cubicBezTo>
                    <a:pt x="304" y="231"/>
                    <a:pt x="1" y="487"/>
                    <a:pt x="47" y="534"/>
                  </a:cubicBezTo>
                  <a:cubicBezTo>
                    <a:pt x="49" y="535"/>
                    <a:pt x="53" y="536"/>
                    <a:pt x="57" y="536"/>
                  </a:cubicBezTo>
                  <a:cubicBezTo>
                    <a:pt x="103" y="536"/>
                    <a:pt x="275" y="480"/>
                    <a:pt x="467" y="394"/>
                  </a:cubicBezTo>
                  <a:cubicBezTo>
                    <a:pt x="860" y="218"/>
                    <a:pt x="1042" y="171"/>
                    <a:pt x="1414" y="171"/>
                  </a:cubicBezTo>
                  <a:cubicBezTo>
                    <a:pt x="1460" y="171"/>
                    <a:pt x="1509" y="172"/>
                    <a:pt x="1561" y="173"/>
                  </a:cubicBezTo>
                  <a:cubicBezTo>
                    <a:pt x="1747" y="173"/>
                    <a:pt x="1910" y="161"/>
                    <a:pt x="1910" y="138"/>
                  </a:cubicBezTo>
                  <a:cubicBezTo>
                    <a:pt x="1945" y="60"/>
                    <a:pt x="1574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-2811130" y="5214587"/>
              <a:ext cx="54747" cy="25384"/>
            </a:xfrm>
            <a:custGeom>
              <a:rect b="b" l="l" r="r" t="t"/>
              <a:pathLst>
                <a:path extrusionOk="0" h="185" w="399">
                  <a:moveTo>
                    <a:pt x="81" y="1"/>
                  </a:moveTo>
                  <a:cubicBezTo>
                    <a:pt x="30" y="1"/>
                    <a:pt x="0" y="19"/>
                    <a:pt x="14" y="53"/>
                  </a:cubicBezTo>
                  <a:cubicBezTo>
                    <a:pt x="45" y="105"/>
                    <a:pt x="225" y="185"/>
                    <a:pt x="296" y="185"/>
                  </a:cubicBezTo>
                  <a:cubicBezTo>
                    <a:pt x="305" y="185"/>
                    <a:pt x="312" y="183"/>
                    <a:pt x="317" y="181"/>
                  </a:cubicBezTo>
                  <a:cubicBezTo>
                    <a:pt x="398" y="146"/>
                    <a:pt x="352" y="76"/>
                    <a:pt x="212" y="30"/>
                  </a:cubicBezTo>
                  <a:cubicBezTo>
                    <a:pt x="163" y="10"/>
                    <a:pt x="117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-2136063" y="4597010"/>
              <a:ext cx="285808" cy="199641"/>
            </a:xfrm>
            <a:custGeom>
              <a:rect b="b" l="l" r="r" t="t"/>
              <a:pathLst>
                <a:path extrusionOk="0" h="1455" w="2083">
                  <a:moveTo>
                    <a:pt x="407" y="0"/>
                  </a:moveTo>
                  <a:cubicBezTo>
                    <a:pt x="185" y="0"/>
                    <a:pt x="1" y="65"/>
                    <a:pt x="65" y="130"/>
                  </a:cubicBezTo>
                  <a:cubicBezTo>
                    <a:pt x="77" y="141"/>
                    <a:pt x="252" y="200"/>
                    <a:pt x="449" y="235"/>
                  </a:cubicBezTo>
                  <a:cubicBezTo>
                    <a:pt x="927" y="328"/>
                    <a:pt x="1101" y="398"/>
                    <a:pt x="1369" y="619"/>
                  </a:cubicBezTo>
                  <a:cubicBezTo>
                    <a:pt x="1614" y="805"/>
                    <a:pt x="1800" y="1038"/>
                    <a:pt x="1940" y="1317"/>
                  </a:cubicBezTo>
                  <a:cubicBezTo>
                    <a:pt x="1994" y="1411"/>
                    <a:pt x="2033" y="1454"/>
                    <a:pt x="2054" y="1454"/>
                  </a:cubicBezTo>
                  <a:cubicBezTo>
                    <a:pt x="2082" y="1454"/>
                    <a:pt x="2075" y="1372"/>
                    <a:pt x="2021" y="1224"/>
                  </a:cubicBezTo>
                  <a:cubicBezTo>
                    <a:pt x="1777" y="595"/>
                    <a:pt x="1055" y="25"/>
                    <a:pt x="461" y="2"/>
                  </a:cubicBezTo>
                  <a:cubicBezTo>
                    <a:pt x="443" y="1"/>
                    <a:pt x="425" y="0"/>
                    <a:pt x="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-2329665" y="5012479"/>
              <a:ext cx="34851" cy="57354"/>
            </a:xfrm>
            <a:custGeom>
              <a:rect b="b" l="l" r="r" t="t"/>
              <a:pathLst>
                <a:path extrusionOk="0" h="418" w="254">
                  <a:moveTo>
                    <a:pt x="225" y="0"/>
                  </a:moveTo>
                  <a:cubicBezTo>
                    <a:pt x="191" y="0"/>
                    <a:pt x="127" y="86"/>
                    <a:pt x="79" y="210"/>
                  </a:cubicBezTo>
                  <a:cubicBezTo>
                    <a:pt x="13" y="353"/>
                    <a:pt x="0" y="418"/>
                    <a:pt x="43" y="418"/>
                  </a:cubicBezTo>
                  <a:cubicBezTo>
                    <a:pt x="52" y="418"/>
                    <a:pt x="64" y="415"/>
                    <a:pt x="79" y="408"/>
                  </a:cubicBezTo>
                  <a:cubicBezTo>
                    <a:pt x="126" y="397"/>
                    <a:pt x="254" y="59"/>
                    <a:pt x="242" y="12"/>
                  </a:cubicBezTo>
                  <a:cubicBezTo>
                    <a:pt x="238" y="4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-2384411" y="5881422"/>
              <a:ext cx="31696" cy="69154"/>
            </a:xfrm>
            <a:custGeom>
              <a:rect b="b" l="l" r="r" t="t"/>
              <a:pathLst>
                <a:path extrusionOk="0" h="504" w="231">
                  <a:moveTo>
                    <a:pt x="46" y="0"/>
                  </a:moveTo>
                  <a:cubicBezTo>
                    <a:pt x="36" y="0"/>
                    <a:pt x="29" y="4"/>
                    <a:pt x="24" y="13"/>
                  </a:cubicBezTo>
                  <a:cubicBezTo>
                    <a:pt x="1" y="59"/>
                    <a:pt x="94" y="490"/>
                    <a:pt x="129" y="502"/>
                  </a:cubicBezTo>
                  <a:cubicBezTo>
                    <a:pt x="133" y="503"/>
                    <a:pt x="137" y="504"/>
                    <a:pt x="141" y="504"/>
                  </a:cubicBezTo>
                  <a:cubicBezTo>
                    <a:pt x="231" y="504"/>
                    <a:pt x="194" y="125"/>
                    <a:pt x="94" y="24"/>
                  </a:cubicBezTo>
                  <a:cubicBezTo>
                    <a:pt x="80" y="10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19"/>
          <p:cNvGrpSpPr/>
          <p:nvPr/>
        </p:nvGrpSpPr>
        <p:grpSpPr>
          <a:xfrm flipH="1"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630" name="Google Shape;630;p1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1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1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1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" name="Google Shape;634;p19"/>
          <p:cNvSpPr txBox="1"/>
          <p:nvPr>
            <p:ph idx="1" type="subTitle"/>
          </p:nvPr>
        </p:nvSpPr>
        <p:spPr>
          <a:xfrm>
            <a:off x="5704500" y="3212088"/>
            <a:ext cx="27264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9"/>
          <p:cNvSpPr txBox="1"/>
          <p:nvPr>
            <p:ph type="ctrTitle"/>
          </p:nvPr>
        </p:nvSpPr>
        <p:spPr>
          <a:xfrm flipH="1">
            <a:off x="5704375" y="1025600"/>
            <a:ext cx="2726400" cy="18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636" name="Google Shape;636;p19"/>
          <p:cNvGrpSpPr/>
          <p:nvPr/>
        </p:nvGrpSpPr>
        <p:grpSpPr>
          <a:xfrm flipH="1" rot="-6846626">
            <a:off x="-126798" y="-904752"/>
            <a:ext cx="3254332" cy="2885205"/>
            <a:chOff x="1389975" y="971075"/>
            <a:chExt cx="746300" cy="661650"/>
          </a:xfrm>
        </p:grpSpPr>
        <p:sp>
          <p:nvSpPr>
            <p:cNvPr id="637" name="Google Shape;637;p19"/>
            <p:cNvSpPr/>
            <p:nvPr/>
          </p:nvSpPr>
          <p:spPr>
            <a:xfrm>
              <a:off x="1880700" y="1006550"/>
              <a:ext cx="79025" cy="36750"/>
            </a:xfrm>
            <a:custGeom>
              <a:rect b="b" l="l" r="r" t="t"/>
              <a:pathLst>
                <a:path extrusionOk="0" h="1470" w="3161">
                  <a:moveTo>
                    <a:pt x="2474" y="0"/>
                  </a:moveTo>
                  <a:cubicBezTo>
                    <a:pt x="2414" y="0"/>
                    <a:pt x="2349" y="3"/>
                    <a:pt x="2283" y="10"/>
                  </a:cubicBezTo>
                  <a:cubicBezTo>
                    <a:pt x="1817" y="57"/>
                    <a:pt x="1398" y="208"/>
                    <a:pt x="1049" y="441"/>
                  </a:cubicBezTo>
                  <a:cubicBezTo>
                    <a:pt x="664" y="709"/>
                    <a:pt x="1" y="1373"/>
                    <a:pt x="47" y="1442"/>
                  </a:cubicBezTo>
                  <a:cubicBezTo>
                    <a:pt x="57" y="1460"/>
                    <a:pt x="72" y="1470"/>
                    <a:pt x="96" y="1470"/>
                  </a:cubicBezTo>
                  <a:cubicBezTo>
                    <a:pt x="186" y="1470"/>
                    <a:pt x="408" y="1331"/>
                    <a:pt x="1014" y="918"/>
                  </a:cubicBezTo>
                  <a:cubicBezTo>
                    <a:pt x="1654" y="488"/>
                    <a:pt x="2120" y="290"/>
                    <a:pt x="2678" y="232"/>
                  </a:cubicBezTo>
                  <a:cubicBezTo>
                    <a:pt x="3160" y="170"/>
                    <a:pt x="2920" y="0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1597825" y="1327450"/>
              <a:ext cx="35225" cy="6975"/>
            </a:xfrm>
            <a:custGeom>
              <a:rect b="b" l="l" r="r" t="t"/>
              <a:pathLst>
                <a:path extrusionOk="0" h="279" w="1409">
                  <a:moveTo>
                    <a:pt x="1177" y="0"/>
                  </a:moveTo>
                  <a:cubicBezTo>
                    <a:pt x="818" y="0"/>
                    <a:pt x="159" y="101"/>
                    <a:pt x="58" y="202"/>
                  </a:cubicBezTo>
                  <a:cubicBezTo>
                    <a:pt x="4" y="255"/>
                    <a:pt x="1" y="279"/>
                    <a:pt x="113" y="279"/>
                  </a:cubicBezTo>
                  <a:cubicBezTo>
                    <a:pt x="172" y="279"/>
                    <a:pt x="263" y="272"/>
                    <a:pt x="395" y="260"/>
                  </a:cubicBezTo>
                  <a:cubicBezTo>
                    <a:pt x="908" y="225"/>
                    <a:pt x="1408" y="121"/>
                    <a:pt x="1408" y="51"/>
                  </a:cubicBezTo>
                  <a:cubicBezTo>
                    <a:pt x="1408" y="15"/>
                    <a:pt x="1315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1909225" y="1139025"/>
              <a:ext cx="9050" cy="33400"/>
            </a:xfrm>
            <a:custGeom>
              <a:rect b="b" l="l" r="r" t="t"/>
              <a:pathLst>
                <a:path extrusionOk="0" h="1336" w="362">
                  <a:moveTo>
                    <a:pt x="261" y="0"/>
                  </a:moveTo>
                  <a:cubicBezTo>
                    <a:pt x="253" y="0"/>
                    <a:pt x="243" y="3"/>
                    <a:pt x="234" y="9"/>
                  </a:cubicBezTo>
                  <a:cubicBezTo>
                    <a:pt x="164" y="55"/>
                    <a:pt x="1" y="789"/>
                    <a:pt x="1" y="1080"/>
                  </a:cubicBezTo>
                  <a:cubicBezTo>
                    <a:pt x="1" y="1219"/>
                    <a:pt x="24" y="1336"/>
                    <a:pt x="59" y="1336"/>
                  </a:cubicBezTo>
                  <a:cubicBezTo>
                    <a:pt x="152" y="1336"/>
                    <a:pt x="350" y="707"/>
                    <a:pt x="362" y="404"/>
                  </a:cubicBezTo>
                  <a:cubicBezTo>
                    <a:pt x="362" y="148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1722375" y="1197725"/>
              <a:ext cx="9450" cy="18250"/>
            </a:xfrm>
            <a:custGeom>
              <a:rect b="b" l="l" r="r" t="t"/>
              <a:pathLst>
                <a:path extrusionOk="0" h="730" w="378">
                  <a:moveTo>
                    <a:pt x="93" y="1"/>
                  </a:moveTo>
                  <a:cubicBezTo>
                    <a:pt x="0" y="1"/>
                    <a:pt x="35" y="210"/>
                    <a:pt x="152" y="478"/>
                  </a:cubicBezTo>
                  <a:cubicBezTo>
                    <a:pt x="235" y="645"/>
                    <a:pt x="301" y="730"/>
                    <a:pt x="337" y="730"/>
                  </a:cubicBezTo>
                  <a:cubicBezTo>
                    <a:pt x="370" y="730"/>
                    <a:pt x="378" y="654"/>
                    <a:pt x="350" y="501"/>
                  </a:cubicBezTo>
                  <a:cubicBezTo>
                    <a:pt x="315" y="245"/>
                    <a:pt x="187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1909225" y="1028950"/>
              <a:ext cx="46900" cy="20800"/>
            </a:xfrm>
            <a:custGeom>
              <a:rect b="b" l="l" r="r" t="t"/>
              <a:pathLst>
                <a:path extrusionOk="0" h="832" w="1876">
                  <a:moveTo>
                    <a:pt x="1437" y="1"/>
                  </a:moveTo>
                  <a:cubicBezTo>
                    <a:pt x="1219" y="1"/>
                    <a:pt x="942" y="55"/>
                    <a:pt x="757" y="151"/>
                  </a:cubicBezTo>
                  <a:cubicBezTo>
                    <a:pt x="513" y="267"/>
                    <a:pt x="1" y="698"/>
                    <a:pt x="1" y="779"/>
                  </a:cubicBezTo>
                  <a:cubicBezTo>
                    <a:pt x="1" y="813"/>
                    <a:pt x="17" y="831"/>
                    <a:pt x="57" y="831"/>
                  </a:cubicBezTo>
                  <a:cubicBezTo>
                    <a:pt x="140" y="831"/>
                    <a:pt x="326" y="754"/>
                    <a:pt x="688" y="581"/>
                  </a:cubicBezTo>
                  <a:cubicBezTo>
                    <a:pt x="979" y="430"/>
                    <a:pt x="1328" y="302"/>
                    <a:pt x="1479" y="290"/>
                  </a:cubicBezTo>
                  <a:cubicBezTo>
                    <a:pt x="1794" y="255"/>
                    <a:pt x="1875" y="174"/>
                    <a:pt x="1724" y="57"/>
                  </a:cubicBezTo>
                  <a:cubicBezTo>
                    <a:pt x="1668" y="19"/>
                    <a:pt x="1563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1934550" y="1050725"/>
              <a:ext cx="26325" cy="8850"/>
            </a:xfrm>
            <a:custGeom>
              <a:rect b="b" l="l" r="r" t="t"/>
              <a:pathLst>
                <a:path extrusionOk="0" h="354" w="1053">
                  <a:moveTo>
                    <a:pt x="818" y="1"/>
                  </a:moveTo>
                  <a:cubicBezTo>
                    <a:pt x="810" y="1"/>
                    <a:pt x="801" y="1"/>
                    <a:pt x="792" y="1"/>
                  </a:cubicBezTo>
                  <a:cubicBezTo>
                    <a:pt x="594" y="13"/>
                    <a:pt x="1" y="246"/>
                    <a:pt x="1" y="304"/>
                  </a:cubicBezTo>
                  <a:cubicBezTo>
                    <a:pt x="1" y="337"/>
                    <a:pt x="47" y="353"/>
                    <a:pt x="125" y="353"/>
                  </a:cubicBezTo>
                  <a:cubicBezTo>
                    <a:pt x="240" y="353"/>
                    <a:pt x="422" y="320"/>
                    <a:pt x="629" y="257"/>
                  </a:cubicBezTo>
                  <a:cubicBezTo>
                    <a:pt x="944" y="156"/>
                    <a:pt x="1053" y="1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1988100" y="1423325"/>
              <a:ext cx="32625" cy="36550"/>
            </a:xfrm>
            <a:custGeom>
              <a:rect b="b" l="l" r="r" t="t"/>
              <a:pathLst>
                <a:path extrusionOk="0" h="1462" w="1305">
                  <a:moveTo>
                    <a:pt x="32" y="1"/>
                  </a:moveTo>
                  <a:cubicBezTo>
                    <a:pt x="11" y="1"/>
                    <a:pt x="1" y="16"/>
                    <a:pt x="1" y="46"/>
                  </a:cubicBezTo>
                  <a:cubicBezTo>
                    <a:pt x="1" y="69"/>
                    <a:pt x="140" y="267"/>
                    <a:pt x="315" y="477"/>
                  </a:cubicBezTo>
                  <a:cubicBezTo>
                    <a:pt x="490" y="698"/>
                    <a:pt x="723" y="1001"/>
                    <a:pt x="839" y="1164"/>
                  </a:cubicBezTo>
                  <a:cubicBezTo>
                    <a:pt x="985" y="1366"/>
                    <a:pt x="1080" y="1462"/>
                    <a:pt x="1148" y="1462"/>
                  </a:cubicBezTo>
                  <a:cubicBezTo>
                    <a:pt x="1177" y="1462"/>
                    <a:pt x="1202" y="1444"/>
                    <a:pt x="1223" y="1408"/>
                  </a:cubicBezTo>
                  <a:cubicBezTo>
                    <a:pt x="1305" y="1269"/>
                    <a:pt x="1153" y="1024"/>
                    <a:pt x="664" y="523"/>
                  </a:cubicBezTo>
                  <a:cubicBezTo>
                    <a:pt x="298" y="166"/>
                    <a:pt x="10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1875225" y="1402950"/>
              <a:ext cx="24125" cy="20300"/>
            </a:xfrm>
            <a:custGeom>
              <a:rect b="b" l="l" r="r" t="t"/>
              <a:pathLst>
                <a:path extrusionOk="0" h="812" w="965">
                  <a:moveTo>
                    <a:pt x="95" y="0"/>
                  </a:moveTo>
                  <a:cubicBezTo>
                    <a:pt x="26" y="0"/>
                    <a:pt x="0" y="69"/>
                    <a:pt x="33" y="186"/>
                  </a:cubicBezTo>
                  <a:cubicBezTo>
                    <a:pt x="68" y="279"/>
                    <a:pt x="196" y="395"/>
                    <a:pt x="616" y="675"/>
                  </a:cubicBezTo>
                  <a:cubicBezTo>
                    <a:pt x="743" y="765"/>
                    <a:pt x="851" y="811"/>
                    <a:pt x="912" y="811"/>
                  </a:cubicBezTo>
                  <a:cubicBezTo>
                    <a:pt x="946" y="811"/>
                    <a:pt x="965" y="797"/>
                    <a:pt x="965" y="768"/>
                  </a:cubicBezTo>
                  <a:cubicBezTo>
                    <a:pt x="965" y="698"/>
                    <a:pt x="348" y="116"/>
                    <a:pt x="196" y="34"/>
                  </a:cubicBezTo>
                  <a:cubicBezTo>
                    <a:pt x="157" y="11"/>
                    <a:pt x="123" y="0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1440050" y="1416425"/>
              <a:ext cx="84725" cy="14500"/>
            </a:xfrm>
            <a:custGeom>
              <a:rect b="b" l="l" r="r" t="t"/>
              <a:pathLst>
                <a:path extrusionOk="0" h="580" w="3389">
                  <a:moveTo>
                    <a:pt x="85" y="0"/>
                  </a:moveTo>
                  <a:cubicBezTo>
                    <a:pt x="19" y="0"/>
                    <a:pt x="0" y="21"/>
                    <a:pt x="0" y="66"/>
                  </a:cubicBezTo>
                  <a:cubicBezTo>
                    <a:pt x="0" y="229"/>
                    <a:pt x="559" y="462"/>
                    <a:pt x="1211" y="555"/>
                  </a:cubicBezTo>
                  <a:cubicBezTo>
                    <a:pt x="1316" y="572"/>
                    <a:pt x="1435" y="580"/>
                    <a:pt x="1563" y="580"/>
                  </a:cubicBezTo>
                  <a:cubicBezTo>
                    <a:pt x="2059" y="580"/>
                    <a:pt x="2685" y="461"/>
                    <a:pt x="3120" y="276"/>
                  </a:cubicBezTo>
                  <a:cubicBezTo>
                    <a:pt x="3260" y="217"/>
                    <a:pt x="3388" y="147"/>
                    <a:pt x="3388" y="113"/>
                  </a:cubicBezTo>
                  <a:cubicBezTo>
                    <a:pt x="3388" y="54"/>
                    <a:pt x="3178" y="23"/>
                    <a:pt x="2876" y="23"/>
                  </a:cubicBezTo>
                  <a:cubicBezTo>
                    <a:pt x="2701" y="23"/>
                    <a:pt x="2496" y="33"/>
                    <a:pt x="2282" y="54"/>
                  </a:cubicBezTo>
                  <a:cubicBezTo>
                    <a:pt x="2074" y="77"/>
                    <a:pt x="1798" y="87"/>
                    <a:pt x="1508" y="87"/>
                  </a:cubicBezTo>
                  <a:cubicBezTo>
                    <a:pt x="1053" y="87"/>
                    <a:pt x="565" y="62"/>
                    <a:pt x="245" y="19"/>
                  </a:cubicBezTo>
                  <a:cubicBezTo>
                    <a:pt x="174" y="7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1627475" y="1573425"/>
              <a:ext cx="60550" cy="29425"/>
            </a:xfrm>
            <a:custGeom>
              <a:rect b="b" l="l" r="r" t="t"/>
              <a:pathLst>
                <a:path extrusionOk="0" h="1177" w="2422">
                  <a:moveTo>
                    <a:pt x="2382" y="1"/>
                  </a:moveTo>
                  <a:cubicBezTo>
                    <a:pt x="2308" y="1"/>
                    <a:pt x="2097" y="115"/>
                    <a:pt x="1643" y="399"/>
                  </a:cubicBezTo>
                  <a:cubicBezTo>
                    <a:pt x="1014" y="771"/>
                    <a:pt x="618" y="923"/>
                    <a:pt x="257" y="923"/>
                  </a:cubicBezTo>
                  <a:cubicBezTo>
                    <a:pt x="36" y="923"/>
                    <a:pt x="1" y="946"/>
                    <a:pt x="13" y="1027"/>
                  </a:cubicBezTo>
                  <a:cubicBezTo>
                    <a:pt x="24" y="1086"/>
                    <a:pt x="106" y="1144"/>
                    <a:pt x="199" y="1156"/>
                  </a:cubicBezTo>
                  <a:cubicBezTo>
                    <a:pt x="270" y="1170"/>
                    <a:pt x="342" y="1177"/>
                    <a:pt x="417" y="1177"/>
                  </a:cubicBezTo>
                  <a:cubicBezTo>
                    <a:pt x="649" y="1177"/>
                    <a:pt x="904" y="1107"/>
                    <a:pt x="1212" y="958"/>
                  </a:cubicBezTo>
                  <a:cubicBezTo>
                    <a:pt x="1666" y="748"/>
                    <a:pt x="2388" y="201"/>
                    <a:pt x="2411" y="61"/>
                  </a:cubicBezTo>
                  <a:cubicBezTo>
                    <a:pt x="2421" y="22"/>
                    <a:pt x="2415" y="1"/>
                    <a:pt x="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1389975" y="971075"/>
              <a:ext cx="746300" cy="661650"/>
            </a:xfrm>
            <a:custGeom>
              <a:rect b="b" l="l" r="r" t="t"/>
              <a:pathLst>
                <a:path extrusionOk="0" h="26466" w="29852">
                  <a:moveTo>
                    <a:pt x="11306" y="1290"/>
                  </a:moveTo>
                  <a:cubicBezTo>
                    <a:pt x="12516" y="1290"/>
                    <a:pt x="13622" y="1977"/>
                    <a:pt x="14123" y="3048"/>
                  </a:cubicBezTo>
                  <a:cubicBezTo>
                    <a:pt x="14589" y="4061"/>
                    <a:pt x="14833" y="5749"/>
                    <a:pt x="14973" y="9067"/>
                  </a:cubicBezTo>
                  <a:cubicBezTo>
                    <a:pt x="15019" y="10347"/>
                    <a:pt x="15136" y="11488"/>
                    <a:pt x="15229" y="11768"/>
                  </a:cubicBezTo>
                  <a:cubicBezTo>
                    <a:pt x="15247" y="11804"/>
                    <a:pt x="15251" y="11833"/>
                    <a:pt x="15241" y="11833"/>
                  </a:cubicBezTo>
                  <a:cubicBezTo>
                    <a:pt x="15238" y="11833"/>
                    <a:pt x="15234" y="11831"/>
                    <a:pt x="15229" y="11826"/>
                  </a:cubicBezTo>
                  <a:cubicBezTo>
                    <a:pt x="15217" y="11814"/>
                    <a:pt x="15008" y="11290"/>
                    <a:pt x="14763" y="10673"/>
                  </a:cubicBezTo>
                  <a:cubicBezTo>
                    <a:pt x="14239" y="9276"/>
                    <a:pt x="13972" y="8706"/>
                    <a:pt x="13646" y="8252"/>
                  </a:cubicBezTo>
                  <a:cubicBezTo>
                    <a:pt x="13340" y="7822"/>
                    <a:pt x="13039" y="7598"/>
                    <a:pt x="12799" y="7598"/>
                  </a:cubicBezTo>
                  <a:cubicBezTo>
                    <a:pt x="12655" y="7598"/>
                    <a:pt x="12534" y="7678"/>
                    <a:pt x="12446" y="7844"/>
                  </a:cubicBezTo>
                  <a:cubicBezTo>
                    <a:pt x="12190" y="8345"/>
                    <a:pt x="12831" y="10045"/>
                    <a:pt x="13739" y="11325"/>
                  </a:cubicBezTo>
                  <a:lnTo>
                    <a:pt x="14076" y="11803"/>
                  </a:lnTo>
                  <a:lnTo>
                    <a:pt x="13809" y="11547"/>
                  </a:lnTo>
                  <a:cubicBezTo>
                    <a:pt x="13483" y="11244"/>
                    <a:pt x="12365" y="9975"/>
                    <a:pt x="12155" y="9684"/>
                  </a:cubicBezTo>
                  <a:cubicBezTo>
                    <a:pt x="12062" y="9543"/>
                    <a:pt x="11980" y="9472"/>
                    <a:pt x="11927" y="9472"/>
                  </a:cubicBezTo>
                  <a:cubicBezTo>
                    <a:pt x="11888" y="9472"/>
                    <a:pt x="11864" y="9511"/>
                    <a:pt x="11864" y="9591"/>
                  </a:cubicBezTo>
                  <a:cubicBezTo>
                    <a:pt x="11864" y="9823"/>
                    <a:pt x="12668" y="10941"/>
                    <a:pt x="13564" y="11954"/>
                  </a:cubicBezTo>
                  <a:cubicBezTo>
                    <a:pt x="13692" y="12105"/>
                    <a:pt x="13785" y="12222"/>
                    <a:pt x="13774" y="12222"/>
                  </a:cubicBezTo>
                  <a:cubicBezTo>
                    <a:pt x="13762" y="12222"/>
                    <a:pt x="13552" y="12094"/>
                    <a:pt x="13308" y="11931"/>
                  </a:cubicBezTo>
                  <a:cubicBezTo>
                    <a:pt x="13063" y="11779"/>
                    <a:pt x="12167" y="11255"/>
                    <a:pt x="11329" y="10778"/>
                  </a:cubicBezTo>
                  <a:cubicBezTo>
                    <a:pt x="9408" y="9672"/>
                    <a:pt x="8663" y="9183"/>
                    <a:pt x="7044" y="7949"/>
                  </a:cubicBezTo>
                  <a:cubicBezTo>
                    <a:pt x="4786" y="6226"/>
                    <a:pt x="4483" y="5958"/>
                    <a:pt x="4215" y="5411"/>
                  </a:cubicBezTo>
                  <a:cubicBezTo>
                    <a:pt x="4087" y="5155"/>
                    <a:pt x="4064" y="5015"/>
                    <a:pt x="4064" y="4678"/>
                  </a:cubicBezTo>
                  <a:cubicBezTo>
                    <a:pt x="4064" y="4084"/>
                    <a:pt x="4285" y="3618"/>
                    <a:pt x="4809" y="3106"/>
                  </a:cubicBezTo>
                  <a:cubicBezTo>
                    <a:pt x="5473" y="2454"/>
                    <a:pt x="6090" y="2233"/>
                    <a:pt x="7533" y="2128"/>
                  </a:cubicBezTo>
                  <a:cubicBezTo>
                    <a:pt x="8558" y="2058"/>
                    <a:pt x="8919" y="1988"/>
                    <a:pt x="9711" y="1674"/>
                  </a:cubicBezTo>
                  <a:cubicBezTo>
                    <a:pt x="10514" y="1359"/>
                    <a:pt x="10805" y="1290"/>
                    <a:pt x="11306" y="1290"/>
                  </a:cubicBezTo>
                  <a:close/>
                  <a:moveTo>
                    <a:pt x="12803" y="7971"/>
                  </a:moveTo>
                  <a:cubicBezTo>
                    <a:pt x="12867" y="7971"/>
                    <a:pt x="12972" y="8061"/>
                    <a:pt x="13133" y="8240"/>
                  </a:cubicBezTo>
                  <a:cubicBezTo>
                    <a:pt x="13506" y="8636"/>
                    <a:pt x="13820" y="9253"/>
                    <a:pt x="14449" y="10790"/>
                  </a:cubicBezTo>
                  <a:cubicBezTo>
                    <a:pt x="14728" y="11477"/>
                    <a:pt x="14996" y="12129"/>
                    <a:pt x="15054" y="12245"/>
                  </a:cubicBezTo>
                  <a:cubicBezTo>
                    <a:pt x="15101" y="12361"/>
                    <a:pt x="15124" y="12455"/>
                    <a:pt x="15113" y="12455"/>
                  </a:cubicBezTo>
                  <a:cubicBezTo>
                    <a:pt x="15054" y="12455"/>
                    <a:pt x="13995" y="11081"/>
                    <a:pt x="13715" y="10650"/>
                  </a:cubicBezTo>
                  <a:cubicBezTo>
                    <a:pt x="13110" y="9707"/>
                    <a:pt x="12714" y="8764"/>
                    <a:pt x="12714" y="8252"/>
                  </a:cubicBezTo>
                  <a:cubicBezTo>
                    <a:pt x="12714" y="8064"/>
                    <a:pt x="12738" y="7971"/>
                    <a:pt x="12803" y="7971"/>
                  </a:cubicBezTo>
                  <a:close/>
                  <a:moveTo>
                    <a:pt x="21179" y="5751"/>
                  </a:moveTo>
                  <a:cubicBezTo>
                    <a:pt x="21281" y="5751"/>
                    <a:pt x="21344" y="5789"/>
                    <a:pt x="21469" y="5923"/>
                  </a:cubicBezTo>
                  <a:cubicBezTo>
                    <a:pt x="21958" y="6401"/>
                    <a:pt x="21877" y="7227"/>
                    <a:pt x="21213" y="8729"/>
                  </a:cubicBezTo>
                  <a:cubicBezTo>
                    <a:pt x="20491" y="10371"/>
                    <a:pt x="19711" y="11384"/>
                    <a:pt x="18209" y="12618"/>
                  </a:cubicBezTo>
                  <a:cubicBezTo>
                    <a:pt x="17802" y="12955"/>
                    <a:pt x="17336" y="13374"/>
                    <a:pt x="17173" y="13561"/>
                  </a:cubicBezTo>
                  <a:cubicBezTo>
                    <a:pt x="17032" y="13712"/>
                    <a:pt x="16952" y="13791"/>
                    <a:pt x="16924" y="13791"/>
                  </a:cubicBezTo>
                  <a:cubicBezTo>
                    <a:pt x="16888" y="13791"/>
                    <a:pt x="16931" y="13671"/>
                    <a:pt x="17033" y="13421"/>
                  </a:cubicBezTo>
                  <a:cubicBezTo>
                    <a:pt x="17080" y="13316"/>
                    <a:pt x="17383" y="12862"/>
                    <a:pt x="17720" y="12408"/>
                  </a:cubicBezTo>
                  <a:cubicBezTo>
                    <a:pt x="18791" y="10953"/>
                    <a:pt x="18978" y="10580"/>
                    <a:pt x="19455" y="8822"/>
                  </a:cubicBezTo>
                  <a:cubicBezTo>
                    <a:pt x="20060" y="6610"/>
                    <a:pt x="20456" y="5865"/>
                    <a:pt x="21073" y="5760"/>
                  </a:cubicBezTo>
                  <a:cubicBezTo>
                    <a:pt x="21114" y="5755"/>
                    <a:pt x="21149" y="5751"/>
                    <a:pt x="21179" y="5751"/>
                  </a:cubicBezTo>
                  <a:close/>
                  <a:moveTo>
                    <a:pt x="22016" y="420"/>
                  </a:moveTo>
                  <a:cubicBezTo>
                    <a:pt x="22284" y="420"/>
                    <a:pt x="22535" y="475"/>
                    <a:pt x="22761" y="591"/>
                  </a:cubicBezTo>
                  <a:cubicBezTo>
                    <a:pt x="23262" y="847"/>
                    <a:pt x="23576" y="1243"/>
                    <a:pt x="24100" y="2221"/>
                  </a:cubicBezTo>
                  <a:cubicBezTo>
                    <a:pt x="24717" y="3374"/>
                    <a:pt x="25148" y="3851"/>
                    <a:pt x="26173" y="4445"/>
                  </a:cubicBezTo>
                  <a:cubicBezTo>
                    <a:pt x="27616" y="5283"/>
                    <a:pt x="28047" y="5656"/>
                    <a:pt x="28385" y="6331"/>
                  </a:cubicBezTo>
                  <a:cubicBezTo>
                    <a:pt x="28652" y="6890"/>
                    <a:pt x="28734" y="7355"/>
                    <a:pt x="28711" y="8135"/>
                  </a:cubicBezTo>
                  <a:cubicBezTo>
                    <a:pt x="28676" y="8927"/>
                    <a:pt x="28524" y="9486"/>
                    <a:pt x="28129" y="10254"/>
                  </a:cubicBezTo>
                  <a:cubicBezTo>
                    <a:pt x="27453" y="11558"/>
                    <a:pt x="26371" y="12524"/>
                    <a:pt x="24717" y="13316"/>
                  </a:cubicBezTo>
                  <a:cubicBezTo>
                    <a:pt x="23460" y="13922"/>
                    <a:pt x="22016" y="14317"/>
                    <a:pt x="20433" y="14504"/>
                  </a:cubicBezTo>
                  <a:cubicBezTo>
                    <a:pt x="20049" y="14550"/>
                    <a:pt x="19327" y="14597"/>
                    <a:pt x="18826" y="14620"/>
                  </a:cubicBezTo>
                  <a:lnTo>
                    <a:pt x="17930" y="14655"/>
                  </a:lnTo>
                  <a:lnTo>
                    <a:pt x="18431" y="14539"/>
                  </a:lnTo>
                  <a:cubicBezTo>
                    <a:pt x="19909" y="14213"/>
                    <a:pt x="21341" y="13665"/>
                    <a:pt x="22307" y="13037"/>
                  </a:cubicBezTo>
                  <a:cubicBezTo>
                    <a:pt x="22727" y="12769"/>
                    <a:pt x="22796" y="12687"/>
                    <a:pt x="22668" y="12641"/>
                  </a:cubicBezTo>
                  <a:cubicBezTo>
                    <a:pt x="22663" y="12639"/>
                    <a:pt x="22656" y="12638"/>
                    <a:pt x="22646" y="12638"/>
                  </a:cubicBezTo>
                  <a:cubicBezTo>
                    <a:pt x="22556" y="12638"/>
                    <a:pt x="22287" y="12739"/>
                    <a:pt x="21970" y="12897"/>
                  </a:cubicBezTo>
                  <a:cubicBezTo>
                    <a:pt x="21201" y="13258"/>
                    <a:pt x="20701" y="13456"/>
                    <a:pt x="19816" y="13735"/>
                  </a:cubicBezTo>
                  <a:cubicBezTo>
                    <a:pt x="19164" y="13945"/>
                    <a:pt x="17907" y="14259"/>
                    <a:pt x="17720" y="14259"/>
                  </a:cubicBezTo>
                  <a:cubicBezTo>
                    <a:pt x="17685" y="14259"/>
                    <a:pt x="17930" y="14108"/>
                    <a:pt x="18268" y="13922"/>
                  </a:cubicBezTo>
                  <a:cubicBezTo>
                    <a:pt x="19315" y="13374"/>
                    <a:pt x="20666" y="12478"/>
                    <a:pt x="20666" y="12327"/>
                  </a:cubicBezTo>
                  <a:cubicBezTo>
                    <a:pt x="20666" y="12308"/>
                    <a:pt x="20659" y="12296"/>
                    <a:pt x="20638" y="12296"/>
                  </a:cubicBezTo>
                  <a:cubicBezTo>
                    <a:pt x="20567" y="12296"/>
                    <a:pt x="20338" y="12422"/>
                    <a:pt x="19676" y="12816"/>
                  </a:cubicBezTo>
                  <a:cubicBezTo>
                    <a:pt x="18896" y="13281"/>
                    <a:pt x="17534" y="13968"/>
                    <a:pt x="17383" y="13968"/>
                  </a:cubicBezTo>
                  <a:cubicBezTo>
                    <a:pt x="17278" y="13968"/>
                    <a:pt x="17639" y="13619"/>
                    <a:pt x="18489" y="12897"/>
                  </a:cubicBezTo>
                  <a:cubicBezTo>
                    <a:pt x="20235" y="11442"/>
                    <a:pt x="21085" y="10289"/>
                    <a:pt x="21749" y="8508"/>
                  </a:cubicBezTo>
                  <a:cubicBezTo>
                    <a:pt x="22110" y="7530"/>
                    <a:pt x="22203" y="6855"/>
                    <a:pt x="22040" y="6307"/>
                  </a:cubicBezTo>
                  <a:cubicBezTo>
                    <a:pt x="21912" y="5877"/>
                    <a:pt x="21609" y="5574"/>
                    <a:pt x="21271" y="5539"/>
                  </a:cubicBezTo>
                  <a:cubicBezTo>
                    <a:pt x="21192" y="5528"/>
                    <a:pt x="21122" y="5523"/>
                    <a:pt x="21059" y="5523"/>
                  </a:cubicBezTo>
                  <a:cubicBezTo>
                    <a:pt x="20844" y="5523"/>
                    <a:pt x="20703" y="5589"/>
                    <a:pt x="20515" y="5760"/>
                  </a:cubicBezTo>
                  <a:cubicBezTo>
                    <a:pt x="20014" y="6203"/>
                    <a:pt x="19746" y="6796"/>
                    <a:pt x="19176" y="8729"/>
                  </a:cubicBezTo>
                  <a:cubicBezTo>
                    <a:pt x="18698" y="10324"/>
                    <a:pt x="18419" y="10929"/>
                    <a:pt x="17581" y="12059"/>
                  </a:cubicBezTo>
                  <a:cubicBezTo>
                    <a:pt x="17243" y="12513"/>
                    <a:pt x="16929" y="12944"/>
                    <a:pt x="16882" y="13013"/>
                  </a:cubicBezTo>
                  <a:cubicBezTo>
                    <a:pt x="16850" y="13062"/>
                    <a:pt x="16829" y="13090"/>
                    <a:pt x="16818" y="13090"/>
                  </a:cubicBezTo>
                  <a:cubicBezTo>
                    <a:pt x="16797" y="13090"/>
                    <a:pt x="16813" y="12986"/>
                    <a:pt x="16859" y="12711"/>
                  </a:cubicBezTo>
                  <a:cubicBezTo>
                    <a:pt x="17022" y="11721"/>
                    <a:pt x="17325" y="10697"/>
                    <a:pt x="17779" y="9544"/>
                  </a:cubicBezTo>
                  <a:cubicBezTo>
                    <a:pt x="17965" y="9078"/>
                    <a:pt x="18105" y="8694"/>
                    <a:pt x="18093" y="8683"/>
                  </a:cubicBezTo>
                  <a:cubicBezTo>
                    <a:pt x="18081" y="8671"/>
                    <a:pt x="18067" y="8665"/>
                    <a:pt x="18052" y="8665"/>
                  </a:cubicBezTo>
                  <a:cubicBezTo>
                    <a:pt x="17750" y="8665"/>
                    <a:pt x="16797" y="10876"/>
                    <a:pt x="16498" y="12350"/>
                  </a:cubicBezTo>
                  <a:cubicBezTo>
                    <a:pt x="16434" y="12656"/>
                    <a:pt x="16403" y="12778"/>
                    <a:pt x="16378" y="12778"/>
                  </a:cubicBezTo>
                  <a:cubicBezTo>
                    <a:pt x="16367" y="12778"/>
                    <a:pt x="16357" y="12754"/>
                    <a:pt x="16347" y="12711"/>
                  </a:cubicBezTo>
                  <a:cubicBezTo>
                    <a:pt x="16312" y="12548"/>
                    <a:pt x="16335" y="11325"/>
                    <a:pt x="16416" y="9986"/>
                  </a:cubicBezTo>
                  <a:cubicBezTo>
                    <a:pt x="16451" y="9428"/>
                    <a:pt x="16440" y="9346"/>
                    <a:pt x="16358" y="9346"/>
                  </a:cubicBezTo>
                  <a:cubicBezTo>
                    <a:pt x="16300" y="9346"/>
                    <a:pt x="16253" y="9463"/>
                    <a:pt x="16184" y="9730"/>
                  </a:cubicBezTo>
                  <a:cubicBezTo>
                    <a:pt x="16114" y="10080"/>
                    <a:pt x="15951" y="11395"/>
                    <a:pt x="15916" y="12059"/>
                  </a:cubicBezTo>
                  <a:cubicBezTo>
                    <a:pt x="15910" y="12140"/>
                    <a:pt x="15901" y="12177"/>
                    <a:pt x="15891" y="12177"/>
                  </a:cubicBezTo>
                  <a:cubicBezTo>
                    <a:pt x="15840" y="12177"/>
                    <a:pt x="15747" y="11315"/>
                    <a:pt x="15718" y="10534"/>
                  </a:cubicBezTo>
                  <a:cubicBezTo>
                    <a:pt x="15660" y="8822"/>
                    <a:pt x="15974" y="7239"/>
                    <a:pt x="16719" y="5469"/>
                  </a:cubicBezTo>
                  <a:cubicBezTo>
                    <a:pt x="17925" y="2615"/>
                    <a:pt x="20320" y="420"/>
                    <a:pt x="22016" y="420"/>
                  </a:cubicBezTo>
                  <a:close/>
                  <a:moveTo>
                    <a:pt x="9894" y="13642"/>
                  </a:moveTo>
                  <a:cubicBezTo>
                    <a:pt x="10500" y="13642"/>
                    <a:pt x="11278" y="13686"/>
                    <a:pt x="12237" y="13770"/>
                  </a:cubicBezTo>
                  <a:cubicBezTo>
                    <a:pt x="14018" y="13945"/>
                    <a:pt x="14763" y="14038"/>
                    <a:pt x="15369" y="14178"/>
                  </a:cubicBezTo>
                  <a:lnTo>
                    <a:pt x="15788" y="14282"/>
                  </a:lnTo>
                  <a:lnTo>
                    <a:pt x="15369" y="14317"/>
                  </a:lnTo>
                  <a:cubicBezTo>
                    <a:pt x="15136" y="14341"/>
                    <a:pt x="14356" y="14387"/>
                    <a:pt x="13646" y="14422"/>
                  </a:cubicBezTo>
                  <a:cubicBezTo>
                    <a:pt x="12144" y="14492"/>
                    <a:pt x="11049" y="14620"/>
                    <a:pt x="9699" y="14900"/>
                  </a:cubicBezTo>
                  <a:cubicBezTo>
                    <a:pt x="9063" y="15033"/>
                    <a:pt x="8599" y="15100"/>
                    <a:pt x="8270" y="15100"/>
                  </a:cubicBezTo>
                  <a:cubicBezTo>
                    <a:pt x="7883" y="15100"/>
                    <a:pt x="7684" y="15007"/>
                    <a:pt x="7615" y="14818"/>
                  </a:cubicBezTo>
                  <a:cubicBezTo>
                    <a:pt x="7498" y="14480"/>
                    <a:pt x="7894" y="14050"/>
                    <a:pt x="8535" y="13793"/>
                  </a:cubicBezTo>
                  <a:cubicBezTo>
                    <a:pt x="8799" y="13691"/>
                    <a:pt x="9249" y="13642"/>
                    <a:pt x="9894" y="13642"/>
                  </a:cubicBezTo>
                  <a:close/>
                  <a:moveTo>
                    <a:pt x="16661" y="15039"/>
                  </a:moveTo>
                  <a:cubicBezTo>
                    <a:pt x="16812" y="15039"/>
                    <a:pt x="17441" y="15388"/>
                    <a:pt x="18221" y="15912"/>
                  </a:cubicBezTo>
                  <a:cubicBezTo>
                    <a:pt x="18710" y="16227"/>
                    <a:pt x="19327" y="16634"/>
                    <a:pt x="19595" y="16809"/>
                  </a:cubicBezTo>
                  <a:cubicBezTo>
                    <a:pt x="20270" y="17251"/>
                    <a:pt x="20619" y="17659"/>
                    <a:pt x="20736" y="18159"/>
                  </a:cubicBezTo>
                  <a:cubicBezTo>
                    <a:pt x="20794" y="18369"/>
                    <a:pt x="20689" y="18695"/>
                    <a:pt x="20549" y="18765"/>
                  </a:cubicBezTo>
                  <a:cubicBezTo>
                    <a:pt x="20487" y="18796"/>
                    <a:pt x="20438" y="18813"/>
                    <a:pt x="20385" y="18813"/>
                  </a:cubicBezTo>
                  <a:cubicBezTo>
                    <a:pt x="20299" y="18813"/>
                    <a:pt x="20201" y="18768"/>
                    <a:pt x="20014" y="18660"/>
                  </a:cubicBezTo>
                  <a:cubicBezTo>
                    <a:pt x="19665" y="18462"/>
                    <a:pt x="17965" y="16867"/>
                    <a:pt x="17394" y="16203"/>
                  </a:cubicBezTo>
                  <a:cubicBezTo>
                    <a:pt x="16754" y="15458"/>
                    <a:pt x="16486" y="15039"/>
                    <a:pt x="16661" y="15039"/>
                  </a:cubicBezTo>
                  <a:close/>
                  <a:moveTo>
                    <a:pt x="7588" y="10787"/>
                  </a:moveTo>
                  <a:cubicBezTo>
                    <a:pt x="8219" y="10787"/>
                    <a:pt x="9029" y="10966"/>
                    <a:pt x="9943" y="11302"/>
                  </a:cubicBezTo>
                  <a:cubicBezTo>
                    <a:pt x="10910" y="11663"/>
                    <a:pt x="13273" y="12816"/>
                    <a:pt x="13203" y="12885"/>
                  </a:cubicBezTo>
                  <a:cubicBezTo>
                    <a:pt x="13202" y="12886"/>
                    <a:pt x="13200" y="12887"/>
                    <a:pt x="13196" y="12887"/>
                  </a:cubicBezTo>
                  <a:cubicBezTo>
                    <a:pt x="13145" y="12887"/>
                    <a:pt x="12850" y="12821"/>
                    <a:pt x="12505" y="12746"/>
                  </a:cubicBezTo>
                  <a:cubicBezTo>
                    <a:pt x="11612" y="12520"/>
                    <a:pt x="10732" y="12379"/>
                    <a:pt x="10322" y="12379"/>
                  </a:cubicBezTo>
                  <a:cubicBezTo>
                    <a:pt x="10181" y="12379"/>
                    <a:pt x="10095" y="12396"/>
                    <a:pt x="10083" y="12431"/>
                  </a:cubicBezTo>
                  <a:cubicBezTo>
                    <a:pt x="10071" y="12466"/>
                    <a:pt x="10386" y="12571"/>
                    <a:pt x="10863" y="12699"/>
                  </a:cubicBezTo>
                  <a:cubicBezTo>
                    <a:pt x="11748" y="12920"/>
                    <a:pt x="13564" y="13456"/>
                    <a:pt x="13471" y="13468"/>
                  </a:cubicBezTo>
                  <a:cubicBezTo>
                    <a:pt x="13448" y="13468"/>
                    <a:pt x="13040" y="13421"/>
                    <a:pt x="12575" y="13351"/>
                  </a:cubicBezTo>
                  <a:cubicBezTo>
                    <a:pt x="12109" y="13293"/>
                    <a:pt x="11329" y="13211"/>
                    <a:pt x="10840" y="13176"/>
                  </a:cubicBezTo>
                  <a:cubicBezTo>
                    <a:pt x="10559" y="13154"/>
                    <a:pt x="10293" y="13143"/>
                    <a:pt x="10043" y="13143"/>
                  </a:cubicBezTo>
                  <a:cubicBezTo>
                    <a:pt x="8710" y="13143"/>
                    <a:pt x="7823" y="13457"/>
                    <a:pt x="7382" y="14085"/>
                  </a:cubicBezTo>
                  <a:cubicBezTo>
                    <a:pt x="7242" y="14282"/>
                    <a:pt x="7219" y="14376"/>
                    <a:pt x="7219" y="14655"/>
                  </a:cubicBezTo>
                  <a:cubicBezTo>
                    <a:pt x="7219" y="15028"/>
                    <a:pt x="7324" y="15225"/>
                    <a:pt x="7650" y="15412"/>
                  </a:cubicBezTo>
                  <a:cubicBezTo>
                    <a:pt x="7779" y="15486"/>
                    <a:pt x="7968" y="15525"/>
                    <a:pt x="8235" y="15525"/>
                  </a:cubicBezTo>
                  <a:cubicBezTo>
                    <a:pt x="8596" y="15525"/>
                    <a:pt x="9098" y="15454"/>
                    <a:pt x="9780" y="15307"/>
                  </a:cubicBezTo>
                  <a:cubicBezTo>
                    <a:pt x="10601" y="15139"/>
                    <a:pt x="11784" y="14951"/>
                    <a:pt x="12029" y="14951"/>
                  </a:cubicBezTo>
                  <a:cubicBezTo>
                    <a:pt x="12055" y="14951"/>
                    <a:pt x="12071" y="14953"/>
                    <a:pt x="12074" y="14958"/>
                  </a:cubicBezTo>
                  <a:cubicBezTo>
                    <a:pt x="12086" y="14969"/>
                    <a:pt x="11631" y="15121"/>
                    <a:pt x="11061" y="15307"/>
                  </a:cubicBezTo>
                  <a:cubicBezTo>
                    <a:pt x="9676" y="15773"/>
                    <a:pt x="8604" y="16180"/>
                    <a:pt x="8604" y="16250"/>
                  </a:cubicBezTo>
                  <a:cubicBezTo>
                    <a:pt x="8604" y="16273"/>
                    <a:pt x="8633" y="16285"/>
                    <a:pt x="8693" y="16285"/>
                  </a:cubicBezTo>
                  <a:cubicBezTo>
                    <a:pt x="8903" y="16285"/>
                    <a:pt x="9495" y="16141"/>
                    <a:pt x="10572" y="15843"/>
                  </a:cubicBezTo>
                  <a:cubicBezTo>
                    <a:pt x="12255" y="15365"/>
                    <a:pt x="13058" y="15146"/>
                    <a:pt x="13169" y="15146"/>
                  </a:cubicBezTo>
                  <a:cubicBezTo>
                    <a:pt x="13183" y="15146"/>
                    <a:pt x="13186" y="15149"/>
                    <a:pt x="13180" y="15156"/>
                  </a:cubicBezTo>
                  <a:cubicBezTo>
                    <a:pt x="13052" y="15284"/>
                    <a:pt x="11189" y="16495"/>
                    <a:pt x="10595" y="16844"/>
                  </a:cubicBezTo>
                  <a:cubicBezTo>
                    <a:pt x="8476" y="18113"/>
                    <a:pt x="6148" y="18974"/>
                    <a:pt x="4378" y="19161"/>
                  </a:cubicBezTo>
                  <a:cubicBezTo>
                    <a:pt x="4052" y="19184"/>
                    <a:pt x="3750" y="19207"/>
                    <a:pt x="3703" y="19207"/>
                  </a:cubicBezTo>
                  <a:cubicBezTo>
                    <a:pt x="2888" y="19137"/>
                    <a:pt x="2516" y="19056"/>
                    <a:pt x="2096" y="18846"/>
                  </a:cubicBezTo>
                  <a:cubicBezTo>
                    <a:pt x="1316" y="18439"/>
                    <a:pt x="897" y="17601"/>
                    <a:pt x="595" y="15808"/>
                  </a:cubicBezTo>
                  <a:cubicBezTo>
                    <a:pt x="420" y="14806"/>
                    <a:pt x="455" y="14026"/>
                    <a:pt x="664" y="13561"/>
                  </a:cubicBezTo>
                  <a:cubicBezTo>
                    <a:pt x="862" y="13142"/>
                    <a:pt x="1363" y="12618"/>
                    <a:pt x="1829" y="12338"/>
                  </a:cubicBezTo>
                  <a:cubicBezTo>
                    <a:pt x="2376" y="12012"/>
                    <a:pt x="2911" y="11861"/>
                    <a:pt x="4239" y="11640"/>
                  </a:cubicBezTo>
                  <a:cubicBezTo>
                    <a:pt x="5415" y="11442"/>
                    <a:pt x="5508" y="11418"/>
                    <a:pt x="6800" y="10918"/>
                  </a:cubicBezTo>
                  <a:cubicBezTo>
                    <a:pt x="7014" y="10830"/>
                    <a:pt x="7280" y="10787"/>
                    <a:pt x="7588" y="10787"/>
                  </a:cubicBezTo>
                  <a:close/>
                  <a:moveTo>
                    <a:pt x="16034" y="14948"/>
                  </a:moveTo>
                  <a:cubicBezTo>
                    <a:pt x="16040" y="14948"/>
                    <a:pt x="16044" y="14951"/>
                    <a:pt x="16044" y="14958"/>
                  </a:cubicBezTo>
                  <a:cubicBezTo>
                    <a:pt x="16044" y="14981"/>
                    <a:pt x="15904" y="15214"/>
                    <a:pt x="15753" y="15482"/>
                  </a:cubicBezTo>
                  <a:cubicBezTo>
                    <a:pt x="15404" y="16052"/>
                    <a:pt x="15019" y="16914"/>
                    <a:pt x="14658" y="17903"/>
                  </a:cubicBezTo>
                  <a:cubicBezTo>
                    <a:pt x="14332" y="18811"/>
                    <a:pt x="14146" y="19137"/>
                    <a:pt x="13878" y="19335"/>
                  </a:cubicBezTo>
                  <a:cubicBezTo>
                    <a:pt x="13734" y="19437"/>
                    <a:pt x="13646" y="19487"/>
                    <a:pt x="13578" y="19487"/>
                  </a:cubicBezTo>
                  <a:cubicBezTo>
                    <a:pt x="13515" y="19487"/>
                    <a:pt x="13469" y="19443"/>
                    <a:pt x="13413" y="19359"/>
                  </a:cubicBezTo>
                  <a:cubicBezTo>
                    <a:pt x="13087" y="18858"/>
                    <a:pt x="13995" y="16949"/>
                    <a:pt x="15124" y="15726"/>
                  </a:cubicBezTo>
                  <a:cubicBezTo>
                    <a:pt x="15456" y="15362"/>
                    <a:pt x="15956" y="14948"/>
                    <a:pt x="16034" y="14948"/>
                  </a:cubicBezTo>
                  <a:close/>
                  <a:moveTo>
                    <a:pt x="18808" y="15171"/>
                  </a:moveTo>
                  <a:cubicBezTo>
                    <a:pt x="19084" y="15171"/>
                    <a:pt x="20680" y="15559"/>
                    <a:pt x="21446" y="15808"/>
                  </a:cubicBezTo>
                  <a:cubicBezTo>
                    <a:pt x="23018" y="16332"/>
                    <a:pt x="24065" y="16914"/>
                    <a:pt x="24892" y="17752"/>
                  </a:cubicBezTo>
                  <a:cubicBezTo>
                    <a:pt x="25882" y="18741"/>
                    <a:pt x="26126" y="19801"/>
                    <a:pt x="25521" y="20523"/>
                  </a:cubicBezTo>
                  <a:cubicBezTo>
                    <a:pt x="25439" y="20616"/>
                    <a:pt x="25160" y="20837"/>
                    <a:pt x="24892" y="21023"/>
                  </a:cubicBezTo>
                  <a:cubicBezTo>
                    <a:pt x="24031" y="21605"/>
                    <a:pt x="23961" y="21734"/>
                    <a:pt x="24019" y="22793"/>
                  </a:cubicBezTo>
                  <a:cubicBezTo>
                    <a:pt x="24077" y="23841"/>
                    <a:pt x="23972" y="24062"/>
                    <a:pt x="23344" y="24353"/>
                  </a:cubicBezTo>
                  <a:cubicBezTo>
                    <a:pt x="23124" y="24452"/>
                    <a:pt x="22707" y="24508"/>
                    <a:pt x="22314" y="24508"/>
                  </a:cubicBezTo>
                  <a:cubicBezTo>
                    <a:pt x="22061" y="24508"/>
                    <a:pt x="21817" y="24485"/>
                    <a:pt x="21644" y="24435"/>
                  </a:cubicBezTo>
                  <a:cubicBezTo>
                    <a:pt x="20421" y="24085"/>
                    <a:pt x="19606" y="23422"/>
                    <a:pt x="18978" y="22246"/>
                  </a:cubicBezTo>
                  <a:cubicBezTo>
                    <a:pt x="18652" y="21652"/>
                    <a:pt x="18442" y="21093"/>
                    <a:pt x="18070" y="19766"/>
                  </a:cubicBezTo>
                  <a:cubicBezTo>
                    <a:pt x="17790" y="18800"/>
                    <a:pt x="17499" y="17915"/>
                    <a:pt x="17255" y="17275"/>
                  </a:cubicBezTo>
                  <a:cubicBezTo>
                    <a:pt x="17252" y="17266"/>
                    <a:pt x="17252" y="17262"/>
                    <a:pt x="17254" y="17262"/>
                  </a:cubicBezTo>
                  <a:cubicBezTo>
                    <a:pt x="17273" y="17262"/>
                    <a:pt x="17422" y="17467"/>
                    <a:pt x="17616" y="17752"/>
                  </a:cubicBezTo>
                  <a:cubicBezTo>
                    <a:pt x="18431" y="18916"/>
                    <a:pt x="19152" y="19836"/>
                    <a:pt x="19257" y="19836"/>
                  </a:cubicBezTo>
                  <a:cubicBezTo>
                    <a:pt x="19385" y="19836"/>
                    <a:pt x="19269" y="19626"/>
                    <a:pt x="18594" y="18567"/>
                  </a:cubicBezTo>
                  <a:cubicBezTo>
                    <a:pt x="17936" y="17550"/>
                    <a:pt x="17678" y="17153"/>
                    <a:pt x="17735" y="17153"/>
                  </a:cubicBezTo>
                  <a:cubicBezTo>
                    <a:pt x="17774" y="17153"/>
                    <a:pt x="17961" y="17338"/>
                    <a:pt x="18268" y="17635"/>
                  </a:cubicBezTo>
                  <a:cubicBezTo>
                    <a:pt x="19394" y="18717"/>
                    <a:pt x="19976" y="19149"/>
                    <a:pt x="20409" y="19149"/>
                  </a:cubicBezTo>
                  <a:cubicBezTo>
                    <a:pt x="20535" y="19149"/>
                    <a:pt x="20649" y="19113"/>
                    <a:pt x="20759" y="19044"/>
                  </a:cubicBezTo>
                  <a:cubicBezTo>
                    <a:pt x="21073" y="18858"/>
                    <a:pt x="21201" y="18439"/>
                    <a:pt x="21108" y="17950"/>
                  </a:cubicBezTo>
                  <a:cubicBezTo>
                    <a:pt x="20980" y="17298"/>
                    <a:pt x="20584" y="16844"/>
                    <a:pt x="19478" y="16110"/>
                  </a:cubicBezTo>
                  <a:cubicBezTo>
                    <a:pt x="19080" y="15844"/>
                    <a:pt x="18797" y="15631"/>
                    <a:pt x="18830" y="15631"/>
                  </a:cubicBezTo>
                  <a:cubicBezTo>
                    <a:pt x="18832" y="15631"/>
                    <a:pt x="18835" y="15632"/>
                    <a:pt x="18838" y="15633"/>
                  </a:cubicBezTo>
                  <a:cubicBezTo>
                    <a:pt x="18908" y="15656"/>
                    <a:pt x="19455" y="15854"/>
                    <a:pt x="20049" y="16087"/>
                  </a:cubicBezTo>
                  <a:cubicBezTo>
                    <a:pt x="20654" y="16320"/>
                    <a:pt x="21178" y="16506"/>
                    <a:pt x="21213" y="16506"/>
                  </a:cubicBezTo>
                  <a:cubicBezTo>
                    <a:pt x="21597" y="16506"/>
                    <a:pt x="20503" y="15901"/>
                    <a:pt x="19211" y="15388"/>
                  </a:cubicBezTo>
                  <a:cubicBezTo>
                    <a:pt x="18954" y="15284"/>
                    <a:pt x="18757" y="15191"/>
                    <a:pt x="18768" y="15179"/>
                  </a:cubicBezTo>
                  <a:cubicBezTo>
                    <a:pt x="18772" y="15174"/>
                    <a:pt x="18786" y="15171"/>
                    <a:pt x="18808" y="15171"/>
                  </a:cubicBezTo>
                  <a:close/>
                  <a:moveTo>
                    <a:pt x="14041" y="16064"/>
                  </a:moveTo>
                  <a:cubicBezTo>
                    <a:pt x="14053" y="16064"/>
                    <a:pt x="13948" y="16227"/>
                    <a:pt x="13809" y="16425"/>
                  </a:cubicBezTo>
                  <a:cubicBezTo>
                    <a:pt x="13599" y="16739"/>
                    <a:pt x="13494" y="17018"/>
                    <a:pt x="13587" y="17018"/>
                  </a:cubicBezTo>
                  <a:cubicBezTo>
                    <a:pt x="13599" y="17018"/>
                    <a:pt x="13739" y="16890"/>
                    <a:pt x="13890" y="16727"/>
                  </a:cubicBezTo>
                  <a:lnTo>
                    <a:pt x="14181" y="16425"/>
                  </a:lnTo>
                  <a:lnTo>
                    <a:pt x="13925" y="16844"/>
                  </a:lnTo>
                  <a:cubicBezTo>
                    <a:pt x="13052" y="18218"/>
                    <a:pt x="12796" y="19475"/>
                    <a:pt x="13343" y="19754"/>
                  </a:cubicBezTo>
                  <a:cubicBezTo>
                    <a:pt x="13442" y="19804"/>
                    <a:pt x="13526" y="19830"/>
                    <a:pt x="13614" y="19830"/>
                  </a:cubicBezTo>
                  <a:cubicBezTo>
                    <a:pt x="13711" y="19830"/>
                    <a:pt x="13814" y="19798"/>
                    <a:pt x="13948" y="19731"/>
                  </a:cubicBezTo>
                  <a:cubicBezTo>
                    <a:pt x="14391" y="19498"/>
                    <a:pt x="14693" y="19056"/>
                    <a:pt x="15019" y="18101"/>
                  </a:cubicBezTo>
                  <a:cubicBezTo>
                    <a:pt x="15122" y="17817"/>
                    <a:pt x="15213" y="17600"/>
                    <a:pt x="15228" y="17600"/>
                  </a:cubicBezTo>
                  <a:cubicBezTo>
                    <a:pt x="15228" y="17600"/>
                    <a:pt x="15229" y="17600"/>
                    <a:pt x="15229" y="17601"/>
                  </a:cubicBezTo>
                  <a:cubicBezTo>
                    <a:pt x="15241" y="17612"/>
                    <a:pt x="15194" y="17868"/>
                    <a:pt x="15136" y="18183"/>
                  </a:cubicBezTo>
                  <a:cubicBezTo>
                    <a:pt x="14979" y="19019"/>
                    <a:pt x="14943" y="19433"/>
                    <a:pt x="15005" y="19433"/>
                  </a:cubicBezTo>
                  <a:cubicBezTo>
                    <a:pt x="15071" y="19433"/>
                    <a:pt x="15249" y="18955"/>
                    <a:pt x="15508" y="18008"/>
                  </a:cubicBezTo>
                  <a:cubicBezTo>
                    <a:pt x="15553" y="17840"/>
                    <a:pt x="15609" y="17705"/>
                    <a:pt x="15623" y="17705"/>
                  </a:cubicBezTo>
                  <a:cubicBezTo>
                    <a:pt x="15624" y="17705"/>
                    <a:pt x="15624" y="17705"/>
                    <a:pt x="15625" y="17705"/>
                  </a:cubicBezTo>
                  <a:cubicBezTo>
                    <a:pt x="15671" y="17764"/>
                    <a:pt x="15532" y="19638"/>
                    <a:pt x="15439" y="20057"/>
                  </a:cubicBezTo>
                  <a:cubicBezTo>
                    <a:pt x="15299" y="20767"/>
                    <a:pt x="14938" y="21780"/>
                    <a:pt x="14577" y="22479"/>
                  </a:cubicBezTo>
                  <a:cubicBezTo>
                    <a:pt x="13622" y="24365"/>
                    <a:pt x="12342" y="25517"/>
                    <a:pt x="10851" y="25890"/>
                  </a:cubicBezTo>
                  <a:cubicBezTo>
                    <a:pt x="10618" y="25945"/>
                    <a:pt x="10248" y="25975"/>
                    <a:pt x="9897" y="25975"/>
                  </a:cubicBezTo>
                  <a:cubicBezTo>
                    <a:pt x="9582" y="25975"/>
                    <a:pt x="9281" y="25951"/>
                    <a:pt x="9105" y="25901"/>
                  </a:cubicBezTo>
                  <a:cubicBezTo>
                    <a:pt x="8383" y="25692"/>
                    <a:pt x="7918" y="25354"/>
                    <a:pt x="7638" y="24842"/>
                  </a:cubicBezTo>
                  <a:cubicBezTo>
                    <a:pt x="7475" y="24539"/>
                    <a:pt x="7440" y="24423"/>
                    <a:pt x="7429" y="24004"/>
                  </a:cubicBezTo>
                  <a:cubicBezTo>
                    <a:pt x="7359" y="22735"/>
                    <a:pt x="7976" y="21873"/>
                    <a:pt x="9897" y="20511"/>
                  </a:cubicBezTo>
                  <a:cubicBezTo>
                    <a:pt x="11177" y="19603"/>
                    <a:pt x="11969" y="18823"/>
                    <a:pt x="12737" y="17717"/>
                  </a:cubicBezTo>
                  <a:cubicBezTo>
                    <a:pt x="13226" y="17030"/>
                    <a:pt x="13983" y="16064"/>
                    <a:pt x="14041" y="16064"/>
                  </a:cubicBezTo>
                  <a:close/>
                  <a:moveTo>
                    <a:pt x="21830" y="1"/>
                  </a:moveTo>
                  <a:cubicBezTo>
                    <a:pt x="21576" y="1"/>
                    <a:pt x="21413" y="31"/>
                    <a:pt x="21155" y="102"/>
                  </a:cubicBezTo>
                  <a:cubicBezTo>
                    <a:pt x="18687" y="847"/>
                    <a:pt x="16195" y="4200"/>
                    <a:pt x="15532" y="7693"/>
                  </a:cubicBezTo>
                  <a:cubicBezTo>
                    <a:pt x="15462" y="8031"/>
                    <a:pt x="15392" y="8380"/>
                    <a:pt x="15369" y="8473"/>
                  </a:cubicBezTo>
                  <a:cubicBezTo>
                    <a:pt x="15350" y="8535"/>
                    <a:pt x="15338" y="8570"/>
                    <a:pt x="15331" y="8570"/>
                  </a:cubicBezTo>
                  <a:cubicBezTo>
                    <a:pt x="15320" y="8570"/>
                    <a:pt x="15317" y="8498"/>
                    <a:pt x="15310" y="8333"/>
                  </a:cubicBezTo>
                  <a:cubicBezTo>
                    <a:pt x="15299" y="7774"/>
                    <a:pt x="15136" y="5784"/>
                    <a:pt x="15054" y="5132"/>
                  </a:cubicBezTo>
                  <a:cubicBezTo>
                    <a:pt x="14728" y="2815"/>
                    <a:pt x="13913" y="1592"/>
                    <a:pt x="12318" y="1068"/>
                  </a:cubicBezTo>
                  <a:cubicBezTo>
                    <a:pt x="11993" y="960"/>
                    <a:pt x="11668" y="905"/>
                    <a:pt x="11325" y="905"/>
                  </a:cubicBezTo>
                  <a:cubicBezTo>
                    <a:pt x="10821" y="905"/>
                    <a:pt x="10278" y="1024"/>
                    <a:pt x="9641" y="1266"/>
                  </a:cubicBezTo>
                  <a:cubicBezTo>
                    <a:pt x="8872" y="1546"/>
                    <a:pt x="8535" y="1616"/>
                    <a:pt x="7673" y="1685"/>
                  </a:cubicBezTo>
                  <a:cubicBezTo>
                    <a:pt x="7231" y="1720"/>
                    <a:pt x="6649" y="1790"/>
                    <a:pt x="6381" y="1837"/>
                  </a:cubicBezTo>
                  <a:cubicBezTo>
                    <a:pt x="4693" y="2140"/>
                    <a:pt x="3400" y="3618"/>
                    <a:pt x="3633" y="4969"/>
                  </a:cubicBezTo>
                  <a:cubicBezTo>
                    <a:pt x="3750" y="5621"/>
                    <a:pt x="4215" y="6284"/>
                    <a:pt x="5030" y="6913"/>
                  </a:cubicBezTo>
                  <a:cubicBezTo>
                    <a:pt x="8360" y="9521"/>
                    <a:pt x="8861" y="9858"/>
                    <a:pt x="10980" y="11069"/>
                  </a:cubicBezTo>
                  <a:cubicBezTo>
                    <a:pt x="11748" y="11500"/>
                    <a:pt x="12365" y="11861"/>
                    <a:pt x="12353" y="11873"/>
                  </a:cubicBezTo>
                  <a:cubicBezTo>
                    <a:pt x="12353" y="11873"/>
                    <a:pt x="12352" y="11873"/>
                    <a:pt x="12351" y="11873"/>
                  </a:cubicBezTo>
                  <a:cubicBezTo>
                    <a:pt x="12317" y="11873"/>
                    <a:pt x="12012" y="11737"/>
                    <a:pt x="11643" y="11558"/>
                  </a:cubicBezTo>
                  <a:cubicBezTo>
                    <a:pt x="10036" y="10801"/>
                    <a:pt x="8826" y="10429"/>
                    <a:pt x="7813" y="10382"/>
                  </a:cubicBezTo>
                  <a:cubicBezTo>
                    <a:pt x="7655" y="10375"/>
                    <a:pt x="7536" y="10368"/>
                    <a:pt x="7430" y="10368"/>
                  </a:cubicBezTo>
                  <a:cubicBezTo>
                    <a:pt x="7061" y="10368"/>
                    <a:pt x="6869" y="10449"/>
                    <a:pt x="5845" y="10848"/>
                  </a:cubicBezTo>
                  <a:cubicBezTo>
                    <a:pt x="5438" y="10999"/>
                    <a:pt x="5042" y="11092"/>
                    <a:pt x="4122" y="11244"/>
                  </a:cubicBezTo>
                  <a:cubicBezTo>
                    <a:pt x="3470" y="11349"/>
                    <a:pt x="2772" y="11488"/>
                    <a:pt x="2562" y="11558"/>
                  </a:cubicBezTo>
                  <a:cubicBezTo>
                    <a:pt x="1363" y="11931"/>
                    <a:pt x="443" y="12711"/>
                    <a:pt x="129" y="13619"/>
                  </a:cubicBezTo>
                  <a:cubicBezTo>
                    <a:pt x="24" y="13933"/>
                    <a:pt x="1" y="14108"/>
                    <a:pt x="12" y="14620"/>
                  </a:cubicBezTo>
                  <a:cubicBezTo>
                    <a:pt x="12" y="15307"/>
                    <a:pt x="117" y="15982"/>
                    <a:pt x="373" y="16960"/>
                  </a:cubicBezTo>
                  <a:cubicBezTo>
                    <a:pt x="746" y="18404"/>
                    <a:pt x="1328" y="19114"/>
                    <a:pt x="2446" y="19487"/>
                  </a:cubicBezTo>
                  <a:cubicBezTo>
                    <a:pt x="2842" y="19626"/>
                    <a:pt x="2958" y="19638"/>
                    <a:pt x="3831" y="19638"/>
                  </a:cubicBezTo>
                  <a:cubicBezTo>
                    <a:pt x="4984" y="19638"/>
                    <a:pt x="5717" y="19498"/>
                    <a:pt x="7021" y="19056"/>
                  </a:cubicBezTo>
                  <a:cubicBezTo>
                    <a:pt x="8907" y="18415"/>
                    <a:pt x="10479" y="17566"/>
                    <a:pt x="12714" y="15994"/>
                  </a:cubicBezTo>
                  <a:cubicBezTo>
                    <a:pt x="13948" y="15121"/>
                    <a:pt x="14356" y="14888"/>
                    <a:pt x="14717" y="14830"/>
                  </a:cubicBezTo>
                  <a:lnTo>
                    <a:pt x="14996" y="14771"/>
                  </a:lnTo>
                  <a:lnTo>
                    <a:pt x="14775" y="14946"/>
                  </a:lnTo>
                  <a:cubicBezTo>
                    <a:pt x="14228" y="15365"/>
                    <a:pt x="13157" y="16529"/>
                    <a:pt x="12423" y="17496"/>
                  </a:cubicBezTo>
                  <a:cubicBezTo>
                    <a:pt x="11492" y="18730"/>
                    <a:pt x="11061" y="19149"/>
                    <a:pt x="9815" y="20045"/>
                  </a:cubicBezTo>
                  <a:cubicBezTo>
                    <a:pt x="8581" y="20930"/>
                    <a:pt x="8174" y="21279"/>
                    <a:pt x="7778" y="21768"/>
                  </a:cubicBezTo>
                  <a:cubicBezTo>
                    <a:pt x="7196" y="22502"/>
                    <a:pt x="6928" y="23247"/>
                    <a:pt x="6975" y="24039"/>
                  </a:cubicBezTo>
                  <a:cubicBezTo>
                    <a:pt x="7021" y="24679"/>
                    <a:pt x="7172" y="25063"/>
                    <a:pt x="7615" y="25529"/>
                  </a:cubicBezTo>
                  <a:cubicBezTo>
                    <a:pt x="8092" y="26030"/>
                    <a:pt x="8686" y="26344"/>
                    <a:pt x="9419" y="26449"/>
                  </a:cubicBezTo>
                  <a:cubicBezTo>
                    <a:pt x="9493" y="26460"/>
                    <a:pt x="9606" y="26465"/>
                    <a:pt x="9740" y="26465"/>
                  </a:cubicBezTo>
                  <a:cubicBezTo>
                    <a:pt x="10162" y="26465"/>
                    <a:pt x="10793" y="26415"/>
                    <a:pt x="11049" y="26344"/>
                  </a:cubicBezTo>
                  <a:cubicBezTo>
                    <a:pt x="11597" y="26204"/>
                    <a:pt x="12470" y="25739"/>
                    <a:pt x="12982" y="25331"/>
                  </a:cubicBezTo>
                  <a:cubicBezTo>
                    <a:pt x="14111" y="24423"/>
                    <a:pt x="15089" y="22909"/>
                    <a:pt x="15636" y="21233"/>
                  </a:cubicBezTo>
                  <a:cubicBezTo>
                    <a:pt x="16009" y="20104"/>
                    <a:pt x="16044" y="19789"/>
                    <a:pt x="16079" y="17915"/>
                  </a:cubicBezTo>
                  <a:cubicBezTo>
                    <a:pt x="16090" y="17007"/>
                    <a:pt x="16114" y="16169"/>
                    <a:pt x="16125" y="16064"/>
                  </a:cubicBezTo>
                  <a:cubicBezTo>
                    <a:pt x="16138" y="15997"/>
                    <a:pt x="16147" y="15958"/>
                    <a:pt x="16164" y="15958"/>
                  </a:cubicBezTo>
                  <a:cubicBezTo>
                    <a:pt x="16194" y="15958"/>
                    <a:pt x="16247" y="16087"/>
                    <a:pt x="16382" y="16425"/>
                  </a:cubicBezTo>
                  <a:cubicBezTo>
                    <a:pt x="16498" y="16739"/>
                    <a:pt x="16742" y="17333"/>
                    <a:pt x="16905" y="17764"/>
                  </a:cubicBezTo>
                  <a:cubicBezTo>
                    <a:pt x="17080" y="18183"/>
                    <a:pt x="17394" y="19102"/>
                    <a:pt x="17592" y="19813"/>
                  </a:cubicBezTo>
                  <a:cubicBezTo>
                    <a:pt x="17802" y="20523"/>
                    <a:pt x="18058" y="21361"/>
                    <a:pt x="18186" y="21664"/>
                  </a:cubicBezTo>
                  <a:cubicBezTo>
                    <a:pt x="18838" y="23329"/>
                    <a:pt x="19874" y="24353"/>
                    <a:pt x="21329" y="24772"/>
                  </a:cubicBezTo>
                  <a:cubicBezTo>
                    <a:pt x="21693" y="24872"/>
                    <a:pt x="21851" y="24908"/>
                    <a:pt x="22179" y="24908"/>
                  </a:cubicBezTo>
                  <a:cubicBezTo>
                    <a:pt x="22271" y="24908"/>
                    <a:pt x="22377" y="24905"/>
                    <a:pt x="22505" y="24900"/>
                  </a:cubicBezTo>
                  <a:cubicBezTo>
                    <a:pt x="23076" y="24877"/>
                    <a:pt x="23216" y="24854"/>
                    <a:pt x="23483" y="24737"/>
                  </a:cubicBezTo>
                  <a:cubicBezTo>
                    <a:pt x="23891" y="24539"/>
                    <a:pt x="24182" y="24283"/>
                    <a:pt x="24333" y="23969"/>
                  </a:cubicBezTo>
                  <a:cubicBezTo>
                    <a:pt x="24438" y="23736"/>
                    <a:pt x="24450" y="23631"/>
                    <a:pt x="24438" y="23107"/>
                  </a:cubicBezTo>
                  <a:cubicBezTo>
                    <a:pt x="24403" y="21908"/>
                    <a:pt x="24415" y="21885"/>
                    <a:pt x="24927" y="21536"/>
                  </a:cubicBezTo>
                  <a:cubicBezTo>
                    <a:pt x="25812" y="20942"/>
                    <a:pt x="26126" y="20569"/>
                    <a:pt x="26243" y="20010"/>
                  </a:cubicBezTo>
                  <a:cubicBezTo>
                    <a:pt x="26522" y="18707"/>
                    <a:pt x="25265" y="17146"/>
                    <a:pt x="23122" y="16110"/>
                  </a:cubicBezTo>
                  <a:cubicBezTo>
                    <a:pt x="22389" y="15761"/>
                    <a:pt x="21411" y="15412"/>
                    <a:pt x="20724" y="15249"/>
                  </a:cubicBezTo>
                  <a:cubicBezTo>
                    <a:pt x="20235" y="15132"/>
                    <a:pt x="20095" y="15039"/>
                    <a:pt x="20386" y="15039"/>
                  </a:cubicBezTo>
                  <a:cubicBezTo>
                    <a:pt x="20666" y="15039"/>
                    <a:pt x="21853" y="14841"/>
                    <a:pt x="22540" y="14678"/>
                  </a:cubicBezTo>
                  <a:cubicBezTo>
                    <a:pt x="24240" y="14282"/>
                    <a:pt x="25800" y="13526"/>
                    <a:pt x="26976" y="12536"/>
                  </a:cubicBezTo>
                  <a:cubicBezTo>
                    <a:pt x="29130" y="10720"/>
                    <a:pt x="29852" y="7705"/>
                    <a:pt x="28583" y="5853"/>
                  </a:cubicBezTo>
                  <a:cubicBezTo>
                    <a:pt x="28164" y="5236"/>
                    <a:pt x="27675" y="4841"/>
                    <a:pt x="26487" y="4142"/>
                  </a:cubicBezTo>
                  <a:cubicBezTo>
                    <a:pt x="25462" y="3537"/>
                    <a:pt x="25137" y="3187"/>
                    <a:pt x="24461" y="1930"/>
                  </a:cubicBezTo>
                  <a:cubicBezTo>
                    <a:pt x="23681" y="498"/>
                    <a:pt x="23134" y="44"/>
                    <a:pt x="22098" y="9"/>
                  </a:cubicBezTo>
                  <a:cubicBezTo>
                    <a:pt x="21996" y="3"/>
                    <a:pt x="21909" y="1"/>
                    <a:pt x="2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1628075" y="1572675"/>
              <a:ext cx="28925" cy="12775"/>
            </a:xfrm>
            <a:custGeom>
              <a:rect b="b" l="l" r="r" t="t"/>
              <a:pathLst>
                <a:path extrusionOk="0" h="511" w="1157">
                  <a:moveTo>
                    <a:pt x="1052" y="0"/>
                  </a:moveTo>
                  <a:cubicBezTo>
                    <a:pt x="949" y="0"/>
                    <a:pt x="751" y="51"/>
                    <a:pt x="501" y="149"/>
                  </a:cubicBezTo>
                  <a:cubicBezTo>
                    <a:pt x="70" y="324"/>
                    <a:pt x="0" y="359"/>
                    <a:pt x="58" y="452"/>
                  </a:cubicBezTo>
                  <a:cubicBezTo>
                    <a:pt x="82" y="475"/>
                    <a:pt x="152" y="510"/>
                    <a:pt x="210" y="510"/>
                  </a:cubicBezTo>
                  <a:cubicBezTo>
                    <a:pt x="361" y="510"/>
                    <a:pt x="1013" y="196"/>
                    <a:pt x="1106" y="91"/>
                  </a:cubicBezTo>
                  <a:cubicBezTo>
                    <a:pt x="1157" y="30"/>
                    <a:pt x="1133" y="0"/>
                    <a:pt x="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1737225" y="1413400"/>
              <a:ext cx="11650" cy="25400"/>
            </a:xfrm>
            <a:custGeom>
              <a:rect b="b" l="l" r="r" t="t"/>
              <a:pathLst>
                <a:path extrusionOk="0" h="1016" w="466">
                  <a:moveTo>
                    <a:pt x="396" y="1"/>
                  </a:moveTo>
                  <a:cubicBezTo>
                    <a:pt x="326" y="1"/>
                    <a:pt x="58" y="583"/>
                    <a:pt x="23" y="839"/>
                  </a:cubicBezTo>
                  <a:cubicBezTo>
                    <a:pt x="1" y="960"/>
                    <a:pt x="11" y="1016"/>
                    <a:pt x="41" y="1016"/>
                  </a:cubicBezTo>
                  <a:cubicBezTo>
                    <a:pt x="88" y="1016"/>
                    <a:pt x="182" y="877"/>
                    <a:pt x="268" y="641"/>
                  </a:cubicBezTo>
                  <a:cubicBezTo>
                    <a:pt x="442" y="164"/>
                    <a:pt x="466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1445650" y="1392775"/>
              <a:ext cx="58450" cy="7850"/>
            </a:xfrm>
            <a:custGeom>
              <a:rect b="b" l="l" r="r" t="t"/>
              <a:pathLst>
                <a:path extrusionOk="0" h="314" w="2338">
                  <a:moveTo>
                    <a:pt x="226" y="0"/>
                  </a:moveTo>
                  <a:cubicBezTo>
                    <a:pt x="22" y="0"/>
                    <a:pt x="1" y="23"/>
                    <a:pt x="9" y="81"/>
                  </a:cubicBezTo>
                  <a:cubicBezTo>
                    <a:pt x="21" y="139"/>
                    <a:pt x="126" y="197"/>
                    <a:pt x="289" y="244"/>
                  </a:cubicBezTo>
                  <a:cubicBezTo>
                    <a:pt x="428" y="278"/>
                    <a:pt x="871" y="313"/>
                    <a:pt x="1267" y="313"/>
                  </a:cubicBezTo>
                  <a:cubicBezTo>
                    <a:pt x="2000" y="313"/>
                    <a:pt x="2338" y="267"/>
                    <a:pt x="2221" y="197"/>
                  </a:cubicBezTo>
                  <a:cubicBezTo>
                    <a:pt x="2140" y="139"/>
                    <a:pt x="1301" y="46"/>
                    <a:pt x="580" y="11"/>
                  </a:cubicBezTo>
                  <a:cubicBezTo>
                    <a:pt x="424" y="4"/>
                    <a:pt x="309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1516000" y="1075200"/>
              <a:ext cx="64650" cy="78725"/>
            </a:xfrm>
            <a:custGeom>
              <a:rect b="b" l="l" r="r" t="t"/>
              <a:pathLst>
                <a:path extrusionOk="0" h="3149" w="2586">
                  <a:moveTo>
                    <a:pt x="292" y="0"/>
                  </a:moveTo>
                  <a:cubicBezTo>
                    <a:pt x="13" y="0"/>
                    <a:pt x="1" y="582"/>
                    <a:pt x="269" y="1071"/>
                  </a:cubicBezTo>
                  <a:cubicBezTo>
                    <a:pt x="548" y="1584"/>
                    <a:pt x="1293" y="2305"/>
                    <a:pt x="2166" y="2923"/>
                  </a:cubicBezTo>
                  <a:cubicBezTo>
                    <a:pt x="2407" y="3090"/>
                    <a:pt x="2488" y="3148"/>
                    <a:pt x="2526" y="3148"/>
                  </a:cubicBezTo>
                  <a:cubicBezTo>
                    <a:pt x="2549" y="3148"/>
                    <a:pt x="2556" y="3128"/>
                    <a:pt x="2574" y="3097"/>
                  </a:cubicBezTo>
                  <a:cubicBezTo>
                    <a:pt x="2586" y="3074"/>
                    <a:pt x="2166" y="2597"/>
                    <a:pt x="1631" y="2049"/>
                  </a:cubicBezTo>
                  <a:cubicBezTo>
                    <a:pt x="537" y="920"/>
                    <a:pt x="304" y="594"/>
                    <a:pt x="362" y="221"/>
                  </a:cubicBezTo>
                  <a:cubicBezTo>
                    <a:pt x="397" y="24"/>
                    <a:pt x="385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1541050" y="1069575"/>
              <a:ext cx="32325" cy="45225"/>
            </a:xfrm>
            <a:custGeom>
              <a:rect b="b" l="l" r="r" t="t"/>
              <a:pathLst>
                <a:path extrusionOk="0" h="1809" w="1293">
                  <a:moveTo>
                    <a:pt x="192" y="0"/>
                  </a:moveTo>
                  <a:cubicBezTo>
                    <a:pt x="153" y="0"/>
                    <a:pt x="117" y="28"/>
                    <a:pt x="93" y="86"/>
                  </a:cubicBezTo>
                  <a:cubicBezTo>
                    <a:pt x="0" y="318"/>
                    <a:pt x="338" y="959"/>
                    <a:pt x="838" y="1506"/>
                  </a:cubicBezTo>
                  <a:cubicBezTo>
                    <a:pt x="978" y="1669"/>
                    <a:pt x="1129" y="1809"/>
                    <a:pt x="1176" y="1809"/>
                  </a:cubicBezTo>
                  <a:cubicBezTo>
                    <a:pt x="1292" y="1809"/>
                    <a:pt x="1153" y="1494"/>
                    <a:pt x="745" y="854"/>
                  </a:cubicBezTo>
                  <a:cubicBezTo>
                    <a:pt x="559" y="563"/>
                    <a:pt x="373" y="249"/>
                    <a:pt x="349" y="167"/>
                  </a:cubicBezTo>
                  <a:cubicBezTo>
                    <a:pt x="308" y="57"/>
                    <a:pt x="24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1987525" y="1443300"/>
              <a:ext cx="19225" cy="24025"/>
            </a:xfrm>
            <a:custGeom>
              <a:rect b="b" l="l" r="r" t="t"/>
              <a:pathLst>
                <a:path extrusionOk="0" h="961" w="769">
                  <a:moveTo>
                    <a:pt x="57" y="1"/>
                  </a:moveTo>
                  <a:cubicBezTo>
                    <a:pt x="53" y="1"/>
                    <a:pt x="50" y="2"/>
                    <a:pt x="47" y="4"/>
                  </a:cubicBezTo>
                  <a:cubicBezTo>
                    <a:pt x="0" y="62"/>
                    <a:pt x="129" y="295"/>
                    <a:pt x="443" y="714"/>
                  </a:cubicBezTo>
                  <a:cubicBezTo>
                    <a:pt x="574" y="882"/>
                    <a:pt x="652" y="961"/>
                    <a:pt x="696" y="961"/>
                  </a:cubicBezTo>
                  <a:cubicBezTo>
                    <a:pt x="707" y="961"/>
                    <a:pt x="715" y="956"/>
                    <a:pt x="722" y="947"/>
                  </a:cubicBezTo>
                  <a:cubicBezTo>
                    <a:pt x="769" y="912"/>
                    <a:pt x="757" y="830"/>
                    <a:pt x="687" y="702"/>
                  </a:cubicBezTo>
                  <a:cubicBezTo>
                    <a:pt x="543" y="447"/>
                    <a:pt x="144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19"/>
          <p:cNvGrpSpPr/>
          <p:nvPr/>
        </p:nvGrpSpPr>
        <p:grpSpPr>
          <a:xfrm flipH="1" rot="-6747644">
            <a:off x="-1286927" y="1405444"/>
            <a:ext cx="2430937" cy="2301549"/>
            <a:chOff x="1767475" y="503500"/>
            <a:chExt cx="584775" cy="553650"/>
          </a:xfrm>
        </p:grpSpPr>
        <p:sp>
          <p:nvSpPr>
            <p:cNvPr id="655" name="Google Shape;655;p19"/>
            <p:cNvSpPr/>
            <p:nvPr/>
          </p:nvSpPr>
          <p:spPr>
            <a:xfrm>
              <a:off x="2234925" y="654000"/>
              <a:ext cx="63175" cy="14500"/>
            </a:xfrm>
            <a:custGeom>
              <a:rect b="b" l="l" r="r" t="t"/>
              <a:pathLst>
                <a:path extrusionOk="0" h="580" w="2527">
                  <a:moveTo>
                    <a:pt x="1141" y="1"/>
                  </a:moveTo>
                  <a:cubicBezTo>
                    <a:pt x="1118" y="1"/>
                    <a:pt x="1095" y="1"/>
                    <a:pt x="1071" y="2"/>
                  </a:cubicBezTo>
                  <a:cubicBezTo>
                    <a:pt x="711" y="14"/>
                    <a:pt x="0" y="177"/>
                    <a:pt x="0" y="246"/>
                  </a:cubicBezTo>
                  <a:cubicBezTo>
                    <a:pt x="0" y="299"/>
                    <a:pt x="55" y="318"/>
                    <a:pt x="292" y="318"/>
                  </a:cubicBezTo>
                  <a:cubicBezTo>
                    <a:pt x="419" y="318"/>
                    <a:pt x="599" y="313"/>
                    <a:pt x="850" y="305"/>
                  </a:cubicBezTo>
                  <a:cubicBezTo>
                    <a:pt x="932" y="301"/>
                    <a:pt x="1010" y="300"/>
                    <a:pt x="1084" y="300"/>
                  </a:cubicBezTo>
                  <a:cubicBezTo>
                    <a:pt x="1550" y="300"/>
                    <a:pt x="1883" y="365"/>
                    <a:pt x="2224" y="526"/>
                  </a:cubicBezTo>
                  <a:cubicBezTo>
                    <a:pt x="2307" y="564"/>
                    <a:pt x="2365" y="580"/>
                    <a:pt x="2400" y="580"/>
                  </a:cubicBezTo>
                  <a:cubicBezTo>
                    <a:pt x="2527" y="580"/>
                    <a:pt x="2360" y="369"/>
                    <a:pt x="2049" y="223"/>
                  </a:cubicBezTo>
                  <a:cubicBezTo>
                    <a:pt x="1757" y="72"/>
                    <a:pt x="1445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9"/>
            <p:cNvSpPr/>
            <p:nvPr/>
          </p:nvSpPr>
          <p:spPr>
            <a:xfrm>
              <a:off x="1930175" y="735175"/>
              <a:ext cx="27050" cy="11675"/>
            </a:xfrm>
            <a:custGeom>
              <a:rect b="b" l="l" r="r" t="t"/>
              <a:pathLst>
                <a:path extrusionOk="0" h="467" w="1082">
                  <a:moveTo>
                    <a:pt x="115" y="1"/>
                  </a:moveTo>
                  <a:cubicBezTo>
                    <a:pt x="107" y="1"/>
                    <a:pt x="100" y="2"/>
                    <a:pt x="94" y="3"/>
                  </a:cubicBezTo>
                  <a:cubicBezTo>
                    <a:pt x="1" y="26"/>
                    <a:pt x="24" y="38"/>
                    <a:pt x="280" y="178"/>
                  </a:cubicBezTo>
                  <a:cubicBezTo>
                    <a:pt x="594" y="339"/>
                    <a:pt x="907" y="466"/>
                    <a:pt x="1007" y="466"/>
                  </a:cubicBezTo>
                  <a:cubicBezTo>
                    <a:pt x="1022" y="466"/>
                    <a:pt x="1032" y="463"/>
                    <a:pt x="1037" y="457"/>
                  </a:cubicBezTo>
                  <a:cubicBezTo>
                    <a:pt x="1082" y="379"/>
                    <a:pt x="30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2200575" y="736975"/>
              <a:ext cx="18950" cy="19900"/>
            </a:xfrm>
            <a:custGeom>
              <a:rect b="b" l="l" r="r" t="t"/>
              <a:pathLst>
                <a:path extrusionOk="0" h="796" w="758">
                  <a:moveTo>
                    <a:pt x="676" y="1"/>
                  </a:moveTo>
                  <a:cubicBezTo>
                    <a:pt x="606" y="1"/>
                    <a:pt x="210" y="420"/>
                    <a:pt x="94" y="606"/>
                  </a:cubicBezTo>
                  <a:cubicBezTo>
                    <a:pt x="36" y="699"/>
                    <a:pt x="1" y="781"/>
                    <a:pt x="24" y="793"/>
                  </a:cubicBezTo>
                  <a:cubicBezTo>
                    <a:pt x="27" y="794"/>
                    <a:pt x="31" y="795"/>
                    <a:pt x="35" y="795"/>
                  </a:cubicBezTo>
                  <a:cubicBezTo>
                    <a:pt x="121" y="795"/>
                    <a:pt x="484" y="492"/>
                    <a:pt x="606" y="315"/>
                  </a:cubicBezTo>
                  <a:cubicBezTo>
                    <a:pt x="722" y="117"/>
                    <a:pt x="757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2064900" y="697850"/>
              <a:ext cx="5900" cy="14525"/>
            </a:xfrm>
            <a:custGeom>
              <a:rect b="b" l="l" r="r" t="t"/>
              <a:pathLst>
                <a:path extrusionOk="0" h="581" w="236">
                  <a:moveTo>
                    <a:pt x="157" y="1"/>
                  </a:moveTo>
                  <a:cubicBezTo>
                    <a:pt x="96" y="1"/>
                    <a:pt x="45" y="144"/>
                    <a:pt x="14" y="343"/>
                  </a:cubicBezTo>
                  <a:cubicBezTo>
                    <a:pt x="1" y="501"/>
                    <a:pt x="14" y="581"/>
                    <a:pt x="44" y="581"/>
                  </a:cubicBezTo>
                  <a:cubicBezTo>
                    <a:pt x="67" y="581"/>
                    <a:pt x="101" y="533"/>
                    <a:pt x="142" y="437"/>
                  </a:cubicBezTo>
                  <a:cubicBezTo>
                    <a:pt x="212" y="250"/>
                    <a:pt x="235" y="41"/>
                    <a:pt x="177" y="6"/>
                  </a:cubicBezTo>
                  <a:cubicBezTo>
                    <a:pt x="170" y="2"/>
                    <a:pt x="16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2249775" y="672550"/>
              <a:ext cx="37075" cy="11250"/>
            </a:xfrm>
            <a:custGeom>
              <a:rect b="b" l="l" r="r" t="t"/>
              <a:pathLst>
                <a:path extrusionOk="0" h="450" w="1483">
                  <a:moveTo>
                    <a:pt x="692" y="0"/>
                  </a:moveTo>
                  <a:cubicBezTo>
                    <a:pt x="452" y="0"/>
                    <a:pt x="65" y="59"/>
                    <a:pt x="35" y="110"/>
                  </a:cubicBezTo>
                  <a:cubicBezTo>
                    <a:pt x="0" y="168"/>
                    <a:pt x="117" y="203"/>
                    <a:pt x="559" y="249"/>
                  </a:cubicBezTo>
                  <a:cubicBezTo>
                    <a:pt x="815" y="273"/>
                    <a:pt x="1094" y="331"/>
                    <a:pt x="1199" y="389"/>
                  </a:cubicBezTo>
                  <a:cubicBezTo>
                    <a:pt x="1293" y="429"/>
                    <a:pt x="1362" y="449"/>
                    <a:pt x="1406" y="449"/>
                  </a:cubicBezTo>
                  <a:cubicBezTo>
                    <a:pt x="1467" y="449"/>
                    <a:pt x="1482" y="411"/>
                    <a:pt x="1455" y="331"/>
                  </a:cubicBezTo>
                  <a:cubicBezTo>
                    <a:pt x="1397" y="203"/>
                    <a:pt x="1036" y="17"/>
                    <a:pt x="792" y="5"/>
                  </a:cubicBezTo>
                  <a:cubicBezTo>
                    <a:pt x="763" y="2"/>
                    <a:pt x="730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2262575" y="691675"/>
              <a:ext cx="19950" cy="6450"/>
            </a:xfrm>
            <a:custGeom>
              <a:rect b="b" l="l" r="r" t="t"/>
              <a:pathLst>
                <a:path extrusionOk="0" h="258" w="798">
                  <a:moveTo>
                    <a:pt x="66" y="1"/>
                  </a:moveTo>
                  <a:cubicBezTo>
                    <a:pt x="44" y="1"/>
                    <a:pt x="29" y="3"/>
                    <a:pt x="24" y="8"/>
                  </a:cubicBezTo>
                  <a:cubicBezTo>
                    <a:pt x="0" y="67"/>
                    <a:pt x="187" y="160"/>
                    <a:pt x="454" y="230"/>
                  </a:cubicBezTo>
                  <a:cubicBezTo>
                    <a:pt x="527" y="249"/>
                    <a:pt x="590" y="258"/>
                    <a:pt x="639" y="258"/>
                  </a:cubicBezTo>
                  <a:cubicBezTo>
                    <a:pt x="764" y="258"/>
                    <a:pt x="797" y="203"/>
                    <a:pt x="664" y="136"/>
                  </a:cubicBezTo>
                  <a:cubicBezTo>
                    <a:pt x="555" y="77"/>
                    <a:pt x="194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2082700" y="894125"/>
              <a:ext cx="10500" cy="22050"/>
            </a:xfrm>
            <a:custGeom>
              <a:rect b="b" l="l" r="r" t="t"/>
              <a:pathLst>
                <a:path extrusionOk="0" h="882" w="420">
                  <a:moveTo>
                    <a:pt x="96" y="1"/>
                  </a:moveTo>
                  <a:cubicBezTo>
                    <a:pt x="61" y="1"/>
                    <a:pt x="31" y="36"/>
                    <a:pt x="12" y="107"/>
                  </a:cubicBezTo>
                  <a:cubicBezTo>
                    <a:pt x="0" y="188"/>
                    <a:pt x="35" y="304"/>
                    <a:pt x="198" y="665"/>
                  </a:cubicBezTo>
                  <a:cubicBezTo>
                    <a:pt x="253" y="802"/>
                    <a:pt x="322" y="882"/>
                    <a:pt x="366" y="882"/>
                  </a:cubicBezTo>
                  <a:cubicBezTo>
                    <a:pt x="378" y="882"/>
                    <a:pt x="389" y="876"/>
                    <a:pt x="396" y="863"/>
                  </a:cubicBezTo>
                  <a:cubicBezTo>
                    <a:pt x="420" y="828"/>
                    <a:pt x="257" y="188"/>
                    <a:pt x="187" y="72"/>
                  </a:cubicBezTo>
                  <a:cubicBezTo>
                    <a:pt x="155" y="24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1791650" y="725850"/>
              <a:ext cx="57650" cy="36125"/>
            </a:xfrm>
            <a:custGeom>
              <a:rect b="b" l="l" r="r" t="t"/>
              <a:pathLst>
                <a:path extrusionOk="0" h="1445" w="2306">
                  <a:moveTo>
                    <a:pt x="108" y="1"/>
                  </a:moveTo>
                  <a:cubicBezTo>
                    <a:pt x="94" y="1"/>
                    <a:pt x="83" y="10"/>
                    <a:pt x="70" y="27"/>
                  </a:cubicBezTo>
                  <a:cubicBezTo>
                    <a:pt x="0" y="132"/>
                    <a:pt x="280" y="516"/>
                    <a:pt x="664" y="842"/>
                  </a:cubicBezTo>
                  <a:cubicBezTo>
                    <a:pt x="966" y="1098"/>
                    <a:pt x="1572" y="1366"/>
                    <a:pt x="2026" y="1436"/>
                  </a:cubicBezTo>
                  <a:cubicBezTo>
                    <a:pt x="2084" y="1441"/>
                    <a:pt x="2142" y="1444"/>
                    <a:pt x="2187" y="1444"/>
                  </a:cubicBezTo>
                  <a:cubicBezTo>
                    <a:pt x="2233" y="1444"/>
                    <a:pt x="2265" y="1441"/>
                    <a:pt x="2270" y="1436"/>
                  </a:cubicBezTo>
                  <a:cubicBezTo>
                    <a:pt x="2305" y="1377"/>
                    <a:pt x="1968" y="1144"/>
                    <a:pt x="1572" y="947"/>
                  </a:cubicBezTo>
                  <a:cubicBezTo>
                    <a:pt x="1199" y="772"/>
                    <a:pt x="559" y="353"/>
                    <a:pt x="245" y="97"/>
                  </a:cubicBezTo>
                  <a:cubicBezTo>
                    <a:pt x="170" y="30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1842275" y="920225"/>
              <a:ext cx="51250" cy="12500"/>
            </a:xfrm>
            <a:custGeom>
              <a:rect b="b" l="l" r="r" t="t"/>
              <a:pathLst>
                <a:path extrusionOk="0" h="500" w="2050">
                  <a:moveTo>
                    <a:pt x="66" y="0"/>
                  </a:moveTo>
                  <a:cubicBezTo>
                    <a:pt x="45" y="0"/>
                    <a:pt x="35" y="15"/>
                    <a:pt x="24" y="41"/>
                  </a:cubicBezTo>
                  <a:cubicBezTo>
                    <a:pt x="1" y="87"/>
                    <a:pt x="36" y="145"/>
                    <a:pt x="94" y="204"/>
                  </a:cubicBezTo>
                  <a:cubicBezTo>
                    <a:pt x="257" y="355"/>
                    <a:pt x="490" y="448"/>
                    <a:pt x="839" y="483"/>
                  </a:cubicBezTo>
                  <a:cubicBezTo>
                    <a:pt x="931" y="494"/>
                    <a:pt x="1042" y="499"/>
                    <a:pt x="1159" y="499"/>
                  </a:cubicBezTo>
                  <a:cubicBezTo>
                    <a:pt x="1517" y="499"/>
                    <a:pt x="1927" y="451"/>
                    <a:pt x="1980" y="390"/>
                  </a:cubicBezTo>
                  <a:cubicBezTo>
                    <a:pt x="2050" y="308"/>
                    <a:pt x="1934" y="297"/>
                    <a:pt x="1340" y="285"/>
                  </a:cubicBezTo>
                  <a:cubicBezTo>
                    <a:pt x="781" y="285"/>
                    <a:pt x="455" y="227"/>
                    <a:pt x="222" y="75"/>
                  </a:cubicBezTo>
                  <a:cubicBezTo>
                    <a:pt x="138" y="23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1767475" y="503500"/>
              <a:ext cx="584775" cy="553650"/>
            </a:xfrm>
            <a:custGeom>
              <a:rect b="b" l="l" r="r" t="t"/>
              <a:pathLst>
                <a:path extrusionOk="0" h="22146" w="23391">
                  <a:moveTo>
                    <a:pt x="9410" y="324"/>
                  </a:moveTo>
                  <a:cubicBezTo>
                    <a:pt x="9874" y="324"/>
                    <a:pt x="10329" y="483"/>
                    <a:pt x="11049" y="864"/>
                  </a:cubicBezTo>
                  <a:cubicBezTo>
                    <a:pt x="11748" y="1237"/>
                    <a:pt x="12016" y="1330"/>
                    <a:pt x="12668" y="1446"/>
                  </a:cubicBezTo>
                  <a:cubicBezTo>
                    <a:pt x="13320" y="1563"/>
                    <a:pt x="13541" y="1644"/>
                    <a:pt x="13867" y="1842"/>
                  </a:cubicBezTo>
                  <a:cubicBezTo>
                    <a:pt x="14658" y="2331"/>
                    <a:pt x="15101" y="3228"/>
                    <a:pt x="14996" y="4136"/>
                  </a:cubicBezTo>
                  <a:cubicBezTo>
                    <a:pt x="14891" y="4986"/>
                    <a:pt x="14367" y="6185"/>
                    <a:pt x="13098" y="8420"/>
                  </a:cubicBezTo>
                  <a:cubicBezTo>
                    <a:pt x="12621" y="9282"/>
                    <a:pt x="12225" y="10073"/>
                    <a:pt x="12179" y="10295"/>
                  </a:cubicBezTo>
                  <a:cubicBezTo>
                    <a:pt x="12170" y="10320"/>
                    <a:pt x="12162" y="10339"/>
                    <a:pt x="12158" y="10339"/>
                  </a:cubicBezTo>
                  <a:cubicBezTo>
                    <a:pt x="12156" y="10339"/>
                    <a:pt x="12155" y="10336"/>
                    <a:pt x="12155" y="10330"/>
                  </a:cubicBezTo>
                  <a:cubicBezTo>
                    <a:pt x="12144" y="10318"/>
                    <a:pt x="12225" y="9887"/>
                    <a:pt x="12318" y="9386"/>
                  </a:cubicBezTo>
                  <a:cubicBezTo>
                    <a:pt x="12540" y="8257"/>
                    <a:pt x="12598" y="7780"/>
                    <a:pt x="12563" y="7349"/>
                  </a:cubicBezTo>
                  <a:cubicBezTo>
                    <a:pt x="12535" y="6835"/>
                    <a:pt x="12371" y="6538"/>
                    <a:pt x="12139" y="6538"/>
                  </a:cubicBezTo>
                  <a:cubicBezTo>
                    <a:pt x="12082" y="6538"/>
                    <a:pt x="12022" y="6556"/>
                    <a:pt x="11957" y="6592"/>
                  </a:cubicBezTo>
                  <a:cubicBezTo>
                    <a:pt x="11585" y="6814"/>
                    <a:pt x="11306" y="8187"/>
                    <a:pt x="11375" y="9398"/>
                  </a:cubicBezTo>
                  <a:lnTo>
                    <a:pt x="11410" y="9852"/>
                  </a:lnTo>
                  <a:lnTo>
                    <a:pt x="11340" y="9573"/>
                  </a:lnTo>
                  <a:cubicBezTo>
                    <a:pt x="11247" y="9235"/>
                    <a:pt x="11038" y="7954"/>
                    <a:pt x="11014" y="7675"/>
                  </a:cubicBezTo>
                  <a:cubicBezTo>
                    <a:pt x="11007" y="7525"/>
                    <a:pt x="10972" y="7445"/>
                    <a:pt x="10929" y="7445"/>
                  </a:cubicBezTo>
                  <a:cubicBezTo>
                    <a:pt x="10908" y="7445"/>
                    <a:pt x="10886" y="7463"/>
                    <a:pt x="10863" y="7500"/>
                  </a:cubicBezTo>
                  <a:cubicBezTo>
                    <a:pt x="10770" y="7652"/>
                    <a:pt x="10840" y="8711"/>
                    <a:pt x="11003" y="9736"/>
                  </a:cubicBezTo>
                  <a:cubicBezTo>
                    <a:pt x="11026" y="9887"/>
                    <a:pt x="11049" y="10004"/>
                    <a:pt x="11038" y="10004"/>
                  </a:cubicBezTo>
                  <a:cubicBezTo>
                    <a:pt x="11038" y="9992"/>
                    <a:pt x="10945" y="9829"/>
                    <a:pt x="10851" y="9619"/>
                  </a:cubicBezTo>
                  <a:cubicBezTo>
                    <a:pt x="10758" y="9410"/>
                    <a:pt x="10386" y="8711"/>
                    <a:pt x="10025" y="8059"/>
                  </a:cubicBezTo>
                  <a:cubicBezTo>
                    <a:pt x="9222" y="6557"/>
                    <a:pt x="8931" y="5929"/>
                    <a:pt x="8372" y="4473"/>
                  </a:cubicBezTo>
                  <a:cubicBezTo>
                    <a:pt x="7592" y="2424"/>
                    <a:pt x="7499" y="2122"/>
                    <a:pt x="7557" y="1656"/>
                  </a:cubicBezTo>
                  <a:cubicBezTo>
                    <a:pt x="7568" y="1446"/>
                    <a:pt x="7615" y="1342"/>
                    <a:pt x="7755" y="1109"/>
                  </a:cubicBezTo>
                  <a:cubicBezTo>
                    <a:pt x="7987" y="725"/>
                    <a:pt x="8325" y="515"/>
                    <a:pt x="8872" y="387"/>
                  </a:cubicBezTo>
                  <a:cubicBezTo>
                    <a:pt x="9062" y="346"/>
                    <a:pt x="9237" y="324"/>
                    <a:pt x="9410" y="324"/>
                  </a:cubicBezTo>
                  <a:close/>
                  <a:moveTo>
                    <a:pt x="12106" y="6818"/>
                  </a:moveTo>
                  <a:cubicBezTo>
                    <a:pt x="12159" y="6818"/>
                    <a:pt x="12196" y="6917"/>
                    <a:pt x="12237" y="7128"/>
                  </a:cubicBezTo>
                  <a:cubicBezTo>
                    <a:pt x="12318" y="7535"/>
                    <a:pt x="12283" y="8071"/>
                    <a:pt x="12062" y="9340"/>
                  </a:cubicBezTo>
                  <a:cubicBezTo>
                    <a:pt x="11969" y="9899"/>
                    <a:pt x="11876" y="10434"/>
                    <a:pt x="11864" y="10527"/>
                  </a:cubicBezTo>
                  <a:cubicBezTo>
                    <a:pt x="11853" y="10615"/>
                    <a:pt x="11832" y="10692"/>
                    <a:pt x="11830" y="10692"/>
                  </a:cubicBezTo>
                  <a:cubicBezTo>
                    <a:pt x="11830" y="10692"/>
                    <a:pt x="11829" y="10691"/>
                    <a:pt x="11829" y="10690"/>
                  </a:cubicBezTo>
                  <a:cubicBezTo>
                    <a:pt x="11783" y="10667"/>
                    <a:pt x="11643" y="9340"/>
                    <a:pt x="11643" y="8944"/>
                  </a:cubicBezTo>
                  <a:cubicBezTo>
                    <a:pt x="11620" y="8083"/>
                    <a:pt x="11748" y="7303"/>
                    <a:pt x="11957" y="6965"/>
                  </a:cubicBezTo>
                  <a:cubicBezTo>
                    <a:pt x="12020" y="6868"/>
                    <a:pt x="12067" y="6818"/>
                    <a:pt x="12106" y="6818"/>
                  </a:cubicBezTo>
                  <a:close/>
                  <a:moveTo>
                    <a:pt x="3130" y="5230"/>
                  </a:moveTo>
                  <a:cubicBezTo>
                    <a:pt x="3146" y="5230"/>
                    <a:pt x="3163" y="5230"/>
                    <a:pt x="3179" y="5230"/>
                  </a:cubicBezTo>
                  <a:cubicBezTo>
                    <a:pt x="3668" y="5230"/>
                    <a:pt x="4076" y="5347"/>
                    <a:pt x="5030" y="5742"/>
                  </a:cubicBezTo>
                  <a:cubicBezTo>
                    <a:pt x="5892" y="6103"/>
                    <a:pt x="5962" y="6115"/>
                    <a:pt x="7010" y="6313"/>
                  </a:cubicBezTo>
                  <a:cubicBezTo>
                    <a:pt x="7533" y="6406"/>
                    <a:pt x="8220" y="6953"/>
                    <a:pt x="8907" y="7850"/>
                  </a:cubicBezTo>
                  <a:cubicBezTo>
                    <a:pt x="9396" y="8467"/>
                    <a:pt x="10467" y="10178"/>
                    <a:pt x="10397" y="10201"/>
                  </a:cubicBezTo>
                  <a:cubicBezTo>
                    <a:pt x="10386" y="10201"/>
                    <a:pt x="10211" y="10038"/>
                    <a:pt x="10002" y="9829"/>
                  </a:cubicBezTo>
                  <a:cubicBezTo>
                    <a:pt x="9358" y="9174"/>
                    <a:pt x="8694" y="8626"/>
                    <a:pt x="8552" y="8626"/>
                  </a:cubicBezTo>
                  <a:cubicBezTo>
                    <a:pt x="8545" y="8626"/>
                    <a:pt x="8539" y="8627"/>
                    <a:pt x="8535" y="8630"/>
                  </a:cubicBezTo>
                  <a:cubicBezTo>
                    <a:pt x="8511" y="8653"/>
                    <a:pt x="8674" y="8851"/>
                    <a:pt x="8942" y="9130"/>
                  </a:cubicBezTo>
                  <a:cubicBezTo>
                    <a:pt x="9423" y="9623"/>
                    <a:pt x="10367" y="10691"/>
                    <a:pt x="10341" y="10691"/>
                  </a:cubicBezTo>
                  <a:cubicBezTo>
                    <a:pt x="10341" y="10691"/>
                    <a:pt x="10340" y="10691"/>
                    <a:pt x="10339" y="10690"/>
                  </a:cubicBezTo>
                  <a:cubicBezTo>
                    <a:pt x="10316" y="10679"/>
                    <a:pt x="10071" y="10481"/>
                    <a:pt x="9792" y="10248"/>
                  </a:cubicBezTo>
                  <a:cubicBezTo>
                    <a:pt x="9513" y="10027"/>
                    <a:pt x="9035" y="9654"/>
                    <a:pt x="8733" y="9433"/>
                  </a:cubicBezTo>
                  <a:cubicBezTo>
                    <a:pt x="7902" y="8821"/>
                    <a:pt x="7203" y="8518"/>
                    <a:pt x="6631" y="8518"/>
                  </a:cubicBezTo>
                  <a:cubicBezTo>
                    <a:pt x="6440" y="8518"/>
                    <a:pt x="6264" y="8551"/>
                    <a:pt x="6101" y="8618"/>
                  </a:cubicBezTo>
                  <a:cubicBezTo>
                    <a:pt x="5927" y="8700"/>
                    <a:pt x="5869" y="8746"/>
                    <a:pt x="5764" y="8921"/>
                  </a:cubicBezTo>
                  <a:cubicBezTo>
                    <a:pt x="5612" y="9177"/>
                    <a:pt x="5601" y="9352"/>
                    <a:pt x="5729" y="9596"/>
                  </a:cubicBezTo>
                  <a:cubicBezTo>
                    <a:pt x="5857" y="9841"/>
                    <a:pt x="6299" y="10085"/>
                    <a:pt x="7173" y="10399"/>
                  </a:cubicBezTo>
                  <a:cubicBezTo>
                    <a:pt x="7848" y="10644"/>
                    <a:pt x="8814" y="11051"/>
                    <a:pt x="8826" y="11098"/>
                  </a:cubicBezTo>
                  <a:cubicBezTo>
                    <a:pt x="8826" y="11099"/>
                    <a:pt x="8824" y="11099"/>
                    <a:pt x="8821" y="11099"/>
                  </a:cubicBezTo>
                  <a:cubicBezTo>
                    <a:pt x="8779" y="11099"/>
                    <a:pt x="8436" y="11021"/>
                    <a:pt x="8011" y="10923"/>
                  </a:cubicBezTo>
                  <a:cubicBezTo>
                    <a:pt x="7035" y="10685"/>
                    <a:pt x="6236" y="10520"/>
                    <a:pt x="6057" y="10520"/>
                  </a:cubicBezTo>
                  <a:cubicBezTo>
                    <a:pt x="6035" y="10520"/>
                    <a:pt x="6022" y="10522"/>
                    <a:pt x="6020" y="10527"/>
                  </a:cubicBezTo>
                  <a:cubicBezTo>
                    <a:pt x="5973" y="10597"/>
                    <a:pt x="6416" y="10760"/>
                    <a:pt x="7475" y="11063"/>
                  </a:cubicBezTo>
                  <a:cubicBezTo>
                    <a:pt x="8919" y="11482"/>
                    <a:pt x="9524" y="11668"/>
                    <a:pt x="9466" y="11680"/>
                  </a:cubicBezTo>
                  <a:cubicBezTo>
                    <a:pt x="9341" y="11701"/>
                    <a:pt x="7967" y="11740"/>
                    <a:pt x="7291" y="11740"/>
                  </a:cubicBezTo>
                  <a:cubicBezTo>
                    <a:pt x="7209" y="11740"/>
                    <a:pt x="7137" y="11740"/>
                    <a:pt x="7079" y="11738"/>
                  </a:cubicBezTo>
                  <a:cubicBezTo>
                    <a:pt x="5182" y="11703"/>
                    <a:pt x="3307" y="11319"/>
                    <a:pt x="2073" y="10725"/>
                  </a:cubicBezTo>
                  <a:cubicBezTo>
                    <a:pt x="1852" y="10609"/>
                    <a:pt x="1642" y="10504"/>
                    <a:pt x="1608" y="10481"/>
                  </a:cubicBezTo>
                  <a:cubicBezTo>
                    <a:pt x="1107" y="10108"/>
                    <a:pt x="897" y="9899"/>
                    <a:pt x="711" y="9584"/>
                  </a:cubicBezTo>
                  <a:cubicBezTo>
                    <a:pt x="362" y="9014"/>
                    <a:pt x="432" y="8292"/>
                    <a:pt x="956" y="6988"/>
                  </a:cubicBezTo>
                  <a:cubicBezTo>
                    <a:pt x="1258" y="6266"/>
                    <a:pt x="1584" y="5766"/>
                    <a:pt x="1910" y="5556"/>
                  </a:cubicBezTo>
                  <a:cubicBezTo>
                    <a:pt x="2201" y="5366"/>
                    <a:pt x="2718" y="5230"/>
                    <a:pt x="3130" y="5230"/>
                  </a:cubicBezTo>
                  <a:close/>
                  <a:moveTo>
                    <a:pt x="6646" y="8867"/>
                  </a:moveTo>
                  <a:cubicBezTo>
                    <a:pt x="6749" y="8867"/>
                    <a:pt x="6860" y="8877"/>
                    <a:pt x="6975" y="8898"/>
                  </a:cubicBezTo>
                  <a:cubicBezTo>
                    <a:pt x="7382" y="8979"/>
                    <a:pt x="8185" y="9468"/>
                    <a:pt x="9408" y="10388"/>
                  </a:cubicBezTo>
                  <a:cubicBezTo>
                    <a:pt x="10502" y="11226"/>
                    <a:pt x="10956" y="11587"/>
                    <a:pt x="11294" y="11925"/>
                  </a:cubicBezTo>
                  <a:lnTo>
                    <a:pt x="11527" y="12157"/>
                  </a:lnTo>
                  <a:lnTo>
                    <a:pt x="11224" y="12018"/>
                  </a:lnTo>
                  <a:cubicBezTo>
                    <a:pt x="11061" y="11936"/>
                    <a:pt x="10537" y="11657"/>
                    <a:pt x="10060" y="11389"/>
                  </a:cubicBezTo>
                  <a:cubicBezTo>
                    <a:pt x="9059" y="10819"/>
                    <a:pt x="8279" y="10458"/>
                    <a:pt x="7289" y="10097"/>
                  </a:cubicBezTo>
                  <a:cubicBezTo>
                    <a:pt x="6264" y="9724"/>
                    <a:pt x="5904" y="9480"/>
                    <a:pt x="5962" y="9200"/>
                  </a:cubicBezTo>
                  <a:cubicBezTo>
                    <a:pt x="6007" y="8991"/>
                    <a:pt x="6280" y="8867"/>
                    <a:pt x="6646" y="8867"/>
                  </a:cubicBezTo>
                  <a:close/>
                  <a:moveTo>
                    <a:pt x="18205" y="8687"/>
                  </a:moveTo>
                  <a:cubicBezTo>
                    <a:pt x="18289" y="8687"/>
                    <a:pt x="18368" y="8703"/>
                    <a:pt x="18442" y="8735"/>
                  </a:cubicBezTo>
                  <a:cubicBezTo>
                    <a:pt x="18570" y="8793"/>
                    <a:pt x="18594" y="8828"/>
                    <a:pt x="18640" y="9002"/>
                  </a:cubicBezTo>
                  <a:cubicBezTo>
                    <a:pt x="18757" y="9515"/>
                    <a:pt x="18372" y="10027"/>
                    <a:pt x="17325" y="10737"/>
                  </a:cubicBezTo>
                  <a:cubicBezTo>
                    <a:pt x="16184" y="11517"/>
                    <a:pt x="15264" y="11866"/>
                    <a:pt x="13785" y="12064"/>
                  </a:cubicBezTo>
                  <a:cubicBezTo>
                    <a:pt x="13378" y="12111"/>
                    <a:pt x="12901" y="12204"/>
                    <a:pt x="12714" y="12251"/>
                  </a:cubicBezTo>
                  <a:cubicBezTo>
                    <a:pt x="12590" y="12285"/>
                    <a:pt x="12511" y="12305"/>
                    <a:pt x="12477" y="12305"/>
                  </a:cubicBezTo>
                  <a:cubicBezTo>
                    <a:pt x="12419" y="12305"/>
                    <a:pt x="12493" y="12246"/>
                    <a:pt x="12691" y="12099"/>
                  </a:cubicBezTo>
                  <a:cubicBezTo>
                    <a:pt x="12761" y="12053"/>
                    <a:pt x="13145" y="11878"/>
                    <a:pt x="13552" y="11715"/>
                  </a:cubicBezTo>
                  <a:cubicBezTo>
                    <a:pt x="14845" y="11203"/>
                    <a:pt x="15113" y="11040"/>
                    <a:pt x="16137" y="10085"/>
                  </a:cubicBezTo>
                  <a:cubicBezTo>
                    <a:pt x="17211" y="9088"/>
                    <a:pt x="17787" y="8687"/>
                    <a:pt x="18205" y="8687"/>
                  </a:cubicBezTo>
                  <a:close/>
                  <a:moveTo>
                    <a:pt x="11339" y="12695"/>
                  </a:moveTo>
                  <a:cubicBezTo>
                    <a:pt x="11391" y="12695"/>
                    <a:pt x="11419" y="12702"/>
                    <a:pt x="11410" y="12716"/>
                  </a:cubicBezTo>
                  <a:cubicBezTo>
                    <a:pt x="11399" y="12728"/>
                    <a:pt x="11224" y="12821"/>
                    <a:pt x="11014" y="12937"/>
                  </a:cubicBezTo>
                  <a:cubicBezTo>
                    <a:pt x="10549" y="13170"/>
                    <a:pt x="9943" y="13578"/>
                    <a:pt x="9315" y="14078"/>
                  </a:cubicBezTo>
                  <a:cubicBezTo>
                    <a:pt x="8721" y="14544"/>
                    <a:pt x="8476" y="14684"/>
                    <a:pt x="8220" y="14695"/>
                  </a:cubicBezTo>
                  <a:cubicBezTo>
                    <a:pt x="8174" y="14700"/>
                    <a:pt x="8134" y="14702"/>
                    <a:pt x="8100" y="14702"/>
                  </a:cubicBezTo>
                  <a:cubicBezTo>
                    <a:pt x="7945" y="14702"/>
                    <a:pt x="7906" y="14654"/>
                    <a:pt x="7906" y="14521"/>
                  </a:cubicBezTo>
                  <a:cubicBezTo>
                    <a:pt x="7894" y="14067"/>
                    <a:pt x="9256" y="13182"/>
                    <a:pt x="10502" y="12833"/>
                  </a:cubicBezTo>
                  <a:cubicBezTo>
                    <a:pt x="10799" y="12754"/>
                    <a:pt x="11181" y="12695"/>
                    <a:pt x="11339" y="12695"/>
                  </a:cubicBezTo>
                  <a:close/>
                  <a:moveTo>
                    <a:pt x="19867" y="5305"/>
                  </a:moveTo>
                  <a:cubicBezTo>
                    <a:pt x="20692" y="5305"/>
                    <a:pt x="21348" y="5540"/>
                    <a:pt x="21644" y="6034"/>
                  </a:cubicBezTo>
                  <a:cubicBezTo>
                    <a:pt x="21865" y="6406"/>
                    <a:pt x="21923" y="6790"/>
                    <a:pt x="21865" y="7652"/>
                  </a:cubicBezTo>
                  <a:cubicBezTo>
                    <a:pt x="21795" y="8653"/>
                    <a:pt x="21888" y="9142"/>
                    <a:pt x="22307" y="9945"/>
                  </a:cubicBezTo>
                  <a:cubicBezTo>
                    <a:pt x="22913" y="11086"/>
                    <a:pt x="23053" y="11494"/>
                    <a:pt x="22994" y="12076"/>
                  </a:cubicBezTo>
                  <a:cubicBezTo>
                    <a:pt x="22948" y="12553"/>
                    <a:pt x="22808" y="12891"/>
                    <a:pt x="22470" y="13391"/>
                  </a:cubicBezTo>
                  <a:cubicBezTo>
                    <a:pt x="22133" y="13892"/>
                    <a:pt x="21807" y="14195"/>
                    <a:pt x="21236" y="14544"/>
                  </a:cubicBezTo>
                  <a:cubicBezTo>
                    <a:pt x="20469" y="14992"/>
                    <a:pt x="19630" y="15210"/>
                    <a:pt x="18623" y="15210"/>
                  </a:cubicBezTo>
                  <a:cubicBezTo>
                    <a:pt x="18347" y="15210"/>
                    <a:pt x="18058" y="15194"/>
                    <a:pt x="17755" y="15161"/>
                  </a:cubicBezTo>
                  <a:cubicBezTo>
                    <a:pt x="16696" y="15045"/>
                    <a:pt x="15578" y="14719"/>
                    <a:pt x="14472" y="14195"/>
                  </a:cubicBezTo>
                  <a:cubicBezTo>
                    <a:pt x="14204" y="14067"/>
                    <a:pt x="13704" y="13811"/>
                    <a:pt x="13378" y="13624"/>
                  </a:cubicBezTo>
                  <a:lnTo>
                    <a:pt x="12772" y="13275"/>
                  </a:lnTo>
                  <a:lnTo>
                    <a:pt x="13145" y="13403"/>
                  </a:lnTo>
                  <a:cubicBezTo>
                    <a:pt x="14198" y="13780"/>
                    <a:pt x="15293" y="13999"/>
                    <a:pt x="16159" y="13999"/>
                  </a:cubicBezTo>
                  <a:cubicBezTo>
                    <a:pt x="16203" y="13999"/>
                    <a:pt x="16246" y="13998"/>
                    <a:pt x="16288" y="13997"/>
                  </a:cubicBezTo>
                  <a:cubicBezTo>
                    <a:pt x="16673" y="13997"/>
                    <a:pt x="16754" y="13974"/>
                    <a:pt x="16684" y="13880"/>
                  </a:cubicBezTo>
                  <a:cubicBezTo>
                    <a:pt x="16661" y="13846"/>
                    <a:pt x="16428" y="13799"/>
                    <a:pt x="16137" y="13764"/>
                  </a:cubicBezTo>
                  <a:cubicBezTo>
                    <a:pt x="15485" y="13694"/>
                    <a:pt x="15078" y="13613"/>
                    <a:pt x="14379" y="13438"/>
                  </a:cubicBezTo>
                  <a:cubicBezTo>
                    <a:pt x="13867" y="13322"/>
                    <a:pt x="12924" y="13007"/>
                    <a:pt x="12796" y="12937"/>
                  </a:cubicBezTo>
                  <a:cubicBezTo>
                    <a:pt x="12784" y="12926"/>
                    <a:pt x="12834" y="12920"/>
                    <a:pt x="12922" y="12920"/>
                  </a:cubicBezTo>
                  <a:cubicBezTo>
                    <a:pt x="13011" y="12920"/>
                    <a:pt x="13139" y="12926"/>
                    <a:pt x="13285" y="12937"/>
                  </a:cubicBezTo>
                  <a:cubicBezTo>
                    <a:pt x="13587" y="12961"/>
                    <a:pt x="13929" y="12971"/>
                    <a:pt x="14252" y="12971"/>
                  </a:cubicBezTo>
                  <a:cubicBezTo>
                    <a:pt x="14898" y="12971"/>
                    <a:pt x="15470" y="12930"/>
                    <a:pt x="15508" y="12868"/>
                  </a:cubicBezTo>
                  <a:cubicBezTo>
                    <a:pt x="15543" y="12809"/>
                    <a:pt x="15439" y="12798"/>
                    <a:pt x="14658" y="12786"/>
                  </a:cubicBezTo>
                  <a:cubicBezTo>
                    <a:pt x="13960" y="12774"/>
                    <a:pt x="12784" y="12670"/>
                    <a:pt x="12691" y="12611"/>
                  </a:cubicBezTo>
                  <a:cubicBezTo>
                    <a:pt x="12621" y="12565"/>
                    <a:pt x="13005" y="12483"/>
                    <a:pt x="13855" y="12355"/>
                  </a:cubicBezTo>
                  <a:cubicBezTo>
                    <a:pt x="15590" y="12111"/>
                    <a:pt x="16614" y="11703"/>
                    <a:pt x="17767" y="10807"/>
                  </a:cubicBezTo>
                  <a:cubicBezTo>
                    <a:pt x="18396" y="10318"/>
                    <a:pt x="18733" y="9910"/>
                    <a:pt x="18850" y="9491"/>
                  </a:cubicBezTo>
                  <a:cubicBezTo>
                    <a:pt x="18943" y="9154"/>
                    <a:pt x="18873" y="8828"/>
                    <a:pt x="18663" y="8665"/>
                  </a:cubicBezTo>
                  <a:cubicBezTo>
                    <a:pt x="18493" y="8539"/>
                    <a:pt x="18384" y="8489"/>
                    <a:pt x="18226" y="8489"/>
                  </a:cubicBezTo>
                  <a:cubicBezTo>
                    <a:pt x="18179" y="8489"/>
                    <a:pt x="18128" y="8494"/>
                    <a:pt x="18070" y="8502"/>
                  </a:cubicBezTo>
                  <a:cubicBezTo>
                    <a:pt x="17569" y="8583"/>
                    <a:pt x="17150" y="8863"/>
                    <a:pt x="15986" y="9910"/>
                  </a:cubicBezTo>
                  <a:cubicBezTo>
                    <a:pt x="15031" y="10760"/>
                    <a:pt x="14600" y="11040"/>
                    <a:pt x="13599" y="11436"/>
                  </a:cubicBezTo>
                  <a:cubicBezTo>
                    <a:pt x="13192" y="11599"/>
                    <a:pt x="12807" y="11750"/>
                    <a:pt x="12749" y="11785"/>
                  </a:cubicBezTo>
                  <a:cubicBezTo>
                    <a:pt x="12717" y="11798"/>
                    <a:pt x="12694" y="11806"/>
                    <a:pt x="12684" y="11806"/>
                  </a:cubicBezTo>
                  <a:cubicBezTo>
                    <a:pt x="12655" y="11806"/>
                    <a:pt x="12706" y="11749"/>
                    <a:pt x="12866" y="11564"/>
                  </a:cubicBezTo>
                  <a:cubicBezTo>
                    <a:pt x="13366" y="10993"/>
                    <a:pt x="13983" y="10434"/>
                    <a:pt x="14752" y="9875"/>
                  </a:cubicBezTo>
                  <a:cubicBezTo>
                    <a:pt x="15066" y="9654"/>
                    <a:pt x="15310" y="9456"/>
                    <a:pt x="15310" y="9433"/>
                  </a:cubicBezTo>
                  <a:cubicBezTo>
                    <a:pt x="15304" y="9408"/>
                    <a:pt x="15282" y="9396"/>
                    <a:pt x="15247" y="9396"/>
                  </a:cubicBezTo>
                  <a:cubicBezTo>
                    <a:pt x="14928" y="9396"/>
                    <a:pt x="13528" y="10393"/>
                    <a:pt x="12772" y="11191"/>
                  </a:cubicBezTo>
                  <a:cubicBezTo>
                    <a:pt x="12615" y="11356"/>
                    <a:pt x="12545" y="11424"/>
                    <a:pt x="12524" y="11424"/>
                  </a:cubicBezTo>
                  <a:cubicBezTo>
                    <a:pt x="12512" y="11424"/>
                    <a:pt x="12515" y="11403"/>
                    <a:pt x="12528" y="11366"/>
                  </a:cubicBezTo>
                  <a:cubicBezTo>
                    <a:pt x="12563" y="11249"/>
                    <a:pt x="13075" y="10458"/>
                    <a:pt x="13681" y="9608"/>
                  </a:cubicBezTo>
                  <a:cubicBezTo>
                    <a:pt x="13925" y="9258"/>
                    <a:pt x="13948" y="9200"/>
                    <a:pt x="13902" y="9177"/>
                  </a:cubicBezTo>
                  <a:cubicBezTo>
                    <a:pt x="13893" y="9170"/>
                    <a:pt x="13883" y="9167"/>
                    <a:pt x="13873" y="9167"/>
                  </a:cubicBezTo>
                  <a:cubicBezTo>
                    <a:pt x="13826" y="9167"/>
                    <a:pt x="13757" y="9229"/>
                    <a:pt x="13634" y="9352"/>
                  </a:cubicBezTo>
                  <a:cubicBezTo>
                    <a:pt x="13436" y="9538"/>
                    <a:pt x="12807" y="10341"/>
                    <a:pt x="12505" y="10760"/>
                  </a:cubicBezTo>
                  <a:cubicBezTo>
                    <a:pt x="12472" y="10808"/>
                    <a:pt x="12452" y="10830"/>
                    <a:pt x="12444" y="10830"/>
                  </a:cubicBezTo>
                  <a:cubicBezTo>
                    <a:pt x="12403" y="10830"/>
                    <a:pt x="12690" y="10217"/>
                    <a:pt x="12994" y="9678"/>
                  </a:cubicBezTo>
                  <a:cubicBezTo>
                    <a:pt x="13657" y="8537"/>
                    <a:pt x="14507" y="7629"/>
                    <a:pt x="15706" y="6779"/>
                  </a:cubicBezTo>
                  <a:cubicBezTo>
                    <a:pt x="17054" y="5820"/>
                    <a:pt x="18646" y="5305"/>
                    <a:pt x="19867" y="5305"/>
                  </a:cubicBezTo>
                  <a:close/>
                  <a:moveTo>
                    <a:pt x="11758" y="13011"/>
                  </a:moveTo>
                  <a:cubicBezTo>
                    <a:pt x="11765" y="13011"/>
                    <a:pt x="11774" y="13013"/>
                    <a:pt x="11783" y="13019"/>
                  </a:cubicBezTo>
                  <a:cubicBezTo>
                    <a:pt x="11888" y="13077"/>
                    <a:pt x="12155" y="13554"/>
                    <a:pt x="12458" y="14218"/>
                  </a:cubicBezTo>
                  <a:cubicBezTo>
                    <a:pt x="12644" y="14626"/>
                    <a:pt x="12889" y="15138"/>
                    <a:pt x="12994" y="15371"/>
                  </a:cubicBezTo>
                  <a:cubicBezTo>
                    <a:pt x="13250" y="15929"/>
                    <a:pt x="13308" y="16337"/>
                    <a:pt x="13192" y="16721"/>
                  </a:cubicBezTo>
                  <a:cubicBezTo>
                    <a:pt x="13133" y="16873"/>
                    <a:pt x="12935" y="17035"/>
                    <a:pt x="12819" y="17035"/>
                  </a:cubicBezTo>
                  <a:cubicBezTo>
                    <a:pt x="12679" y="17024"/>
                    <a:pt x="12644" y="16989"/>
                    <a:pt x="12505" y="16744"/>
                  </a:cubicBezTo>
                  <a:cubicBezTo>
                    <a:pt x="12365" y="16477"/>
                    <a:pt x="11899" y="14742"/>
                    <a:pt x="11794" y="14078"/>
                  </a:cubicBezTo>
                  <a:cubicBezTo>
                    <a:pt x="11687" y="13382"/>
                    <a:pt x="11669" y="13011"/>
                    <a:pt x="11758" y="13011"/>
                  </a:cubicBezTo>
                  <a:close/>
                  <a:moveTo>
                    <a:pt x="9646" y="12622"/>
                  </a:moveTo>
                  <a:cubicBezTo>
                    <a:pt x="9649" y="12622"/>
                    <a:pt x="9651" y="12622"/>
                    <a:pt x="9652" y="12623"/>
                  </a:cubicBezTo>
                  <a:cubicBezTo>
                    <a:pt x="9664" y="12623"/>
                    <a:pt x="9524" y="12693"/>
                    <a:pt x="9350" y="12763"/>
                  </a:cubicBezTo>
                  <a:cubicBezTo>
                    <a:pt x="9093" y="12891"/>
                    <a:pt x="8907" y="13019"/>
                    <a:pt x="8965" y="13054"/>
                  </a:cubicBezTo>
                  <a:cubicBezTo>
                    <a:pt x="8967" y="13055"/>
                    <a:pt x="8971" y="13056"/>
                    <a:pt x="8977" y="13056"/>
                  </a:cubicBezTo>
                  <a:cubicBezTo>
                    <a:pt x="9015" y="13056"/>
                    <a:pt x="9140" y="13026"/>
                    <a:pt x="9291" y="12996"/>
                  </a:cubicBezTo>
                  <a:lnTo>
                    <a:pt x="9606" y="12914"/>
                  </a:lnTo>
                  <a:lnTo>
                    <a:pt x="9268" y="13077"/>
                  </a:lnTo>
                  <a:cubicBezTo>
                    <a:pt x="8127" y="13624"/>
                    <a:pt x="7452" y="14346"/>
                    <a:pt x="7696" y="14754"/>
                  </a:cubicBezTo>
                  <a:cubicBezTo>
                    <a:pt x="7790" y="14905"/>
                    <a:pt x="7883" y="14963"/>
                    <a:pt x="8104" y="14986"/>
                  </a:cubicBezTo>
                  <a:cubicBezTo>
                    <a:pt x="8126" y="14988"/>
                    <a:pt x="8148" y="14988"/>
                    <a:pt x="8171" y="14988"/>
                  </a:cubicBezTo>
                  <a:cubicBezTo>
                    <a:pt x="8532" y="14988"/>
                    <a:pt x="8896" y="14807"/>
                    <a:pt x="9466" y="14358"/>
                  </a:cubicBezTo>
                  <a:cubicBezTo>
                    <a:pt x="9643" y="14214"/>
                    <a:pt x="9788" y="14112"/>
                    <a:pt x="9812" y="14112"/>
                  </a:cubicBezTo>
                  <a:cubicBezTo>
                    <a:pt x="9814" y="14112"/>
                    <a:pt x="9815" y="14113"/>
                    <a:pt x="9815" y="14113"/>
                  </a:cubicBezTo>
                  <a:cubicBezTo>
                    <a:pt x="9815" y="14125"/>
                    <a:pt x="9676" y="14276"/>
                    <a:pt x="9513" y="14451"/>
                  </a:cubicBezTo>
                  <a:cubicBezTo>
                    <a:pt x="9046" y="14959"/>
                    <a:pt x="8858" y="15215"/>
                    <a:pt x="8926" y="15215"/>
                  </a:cubicBezTo>
                  <a:cubicBezTo>
                    <a:pt x="8992" y="15215"/>
                    <a:pt x="9299" y="14973"/>
                    <a:pt x="9827" y="14486"/>
                  </a:cubicBezTo>
                  <a:cubicBezTo>
                    <a:pt x="9918" y="14405"/>
                    <a:pt x="9991" y="14342"/>
                    <a:pt x="10017" y="14342"/>
                  </a:cubicBezTo>
                  <a:cubicBezTo>
                    <a:pt x="10021" y="14342"/>
                    <a:pt x="10023" y="14343"/>
                    <a:pt x="10025" y="14346"/>
                  </a:cubicBezTo>
                  <a:cubicBezTo>
                    <a:pt x="10037" y="14393"/>
                    <a:pt x="9175" y="15569"/>
                    <a:pt x="8954" y="15813"/>
                  </a:cubicBezTo>
                  <a:cubicBezTo>
                    <a:pt x="8570" y="16209"/>
                    <a:pt x="7918" y="16721"/>
                    <a:pt x="7394" y="17035"/>
                  </a:cubicBezTo>
                  <a:cubicBezTo>
                    <a:pt x="6422" y="17623"/>
                    <a:pt x="5491" y="17919"/>
                    <a:pt x="4632" y="17919"/>
                  </a:cubicBezTo>
                  <a:cubicBezTo>
                    <a:pt x="4266" y="17919"/>
                    <a:pt x="3913" y="17865"/>
                    <a:pt x="3575" y="17757"/>
                  </a:cubicBezTo>
                  <a:cubicBezTo>
                    <a:pt x="3249" y="17653"/>
                    <a:pt x="2632" y="17268"/>
                    <a:pt x="2434" y="17059"/>
                  </a:cubicBezTo>
                  <a:cubicBezTo>
                    <a:pt x="2038" y="16628"/>
                    <a:pt x="1875" y="16221"/>
                    <a:pt x="1899" y="15766"/>
                  </a:cubicBezTo>
                  <a:cubicBezTo>
                    <a:pt x="1922" y="15499"/>
                    <a:pt x="1945" y="15417"/>
                    <a:pt x="2096" y="15126"/>
                  </a:cubicBezTo>
                  <a:cubicBezTo>
                    <a:pt x="2574" y="14276"/>
                    <a:pt x="3331" y="13962"/>
                    <a:pt x="5135" y="13846"/>
                  </a:cubicBezTo>
                  <a:cubicBezTo>
                    <a:pt x="6346" y="13776"/>
                    <a:pt x="7173" y="13589"/>
                    <a:pt x="8127" y="13182"/>
                  </a:cubicBezTo>
                  <a:cubicBezTo>
                    <a:pt x="8712" y="12934"/>
                    <a:pt x="9558" y="12622"/>
                    <a:pt x="9646" y="12622"/>
                  </a:cubicBezTo>
                  <a:close/>
                  <a:moveTo>
                    <a:pt x="13112" y="13962"/>
                  </a:moveTo>
                  <a:cubicBezTo>
                    <a:pt x="13191" y="13962"/>
                    <a:pt x="14174" y="14957"/>
                    <a:pt x="14600" y="15464"/>
                  </a:cubicBezTo>
                  <a:cubicBezTo>
                    <a:pt x="15427" y="16442"/>
                    <a:pt x="15869" y="17245"/>
                    <a:pt x="16079" y="18130"/>
                  </a:cubicBezTo>
                  <a:cubicBezTo>
                    <a:pt x="16323" y="19189"/>
                    <a:pt x="16044" y="19981"/>
                    <a:pt x="15357" y="20202"/>
                  </a:cubicBezTo>
                  <a:cubicBezTo>
                    <a:pt x="15276" y="20225"/>
                    <a:pt x="14996" y="20260"/>
                    <a:pt x="14752" y="20272"/>
                  </a:cubicBezTo>
                  <a:cubicBezTo>
                    <a:pt x="13937" y="20307"/>
                    <a:pt x="13844" y="20365"/>
                    <a:pt x="13448" y="21075"/>
                  </a:cubicBezTo>
                  <a:cubicBezTo>
                    <a:pt x="13127" y="21668"/>
                    <a:pt x="12969" y="21839"/>
                    <a:pt x="12614" y="21839"/>
                  </a:cubicBezTo>
                  <a:cubicBezTo>
                    <a:pt x="12544" y="21839"/>
                    <a:pt x="12466" y="21832"/>
                    <a:pt x="12377" y="21820"/>
                  </a:cubicBezTo>
                  <a:cubicBezTo>
                    <a:pt x="12074" y="21786"/>
                    <a:pt x="11469" y="21448"/>
                    <a:pt x="11236" y="21192"/>
                  </a:cubicBezTo>
                  <a:cubicBezTo>
                    <a:pt x="10572" y="20470"/>
                    <a:pt x="10304" y="19702"/>
                    <a:pt x="10374" y="18677"/>
                  </a:cubicBezTo>
                  <a:cubicBezTo>
                    <a:pt x="10409" y="18153"/>
                    <a:pt x="10502" y="17699"/>
                    <a:pt x="10782" y="16686"/>
                  </a:cubicBezTo>
                  <a:cubicBezTo>
                    <a:pt x="10991" y="15941"/>
                    <a:pt x="11166" y="15231"/>
                    <a:pt x="11271" y="14719"/>
                  </a:cubicBezTo>
                  <a:cubicBezTo>
                    <a:pt x="11271" y="14712"/>
                    <a:pt x="11271" y="14709"/>
                    <a:pt x="11271" y="14709"/>
                  </a:cubicBezTo>
                  <a:cubicBezTo>
                    <a:pt x="11276" y="14709"/>
                    <a:pt x="11297" y="14904"/>
                    <a:pt x="11317" y="15173"/>
                  </a:cubicBezTo>
                  <a:cubicBezTo>
                    <a:pt x="11364" y="16267"/>
                    <a:pt x="11469" y="17164"/>
                    <a:pt x="11538" y="17210"/>
                  </a:cubicBezTo>
                  <a:cubicBezTo>
                    <a:pt x="11546" y="17214"/>
                    <a:pt x="11553" y="17217"/>
                    <a:pt x="11559" y="17217"/>
                  </a:cubicBezTo>
                  <a:cubicBezTo>
                    <a:pt x="11622" y="17217"/>
                    <a:pt x="11630" y="16990"/>
                    <a:pt x="11620" y="16104"/>
                  </a:cubicBezTo>
                  <a:cubicBezTo>
                    <a:pt x="11606" y="15205"/>
                    <a:pt x="11597" y="14836"/>
                    <a:pt x="11629" y="14836"/>
                  </a:cubicBezTo>
                  <a:cubicBezTo>
                    <a:pt x="11653" y="14836"/>
                    <a:pt x="11699" y="15035"/>
                    <a:pt x="11783" y="15371"/>
                  </a:cubicBezTo>
                  <a:cubicBezTo>
                    <a:pt x="12167" y="16873"/>
                    <a:pt x="12400" y="17303"/>
                    <a:pt x="12842" y="17303"/>
                  </a:cubicBezTo>
                  <a:cubicBezTo>
                    <a:pt x="13122" y="17303"/>
                    <a:pt x="13378" y="17082"/>
                    <a:pt x="13518" y="16721"/>
                  </a:cubicBezTo>
                  <a:cubicBezTo>
                    <a:pt x="13704" y="16244"/>
                    <a:pt x="13622" y="15790"/>
                    <a:pt x="13192" y="14858"/>
                  </a:cubicBezTo>
                  <a:cubicBezTo>
                    <a:pt x="13049" y="14531"/>
                    <a:pt x="12948" y="14285"/>
                    <a:pt x="12965" y="14285"/>
                  </a:cubicBezTo>
                  <a:cubicBezTo>
                    <a:pt x="12967" y="14285"/>
                    <a:pt x="12968" y="14286"/>
                    <a:pt x="12970" y="14288"/>
                  </a:cubicBezTo>
                  <a:cubicBezTo>
                    <a:pt x="13005" y="14334"/>
                    <a:pt x="13285" y="14684"/>
                    <a:pt x="13576" y="15080"/>
                  </a:cubicBezTo>
                  <a:cubicBezTo>
                    <a:pt x="13878" y="15475"/>
                    <a:pt x="14146" y="15813"/>
                    <a:pt x="14170" y="15825"/>
                  </a:cubicBezTo>
                  <a:cubicBezTo>
                    <a:pt x="14190" y="15838"/>
                    <a:pt x="14206" y="15845"/>
                    <a:pt x="14216" y="15845"/>
                  </a:cubicBezTo>
                  <a:cubicBezTo>
                    <a:pt x="14335" y="15845"/>
                    <a:pt x="13895" y="15065"/>
                    <a:pt x="13308" y="14276"/>
                  </a:cubicBezTo>
                  <a:cubicBezTo>
                    <a:pt x="13192" y="14102"/>
                    <a:pt x="13098" y="13962"/>
                    <a:pt x="13110" y="13962"/>
                  </a:cubicBezTo>
                  <a:cubicBezTo>
                    <a:pt x="13111" y="13962"/>
                    <a:pt x="13112" y="13962"/>
                    <a:pt x="13112" y="13962"/>
                  </a:cubicBezTo>
                  <a:close/>
                  <a:moveTo>
                    <a:pt x="9371" y="0"/>
                  </a:moveTo>
                  <a:cubicBezTo>
                    <a:pt x="8469" y="0"/>
                    <a:pt x="7633" y="427"/>
                    <a:pt x="7347" y="1132"/>
                  </a:cubicBezTo>
                  <a:cubicBezTo>
                    <a:pt x="7161" y="1609"/>
                    <a:pt x="7196" y="2226"/>
                    <a:pt x="7475" y="2972"/>
                  </a:cubicBezTo>
                  <a:cubicBezTo>
                    <a:pt x="8593" y="6034"/>
                    <a:pt x="8779" y="6453"/>
                    <a:pt x="9676" y="8106"/>
                  </a:cubicBezTo>
                  <a:cubicBezTo>
                    <a:pt x="10002" y="8700"/>
                    <a:pt x="10258" y="9189"/>
                    <a:pt x="10246" y="9189"/>
                  </a:cubicBezTo>
                  <a:cubicBezTo>
                    <a:pt x="10246" y="9189"/>
                    <a:pt x="10246" y="9189"/>
                    <a:pt x="10246" y="9189"/>
                  </a:cubicBezTo>
                  <a:cubicBezTo>
                    <a:pt x="10239" y="9189"/>
                    <a:pt x="10090" y="8961"/>
                    <a:pt x="9908" y="8700"/>
                  </a:cubicBezTo>
                  <a:cubicBezTo>
                    <a:pt x="9175" y="7547"/>
                    <a:pt x="8523" y="6814"/>
                    <a:pt x="7883" y="6371"/>
                  </a:cubicBezTo>
                  <a:cubicBezTo>
                    <a:pt x="7429" y="6057"/>
                    <a:pt x="7475" y="6080"/>
                    <a:pt x="6404" y="5882"/>
                  </a:cubicBezTo>
                  <a:cubicBezTo>
                    <a:pt x="6078" y="5812"/>
                    <a:pt x="5775" y="5719"/>
                    <a:pt x="5123" y="5440"/>
                  </a:cubicBezTo>
                  <a:cubicBezTo>
                    <a:pt x="4646" y="5242"/>
                    <a:pt x="4134" y="5056"/>
                    <a:pt x="3971" y="5009"/>
                  </a:cubicBezTo>
                  <a:cubicBezTo>
                    <a:pt x="3672" y="4934"/>
                    <a:pt x="3375" y="4898"/>
                    <a:pt x="3090" y="4898"/>
                  </a:cubicBezTo>
                  <a:cubicBezTo>
                    <a:pt x="2486" y="4898"/>
                    <a:pt x="1937" y="5061"/>
                    <a:pt x="1549" y="5370"/>
                  </a:cubicBezTo>
                  <a:cubicBezTo>
                    <a:pt x="1340" y="5533"/>
                    <a:pt x="1258" y="5638"/>
                    <a:pt x="1060" y="5975"/>
                  </a:cubicBezTo>
                  <a:cubicBezTo>
                    <a:pt x="781" y="6429"/>
                    <a:pt x="571" y="6918"/>
                    <a:pt x="339" y="7663"/>
                  </a:cubicBezTo>
                  <a:cubicBezTo>
                    <a:pt x="1" y="8758"/>
                    <a:pt x="94" y="9456"/>
                    <a:pt x="676" y="10155"/>
                  </a:cubicBezTo>
                  <a:cubicBezTo>
                    <a:pt x="886" y="10399"/>
                    <a:pt x="944" y="10458"/>
                    <a:pt x="1526" y="10819"/>
                  </a:cubicBezTo>
                  <a:cubicBezTo>
                    <a:pt x="2283" y="11284"/>
                    <a:pt x="2807" y="11494"/>
                    <a:pt x="3843" y="11727"/>
                  </a:cubicBezTo>
                  <a:cubicBezTo>
                    <a:pt x="4924" y="11978"/>
                    <a:pt x="5938" y="12091"/>
                    <a:pt x="7204" y="12091"/>
                  </a:cubicBezTo>
                  <a:cubicBezTo>
                    <a:pt x="7696" y="12091"/>
                    <a:pt x="8227" y="12074"/>
                    <a:pt x="8814" y="12041"/>
                  </a:cubicBezTo>
                  <a:cubicBezTo>
                    <a:pt x="9299" y="12012"/>
                    <a:pt x="9644" y="11997"/>
                    <a:pt x="9901" y="11997"/>
                  </a:cubicBezTo>
                  <a:cubicBezTo>
                    <a:pt x="10263" y="11997"/>
                    <a:pt x="10451" y="12026"/>
                    <a:pt x="10607" y="12088"/>
                  </a:cubicBezTo>
                  <a:lnTo>
                    <a:pt x="10805" y="12169"/>
                  </a:lnTo>
                  <a:lnTo>
                    <a:pt x="10584" y="12192"/>
                  </a:lnTo>
                  <a:cubicBezTo>
                    <a:pt x="10060" y="12239"/>
                    <a:pt x="8884" y="12565"/>
                    <a:pt x="8011" y="12902"/>
                  </a:cubicBezTo>
                  <a:cubicBezTo>
                    <a:pt x="6905" y="13333"/>
                    <a:pt x="6451" y="13426"/>
                    <a:pt x="5263" y="13508"/>
                  </a:cubicBezTo>
                  <a:cubicBezTo>
                    <a:pt x="4099" y="13589"/>
                    <a:pt x="3703" y="13648"/>
                    <a:pt x="3237" y="13811"/>
                  </a:cubicBezTo>
                  <a:cubicBezTo>
                    <a:pt x="2562" y="14055"/>
                    <a:pt x="2085" y="14439"/>
                    <a:pt x="1794" y="14975"/>
                  </a:cubicBezTo>
                  <a:cubicBezTo>
                    <a:pt x="1561" y="15406"/>
                    <a:pt x="1514" y="15720"/>
                    <a:pt x="1608" y="16209"/>
                  </a:cubicBezTo>
                  <a:cubicBezTo>
                    <a:pt x="1712" y="16733"/>
                    <a:pt x="1980" y="17175"/>
                    <a:pt x="2411" y="17548"/>
                  </a:cubicBezTo>
                  <a:cubicBezTo>
                    <a:pt x="2585" y="17699"/>
                    <a:pt x="3261" y="18060"/>
                    <a:pt x="3517" y="18142"/>
                  </a:cubicBezTo>
                  <a:cubicBezTo>
                    <a:pt x="3824" y="18227"/>
                    <a:pt x="4318" y="18281"/>
                    <a:pt x="4752" y="18281"/>
                  </a:cubicBezTo>
                  <a:cubicBezTo>
                    <a:pt x="4911" y="18281"/>
                    <a:pt x="5062" y="18274"/>
                    <a:pt x="5193" y="18258"/>
                  </a:cubicBezTo>
                  <a:cubicBezTo>
                    <a:pt x="6311" y="18118"/>
                    <a:pt x="7557" y="17524"/>
                    <a:pt x="8605" y="16651"/>
                  </a:cubicBezTo>
                  <a:cubicBezTo>
                    <a:pt x="9303" y="16058"/>
                    <a:pt x="9454" y="15871"/>
                    <a:pt x="10234" y="14660"/>
                  </a:cubicBezTo>
                  <a:cubicBezTo>
                    <a:pt x="10607" y="14067"/>
                    <a:pt x="10968" y="13531"/>
                    <a:pt x="11026" y="13473"/>
                  </a:cubicBezTo>
                  <a:cubicBezTo>
                    <a:pt x="11056" y="13436"/>
                    <a:pt x="11076" y="13413"/>
                    <a:pt x="11087" y="13413"/>
                  </a:cubicBezTo>
                  <a:cubicBezTo>
                    <a:pt x="11111" y="13413"/>
                    <a:pt x="11093" y="13517"/>
                    <a:pt x="11038" y="13811"/>
                  </a:cubicBezTo>
                  <a:cubicBezTo>
                    <a:pt x="10991" y="14055"/>
                    <a:pt x="10898" y="14544"/>
                    <a:pt x="10840" y="14893"/>
                  </a:cubicBezTo>
                  <a:cubicBezTo>
                    <a:pt x="10782" y="15243"/>
                    <a:pt x="10607" y="15976"/>
                    <a:pt x="10456" y="16523"/>
                  </a:cubicBezTo>
                  <a:cubicBezTo>
                    <a:pt x="10304" y="17070"/>
                    <a:pt x="10141" y="17722"/>
                    <a:pt x="10095" y="17967"/>
                  </a:cubicBezTo>
                  <a:cubicBezTo>
                    <a:pt x="9839" y="19329"/>
                    <a:pt x="10106" y="20412"/>
                    <a:pt x="10886" y="21285"/>
                  </a:cubicBezTo>
                  <a:cubicBezTo>
                    <a:pt x="11131" y="21553"/>
                    <a:pt x="11224" y="21623"/>
                    <a:pt x="11608" y="21844"/>
                  </a:cubicBezTo>
                  <a:cubicBezTo>
                    <a:pt x="11981" y="22065"/>
                    <a:pt x="12086" y="22100"/>
                    <a:pt x="12318" y="22135"/>
                  </a:cubicBezTo>
                  <a:cubicBezTo>
                    <a:pt x="12389" y="22142"/>
                    <a:pt x="12457" y="22146"/>
                    <a:pt x="12523" y="22146"/>
                  </a:cubicBezTo>
                  <a:cubicBezTo>
                    <a:pt x="12775" y="22146"/>
                    <a:pt x="12996" y="22092"/>
                    <a:pt x="13180" y="21972"/>
                  </a:cubicBezTo>
                  <a:cubicBezTo>
                    <a:pt x="13343" y="21867"/>
                    <a:pt x="13401" y="21809"/>
                    <a:pt x="13599" y="21460"/>
                  </a:cubicBezTo>
                  <a:cubicBezTo>
                    <a:pt x="14065" y="20656"/>
                    <a:pt x="14076" y="20645"/>
                    <a:pt x="14554" y="20621"/>
                  </a:cubicBezTo>
                  <a:cubicBezTo>
                    <a:pt x="15380" y="20598"/>
                    <a:pt x="15741" y="20482"/>
                    <a:pt x="16044" y="20167"/>
                  </a:cubicBezTo>
                  <a:cubicBezTo>
                    <a:pt x="16754" y="19422"/>
                    <a:pt x="16568" y="17885"/>
                    <a:pt x="15578" y="16349"/>
                  </a:cubicBezTo>
                  <a:cubicBezTo>
                    <a:pt x="15241" y="15813"/>
                    <a:pt x="14740" y="15184"/>
                    <a:pt x="14356" y="14800"/>
                  </a:cubicBezTo>
                  <a:cubicBezTo>
                    <a:pt x="14161" y="14596"/>
                    <a:pt x="14077" y="14486"/>
                    <a:pt x="14118" y="14486"/>
                  </a:cubicBezTo>
                  <a:cubicBezTo>
                    <a:pt x="14133" y="14486"/>
                    <a:pt x="14166" y="14501"/>
                    <a:pt x="14216" y="14532"/>
                  </a:cubicBezTo>
                  <a:cubicBezTo>
                    <a:pt x="14402" y="14637"/>
                    <a:pt x="15264" y="14998"/>
                    <a:pt x="15776" y="15173"/>
                  </a:cubicBezTo>
                  <a:cubicBezTo>
                    <a:pt x="16695" y="15474"/>
                    <a:pt x="17639" y="15630"/>
                    <a:pt x="18533" y="15630"/>
                  </a:cubicBezTo>
                  <a:cubicBezTo>
                    <a:pt x="18884" y="15630"/>
                    <a:pt x="19228" y="15606"/>
                    <a:pt x="19560" y="15557"/>
                  </a:cubicBezTo>
                  <a:cubicBezTo>
                    <a:pt x="21702" y="15243"/>
                    <a:pt x="23390" y="13566"/>
                    <a:pt x="23320" y="11843"/>
                  </a:cubicBezTo>
                  <a:cubicBezTo>
                    <a:pt x="23297" y="11273"/>
                    <a:pt x="23134" y="10819"/>
                    <a:pt x="22645" y="9864"/>
                  </a:cubicBezTo>
                  <a:cubicBezTo>
                    <a:pt x="22214" y="9061"/>
                    <a:pt x="22144" y="8700"/>
                    <a:pt x="22214" y="7594"/>
                  </a:cubicBezTo>
                  <a:cubicBezTo>
                    <a:pt x="22284" y="6348"/>
                    <a:pt x="22110" y="5836"/>
                    <a:pt x="21446" y="5382"/>
                  </a:cubicBezTo>
                  <a:cubicBezTo>
                    <a:pt x="21178" y="5195"/>
                    <a:pt x="21050" y="5137"/>
                    <a:pt x="20794" y="5067"/>
                  </a:cubicBezTo>
                  <a:cubicBezTo>
                    <a:pt x="20487" y="4984"/>
                    <a:pt x="20153" y="4944"/>
                    <a:pt x="19801" y="4944"/>
                  </a:cubicBezTo>
                  <a:cubicBezTo>
                    <a:pt x="17947" y="4944"/>
                    <a:pt x="15585" y="6052"/>
                    <a:pt x="14030" y="7745"/>
                  </a:cubicBezTo>
                  <a:cubicBezTo>
                    <a:pt x="13855" y="7943"/>
                    <a:pt x="13657" y="8141"/>
                    <a:pt x="13599" y="8199"/>
                  </a:cubicBezTo>
                  <a:cubicBezTo>
                    <a:pt x="13569" y="8224"/>
                    <a:pt x="13551" y="8239"/>
                    <a:pt x="13544" y="8239"/>
                  </a:cubicBezTo>
                  <a:cubicBezTo>
                    <a:pt x="13531" y="8239"/>
                    <a:pt x="13556" y="8194"/>
                    <a:pt x="13622" y="8083"/>
                  </a:cubicBezTo>
                  <a:cubicBezTo>
                    <a:pt x="13844" y="7710"/>
                    <a:pt x="14554" y="6336"/>
                    <a:pt x="14752" y="5882"/>
                  </a:cubicBezTo>
                  <a:cubicBezTo>
                    <a:pt x="15485" y="4229"/>
                    <a:pt x="15450" y="3100"/>
                    <a:pt x="14624" y="2110"/>
                  </a:cubicBezTo>
                  <a:cubicBezTo>
                    <a:pt x="14193" y="1598"/>
                    <a:pt x="13657" y="1318"/>
                    <a:pt x="12784" y="1144"/>
                  </a:cubicBezTo>
                  <a:cubicBezTo>
                    <a:pt x="12167" y="1016"/>
                    <a:pt x="11923" y="934"/>
                    <a:pt x="11329" y="620"/>
                  </a:cubicBezTo>
                  <a:cubicBezTo>
                    <a:pt x="11026" y="468"/>
                    <a:pt x="10619" y="282"/>
                    <a:pt x="10421" y="201"/>
                  </a:cubicBezTo>
                  <a:cubicBezTo>
                    <a:pt x="10080" y="64"/>
                    <a:pt x="9720" y="0"/>
                    <a:pt x="9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1850150" y="910350"/>
              <a:ext cx="24175" cy="6500"/>
            </a:xfrm>
            <a:custGeom>
              <a:rect b="b" l="l" r="r" t="t"/>
              <a:pathLst>
                <a:path extrusionOk="0" h="260" w="967">
                  <a:moveTo>
                    <a:pt x="80" y="0"/>
                  </a:moveTo>
                  <a:cubicBezTo>
                    <a:pt x="16" y="0"/>
                    <a:pt x="0" y="21"/>
                    <a:pt x="0" y="63"/>
                  </a:cubicBezTo>
                  <a:cubicBezTo>
                    <a:pt x="0" y="98"/>
                    <a:pt x="35" y="144"/>
                    <a:pt x="70" y="168"/>
                  </a:cubicBezTo>
                  <a:cubicBezTo>
                    <a:pt x="153" y="214"/>
                    <a:pt x="512" y="260"/>
                    <a:pt x="711" y="260"/>
                  </a:cubicBezTo>
                  <a:cubicBezTo>
                    <a:pt x="764" y="260"/>
                    <a:pt x="805" y="257"/>
                    <a:pt x="827" y="249"/>
                  </a:cubicBezTo>
                  <a:cubicBezTo>
                    <a:pt x="967" y="214"/>
                    <a:pt x="769" y="121"/>
                    <a:pt x="408" y="51"/>
                  </a:cubicBezTo>
                  <a:cubicBezTo>
                    <a:pt x="240" y="18"/>
                    <a:pt x="139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1979600" y="848125"/>
              <a:ext cx="17850" cy="13275"/>
            </a:xfrm>
            <a:custGeom>
              <a:rect b="b" l="l" r="r" t="t"/>
              <a:pathLst>
                <a:path extrusionOk="0" h="531" w="714">
                  <a:moveTo>
                    <a:pt x="659" y="1"/>
                  </a:moveTo>
                  <a:cubicBezTo>
                    <a:pt x="587" y="1"/>
                    <a:pt x="207" y="253"/>
                    <a:pt x="85" y="398"/>
                  </a:cubicBezTo>
                  <a:cubicBezTo>
                    <a:pt x="7" y="487"/>
                    <a:pt x="1" y="531"/>
                    <a:pt x="42" y="531"/>
                  </a:cubicBezTo>
                  <a:cubicBezTo>
                    <a:pt x="87" y="531"/>
                    <a:pt x="190" y="478"/>
                    <a:pt x="317" y="375"/>
                  </a:cubicBezTo>
                  <a:cubicBezTo>
                    <a:pt x="632" y="130"/>
                    <a:pt x="713" y="37"/>
                    <a:pt x="667" y="2"/>
                  </a:cubicBezTo>
                  <a:cubicBezTo>
                    <a:pt x="665" y="1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1806200" y="712975"/>
              <a:ext cx="35800" cy="25850"/>
            </a:xfrm>
            <a:custGeom>
              <a:rect b="b" l="l" r="r" t="t"/>
              <a:pathLst>
                <a:path extrusionOk="0" h="1034" w="1432">
                  <a:moveTo>
                    <a:pt x="58" y="0"/>
                  </a:moveTo>
                  <a:cubicBezTo>
                    <a:pt x="39" y="0"/>
                    <a:pt x="31" y="11"/>
                    <a:pt x="24" y="30"/>
                  </a:cubicBezTo>
                  <a:cubicBezTo>
                    <a:pt x="0" y="76"/>
                    <a:pt x="47" y="158"/>
                    <a:pt x="128" y="251"/>
                  </a:cubicBezTo>
                  <a:cubicBezTo>
                    <a:pt x="210" y="332"/>
                    <a:pt x="489" y="530"/>
                    <a:pt x="757" y="693"/>
                  </a:cubicBezTo>
                  <a:cubicBezTo>
                    <a:pt x="1110" y="913"/>
                    <a:pt x="1335" y="1034"/>
                    <a:pt x="1404" y="1034"/>
                  </a:cubicBezTo>
                  <a:cubicBezTo>
                    <a:pt x="1426" y="1034"/>
                    <a:pt x="1432" y="1021"/>
                    <a:pt x="1421" y="996"/>
                  </a:cubicBezTo>
                  <a:cubicBezTo>
                    <a:pt x="1386" y="938"/>
                    <a:pt x="873" y="530"/>
                    <a:pt x="419" y="216"/>
                  </a:cubicBezTo>
                  <a:cubicBezTo>
                    <a:pt x="187" y="56"/>
                    <a:pt x="98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1975300" y="535425"/>
              <a:ext cx="18350" cy="74825"/>
            </a:xfrm>
            <a:custGeom>
              <a:rect b="b" l="l" r="r" t="t"/>
              <a:pathLst>
                <a:path extrusionOk="0" h="2993" w="734">
                  <a:moveTo>
                    <a:pt x="411" y="0"/>
                  </a:moveTo>
                  <a:cubicBezTo>
                    <a:pt x="238" y="0"/>
                    <a:pt x="44" y="334"/>
                    <a:pt x="24" y="705"/>
                  </a:cubicBezTo>
                  <a:cubicBezTo>
                    <a:pt x="0" y="1159"/>
                    <a:pt x="187" y="1939"/>
                    <a:pt x="513" y="2696"/>
                  </a:cubicBezTo>
                  <a:cubicBezTo>
                    <a:pt x="615" y="2935"/>
                    <a:pt x="636" y="2992"/>
                    <a:pt x="668" y="2992"/>
                  </a:cubicBezTo>
                  <a:cubicBezTo>
                    <a:pt x="679" y="2992"/>
                    <a:pt x="692" y="2985"/>
                    <a:pt x="711" y="2975"/>
                  </a:cubicBezTo>
                  <a:cubicBezTo>
                    <a:pt x="734" y="2964"/>
                    <a:pt x="652" y="2475"/>
                    <a:pt x="524" y="1904"/>
                  </a:cubicBezTo>
                  <a:cubicBezTo>
                    <a:pt x="257" y="728"/>
                    <a:pt x="245" y="414"/>
                    <a:pt x="431" y="193"/>
                  </a:cubicBezTo>
                  <a:cubicBezTo>
                    <a:pt x="536" y="76"/>
                    <a:pt x="536" y="65"/>
                    <a:pt x="478" y="18"/>
                  </a:cubicBezTo>
                  <a:cubicBezTo>
                    <a:pt x="456" y="6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996825" y="541350"/>
              <a:ext cx="8850" cy="39800"/>
            </a:xfrm>
            <a:custGeom>
              <a:rect b="b" l="l" r="r" t="t"/>
              <a:pathLst>
                <a:path extrusionOk="0" h="1592" w="354">
                  <a:moveTo>
                    <a:pt x="263" y="0"/>
                  </a:moveTo>
                  <a:cubicBezTo>
                    <a:pt x="244" y="0"/>
                    <a:pt x="222" y="8"/>
                    <a:pt x="199" y="26"/>
                  </a:cubicBezTo>
                  <a:cubicBezTo>
                    <a:pt x="48" y="142"/>
                    <a:pt x="1" y="689"/>
                    <a:pt x="106" y="1248"/>
                  </a:cubicBezTo>
                  <a:cubicBezTo>
                    <a:pt x="129" y="1411"/>
                    <a:pt x="176" y="1562"/>
                    <a:pt x="211" y="1586"/>
                  </a:cubicBezTo>
                  <a:cubicBezTo>
                    <a:pt x="216" y="1589"/>
                    <a:pt x="221" y="1591"/>
                    <a:pt x="226" y="1591"/>
                  </a:cubicBezTo>
                  <a:cubicBezTo>
                    <a:pt x="285" y="1591"/>
                    <a:pt x="314" y="1331"/>
                    <a:pt x="304" y="794"/>
                  </a:cubicBezTo>
                  <a:cubicBezTo>
                    <a:pt x="304" y="526"/>
                    <a:pt x="315" y="247"/>
                    <a:pt x="327" y="177"/>
                  </a:cubicBezTo>
                  <a:cubicBezTo>
                    <a:pt x="353" y="72"/>
                    <a:pt x="320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2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20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673" name="Google Shape;673;p2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2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7" name="Google Shape;677;p20"/>
          <p:cNvSpPr txBox="1"/>
          <p:nvPr>
            <p:ph type="ctrTitle"/>
          </p:nvPr>
        </p:nvSpPr>
        <p:spPr>
          <a:xfrm flipH="1">
            <a:off x="1906500" y="595425"/>
            <a:ext cx="5331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78" name="Google Shape;678;p20"/>
          <p:cNvSpPr txBox="1"/>
          <p:nvPr>
            <p:ph idx="1" type="subTitle"/>
          </p:nvPr>
        </p:nvSpPr>
        <p:spPr>
          <a:xfrm>
            <a:off x="1226850" y="3458866"/>
            <a:ext cx="30267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20"/>
          <p:cNvSpPr txBox="1"/>
          <p:nvPr>
            <p:ph idx="2" type="subTitle"/>
          </p:nvPr>
        </p:nvSpPr>
        <p:spPr>
          <a:xfrm>
            <a:off x="1226850" y="2894050"/>
            <a:ext cx="30267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0" name="Google Shape;680;p20"/>
          <p:cNvSpPr txBox="1"/>
          <p:nvPr>
            <p:ph idx="3" type="subTitle"/>
          </p:nvPr>
        </p:nvSpPr>
        <p:spPr>
          <a:xfrm>
            <a:off x="4890450" y="3458857"/>
            <a:ext cx="30267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20"/>
          <p:cNvSpPr txBox="1"/>
          <p:nvPr>
            <p:ph idx="4" type="subTitle"/>
          </p:nvPr>
        </p:nvSpPr>
        <p:spPr>
          <a:xfrm>
            <a:off x="4890450" y="2894050"/>
            <a:ext cx="30267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4;p3"/>
          <p:cNvSpPr txBox="1"/>
          <p:nvPr>
            <p:ph type="ctrTitle"/>
          </p:nvPr>
        </p:nvSpPr>
        <p:spPr>
          <a:xfrm>
            <a:off x="713225" y="2105113"/>
            <a:ext cx="3858900" cy="16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713225" y="3877209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13225" y="588282"/>
            <a:ext cx="1657200" cy="1333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21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21"/>
          <p:cNvGrpSpPr/>
          <p:nvPr/>
        </p:nvGrpSpPr>
        <p:grpSpPr>
          <a:xfrm flipH="1"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685" name="Google Shape;685;p21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21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21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21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9" name="Google Shape;689;p21"/>
          <p:cNvSpPr txBox="1"/>
          <p:nvPr>
            <p:ph type="ctrTitle"/>
          </p:nvPr>
        </p:nvSpPr>
        <p:spPr>
          <a:xfrm flipH="1">
            <a:off x="989775" y="595425"/>
            <a:ext cx="71646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90" name="Google Shape;690;p21"/>
          <p:cNvSpPr txBox="1"/>
          <p:nvPr>
            <p:ph idx="1" type="subTitle"/>
          </p:nvPr>
        </p:nvSpPr>
        <p:spPr>
          <a:xfrm>
            <a:off x="713225" y="3530287"/>
            <a:ext cx="2345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21"/>
          <p:cNvSpPr txBox="1"/>
          <p:nvPr>
            <p:ph idx="2" type="subTitle"/>
          </p:nvPr>
        </p:nvSpPr>
        <p:spPr>
          <a:xfrm>
            <a:off x="713225" y="2965463"/>
            <a:ext cx="23457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2" name="Google Shape;692;p21"/>
          <p:cNvSpPr txBox="1"/>
          <p:nvPr>
            <p:ph idx="3" type="subTitle"/>
          </p:nvPr>
        </p:nvSpPr>
        <p:spPr>
          <a:xfrm>
            <a:off x="3399200" y="3530287"/>
            <a:ext cx="2345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21"/>
          <p:cNvSpPr txBox="1"/>
          <p:nvPr>
            <p:ph idx="4" type="subTitle"/>
          </p:nvPr>
        </p:nvSpPr>
        <p:spPr>
          <a:xfrm>
            <a:off x="3399200" y="2965463"/>
            <a:ext cx="23457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4" name="Google Shape;694;p21"/>
          <p:cNvSpPr txBox="1"/>
          <p:nvPr>
            <p:ph idx="5" type="subTitle"/>
          </p:nvPr>
        </p:nvSpPr>
        <p:spPr>
          <a:xfrm>
            <a:off x="6085075" y="3530287"/>
            <a:ext cx="23457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21"/>
          <p:cNvSpPr txBox="1"/>
          <p:nvPr>
            <p:ph idx="6" type="subTitle"/>
          </p:nvPr>
        </p:nvSpPr>
        <p:spPr>
          <a:xfrm>
            <a:off x="6085075" y="2965463"/>
            <a:ext cx="23457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3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2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8" name="Google Shape;698;p22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699" name="Google Shape;699;p22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22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22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22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3" name="Google Shape;703;p22"/>
          <p:cNvSpPr txBox="1"/>
          <p:nvPr>
            <p:ph type="ctrTitle"/>
          </p:nvPr>
        </p:nvSpPr>
        <p:spPr>
          <a:xfrm flipH="1">
            <a:off x="2197050" y="595425"/>
            <a:ext cx="47499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04" name="Google Shape;704;p22"/>
          <p:cNvSpPr txBox="1"/>
          <p:nvPr>
            <p:ph idx="1" type="subTitle"/>
          </p:nvPr>
        </p:nvSpPr>
        <p:spPr>
          <a:xfrm>
            <a:off x="713225" y="1902050"/>
            <a:ext cx="24612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2"/>
          <p:cNvSpPr/>
          <p:nvPr/>
        </p:nvSpPr>
        <p:spPr>
          <a:xfrm flipH="1" rot="-4385575">
            <a:off x="654181" y="520394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2"/>
          <p:cNvSpPr/>
          <p:nvPr/>
        </p:nvSpPr>
        <p:spPr>
          <a:xfrm flipH="1" rot="-2341092">
            <a:off x="547984" y="958104"/>
            <a:ext cx="221196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2"/>
          <p:cNvSpPr/>
          <p:nvPr/>
        </p:nvSpPr>
        <p:spPr>
          <a:xfrm rot="4068928">
            <a:off x="8226372" y="737005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2"/>
          <p:cNvSpPr txBox="1"/>
          <p:nvPr>
            <p:ph idx="2" type="subTitle"/>
          </p:nvPr>
        </p:nvSpPr>
        <p:spPr>
          <a:xfrm>
            <a:off x="3341400" y="1902050"/>
            <a:ext cx="24612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22"/>
          <p:cNvSpPr txBox="1"/>
          <p:nvPr>
            <p:ph idx="3" type="subTitle"/>
          </p:nvPr>
        </p:nvSpPr>
        <p:spPr>
          <a:xfrm>
            <a:off x="5969575" y="1902050"/>
            <a:ext cx="24612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3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2" name="Google Shape;712;p23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713" name="Google Shape;713;p2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2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3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" name="Google Shape;717;p23"/>
          <p:cNvSpPr txBox="1"/>
          <p:nvPr>
            <p:ph type="ctrTitle"/>
          </p:nvPr>
        </p:nvSpPr>
        <p:spPr>
          <a:xfrm flipH="1">
            <a:off x="2623075" y="595425"/>
            <a:ext cx="38979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18" name="Google Shape;718;p23"/>
          <p:cNvSpPr txBox="1"/>
          <p:nvPr>
            <p:ph idx="1" type="subTitle"/>
          </p:nvPr>
        </p:nvSpPr>
        <p:spPr>
          <a:xfrm>
            <a:off x="1585513" y="2566797"/>
            <a:ext cx="28074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23"/>
          <p:cNvSpPr txBox="1"/>
          <p:nvPr>
            <p:ph idx="2" type="subTitle"/>
          </p:nvPr>
        </p:nvSpPr>
        <p:spPr>
          <a:xfrm>
            <a:off x="1585513" y="2001972"/>
            <a:ext cx="28074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0" name="Google Shape;720;p23"/>
          <p:cNvSpPr txBox="1"/>
          <p:nvPr>
            <p:ph idx="3" type="subTitle"/>
          </p:nvPr>
        </p:nvSpPr>
        <p:spPr>
          <a:xfrm>
            <a:off x="4751278" y="2566797"/>
            <a:ext cx="28074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23"/>
          <p:cNvSpPr txBox="1"/>
          <p:nvPr>
            <p:ph idx="4" type="subTitle"/>
          </p:nvPr>
        </p:nvSpPr>
        <p:spPr>
          <a:xfrm>
            <a:off x="4751278" y="2001972"/>
            <a:ext cx="28074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2" name="Google Shape;722;p23"/>
          <p:cNvSpPr txBox="1"/>
          <p:nvPr>
            <p:ph idx="5" type="subTitle"/>
          </p:nvPr>
        </p:nvSpPr>
        <p:spPr>
          <a:xfrm>
            <a:off x="1585513" y="4006100"/>
            <a:ext cx="28074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23"/>
          <p:cNvSpPr txBox="1"/>
          <p:nvPr>
            <p:ph idx="6" type="subTitle"/>
          </p:nvPr>
        </p:nvSpPr>
        <p:spPr>
          <a:xfrm>
            <a:off x="1585513" y="3441275"/>
            <a:ext cx="28074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4" name="Google Shape;724;p23"/>
          <p:cNvSpPr txBox="1"/>
          <p:nvPr>
            <p:ph idx="7" type="subTitle"/>
          </p:nvPr>
        </p:nvSpPr>
        <p:spPr>
          <a:xfrm>
            <a:off x="4751278" y="4006100"/>
            <a:ext cx="28074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23"/>
          <p:cNvSpPr txBox="1"/>
          <p:nvPr>
            <p:ph idx="8" type="subTitle"/>
          </p:nvPr>
        </p:nvSpPr>
        <p:spPr>
          <a:xfrm>
            <a:off x="4751278" y="3441275"/>
            <a:ext cx="28074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2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24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729" name="Google Shape;729;p2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2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2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2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3" name="Google Shape;733;p24"/>
          <p:cNvSpPr txBox="1"/>
          <p:nvPr>
            <p:ph type="ctrTitle"/>
          </p:nvPr>
        </p:nvSpPr>
        <p:spPr>
          <a:xfrm flipH="1">
            <a:off x="1906500" y="595425"/>
            <a:ext cx="5331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34" name="Google Shape;734;p24"/>
          <p:cNvSpPr txBox="1"/>
          <p:nvPr>
            <p:ph idx="1" type="subTitle"/>
          </p:nvPr>
        </p:nvSpPr>
        <p:spPr>
          <a:xfrm>
            <a:off x="713225" y="2646800"/>
            <a:ext cx="2436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24"/>
          <p:cNvSpPr txBox="1"/>
          <p:nvPr>
            <p:ph idx="2" type="subTitle"/>
          </p:nvPr>
        </p:nvSpPr>
        <p:spPr>
          <a:xfrm>
            <a:off x="713225" y="2081975"/>
            <a:ext cx="24366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6" name="Google Shape;736;p24"/>
          <p:cNvSpPr txBox="1"/>
          <p:nvPr>
            <p:ph idx="3" type="subTitle"/>
          </p:nvPr>
        </p:nvSpPr>
        <p:spPr>
          <a:xfrm>
            <a:off x="3353750" y="2646800"/>
            <a:ext cx="2436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24"/>
          <p:cNvSpPr txBox="1"/>
          <p:nvPr>
            <p:ph idx="4" type="subTitle"/>
          </p:nvPr>
        </p:nvSpPr>
        <p:spPr>
          <a:xfrm>
            <a:off x="3353750" y="2081975"/>
            <a:ext cx="24366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8" name="Google Shape;738;p24"/>
          <p:cNvSpPr txBox="1"/>
          <p:nvPr>
            <p:ph idx="5" type="subTitle"/>
          </p:nvPr>
        </p:nvSpPr>
        <p:spPr>
          <a:xfrm>
            <a:off x="5994175" y="2646800"/>
            <a:ext cx="2436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24"/>
          <p:cNvSpPr txBox="1"/>
          <p:nvPr>
            <p:ph idx="6" type="subTitle"/>
          </p:nvPr>
        </p:nvSpPr>
        <p:spPr>
          <a:xfrm>
            <a:off x="5994175" y="2081975"/>
            <a:ext cx="24366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0" name="Google Shape;740;p24"/>
          <p:cNvSpPr txBox="1"/>
          <p:nvPr>
            <p:ph idx="7" type="subTitle"/>
          </p:nvPr>
        </p:nvSpPr>
        <p:spPr>
          <a:xfrm>
            <a:off x="713225" y="4019000"/>
            <a:ext cx="2436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24"/>
          <p:cNvSpPr txBox="1"/>
          <p:nvPr>
            <p:ph idx="8" type="subTitle"/>
          </p:nvPr>
        </p:nvSpPr>
        <p:spPr>
          <a:xfrm>
            <a:off x="713225" y="3454175"/>
            <a:ext cx="24366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2" name="Google Shape;742;p24"/>
          <p:cNvSpPr txBox="1"/>
          <p:nvPr>
            <p:ph idx="9" type="subTitle"/>
          </p:nvPr>
        </p:nvSpPr>
        <p:spPr>
          <a:xfrm>
            <a:off x="3353750" y="4019000"/>
            <a:ext cx="2436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24"/>
          <p:cNvSpPr txBox="1"/>
          <p:nvPr>
            <p:ph idx="13" type="subTitle"/>
          </p:nvPr>
        </p:nvSpPr>
        <p:spPr>
          <a:xfrm>
            <a:off x="3353750" y="3454175"/>
            <a:ext cx="24366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4" name="Google Shape;744;p24"/>
          <p:cNvSpPr txBox="1"/>
          <p:nvPr>
            <p:ph idx="14" type="subTitle"/>
          </p:nvPr>
        </p:nvSpPr>
        <p:spPr>
          <a:xfrm>
            <a:off x="5994175" y="4019000"/>
            <a:ext cx="2436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24"/>
          <p:cNvSpPr txBox="1"/>
          <p:nvPr>
            <p:ph idx="15" type="subTitle"/>
          </p:nvPr>
        </p:nvSpPr>
        <p:spPr>
          <a:xfrm>
            <a:off x="5994175" y="3454175"/>
            <a:ext cx="24366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2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8" name="Google Shape;748;p25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749" name="Google Shape;749;p2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2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2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2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3" name="Google Shape;753;p25"/>
          <p:cNvSpPr txBox="1"/>
          <p:nvPr>
            <p:ph hasCustomPrompt="1" type="title"/>
          </p:nvPr>
        </p:nvSpPr>
        <p:spPr>
          <a:xfrm>
            <a:off x="1157112" y="789575"/>
            <a:ext cx="6829800" cy="105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4" name="Google Shape;754;p25"/>
          <p:cNvSpPr txBox="1"/>
          <p:nvPr>
            <p:ph idx="1" type="subTitle"/>
          </p:nvPr>
        </p:nvSpPr>
        <p:spPr>
          <a:xfrm>
            <a:off x="1157050" y="1971792"/>
            <a:ext cx="68298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25"/>
          <p:cNvSpPr txBox="1"/>
          <p:nvPr>
            <p:ph hasCustomPrompt="1" idx="2" type="title"/>
          </p:nvPr>
        </p:nvSpPr>
        <p:spPr>
          <a:xfrm>
            <a:off x="1157112" y="2831545"/>
            <a:ext cx="6829800" cy="105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6" name="Google Shape;756;p25"/>
          <p:cNvSpPr txBox="1"/>
          <p:nvPr>
            <p:ph idx="3" type="subTitle"/>
          </p:nvPr>
        </p:nvSpPr>
        <p:spPr>
          <a:xfrm>
            <a:off x="1157050" y="4013763"/>
            <a:ext cx="68298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7" name="Google Shape;757;p25"/>
          <p:cNvGrpSpPr/>
          <p:nvPr/>
        </p:nvGrpSpPr>
        <p:grpSpPr>
          <a:xfrm flipH="1" rot="4499914">
            <a:off x="7997933" y="320297"/>
            <a:ext cx="2395657" cy="2434248"/>
            <a:chOff x="-3524891" y="4542950"/>
            <a:chExt cx="1976098" cy="2007931"/>
          </a:xfrm>
        </p:grpSpPr>
        <p:sp>
          <p:nvSpPr>
            <p:cNvPr id="758" name="Google Shape;758;p25"/>
            <p:cNvSpPr/>
            <p:nvPr/>
          </p:nvSpPr>
          <p:spPr>
            <a:xfrm>
              <a:off x="-2097233" y="5884715"/>
              <a:ext cx="40477" cy="41849"/>
            </a:xfrm>
            <a:custGeom>
              <a:rect b="b" l="l" r="r" t="t"/>
              <a:pathLst>
                <a:path extrusionOk="0" h="305" w="295">
                  <a:moveTo>
                    <a:pt x="68" y="0"/>
                  </a:moveTo>
                  <a:cubicBezTo>
                    <a:pt x="28" y="0"/>
                    <a:pt x="0" y="38"/>
                    <a:pt x="27" y="82"/>
                  </a:cubicBezTo>
                  <a:cubicBezTo>
                    <a:pt x="27" y="105"/>
                    <a:pt x="97" y="175"/>
                    <a:pt x="155" y="233"/>
                  </a:cubicBezTo>
                  <a:cubicBezTo>
                    <a:pt x="209" y="281"/>
                    <a:pt x="240" y="305"/>
                    <a:pt x="258" y="305"/>
                  </a:cubicBezTo>
                  <a:cubicBezTo>
                    <a:pt x="271" y="305"/>
                    <a:pt x="278" y="292"/>
                    <a:pt x="283" y="268"/>
                  </a:cubicBezTo>
                  <a:cubicBezTo>
                    <a:pt x="294" y="198"/>
                    <a:pt x="201" y="59"/>
                    <a:pt x="108" y="12"/>
                  </a:cubicBezTo>
                  <a:cubicBezTo>
                    <a:pt x="94" y="4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-1954673" y="5589990"/>
              <a:ext cx="64626" cy="16465"/>
            </a:xfrm>
            <a:custGeom>
              <a:rect b="b" l="l" r="r" t="t"/>
              <a:pathLst>
                <a:path extrusionOk="0" h="120" w="471">
                  <a:moveTo>
                    <a:pt x="292" y="0"/>
                  </a:moveTo>
                  <a:cubicBezTo>
                    <a:pt x="264" y="0"/>
                    <a:pt x="233" y="2"/>
                    <a:pt x="199" y="6"/>
                  </a:cubicBezTo>
                  <a:cubicBezTo>
                    <a:pt x="12" y="18"/>
                    <a:pt x="1" y="18"/>
                    <a:pt x="24" y="76"/>
                  </a:cubicBezTo>
                  <a:cubicBezTo>
                    <a:pt x="36" y="105"/>
                    <a:pt x="97" y="120"/>
                    <a:pt x="169" y="120"/>
                  </a:cubicBezTo>
                  <a:cubicBezTo>
                    <a:pt x="242" y="120"/>
                    <a:pt x="327" y="105"/>
                    <a:pt x="385" y="76"/>
                  </a:cubicBezTo>
                  <a:cubicBezTo>
                    <a:pt x="470" y="38"/>
                    <a:pt x="416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-2956160" y="6208802"/>
              <a:ext cx="401888" cy="266873"/>
            </a:xfrm>
            <a:custGeom>
              <a:rect b="b" l="l" r="r" t="t"/>
              <a:pathLst>
                <a:path extrusionOk="0" h="1945" w="2929">
                  <a:moveTo>
                    <a:pt x="63" y="1"/>
                  </a:moveTo>
                  <a:cubicBezTo>
                    <a:pt x="1" y="1"/>
                    <a:pt x="44" y="139"/>
                    <a:pt x="163" y="328"/>
                  </a:cubicBezTo>
                  <a:cubicBezTo>
                    <a:pt x="384" y="654"/>
                    <a:pt x="617" y="828"/>
                    <a:pt x="1048" y="968"/>
                  </a:cubicBezTo>
                  <a:cubicBezTo>
                    <a:pt x="1432" y="1096"/>
                    <a:pt x="1770" y="1282"/>
                    <a:pt x="2177" y="1608"/>
                  </a:cubicBezTo>
                  <a:cubicBezTo>
                    <a:pt x="2419" y="1799"/>
                    <a:pt x="2745" y="1944"/>
                    <a:pt x="2868" y="1944"/>
                  </a:cubicBezTo>
                  <a:cubicBezTo>
                    <a:pt x="2910" y="1944"/>
                    <a:pt x="2928" y="1927"/>
                    <a:pt x="2910" y="1888"/>
                  </a:cubicBezTo>
                  <a:cubicBezTo>
                    <a:pt x="2899" y="1865"/>
                    <a:pt x="2817" y="1806"/>
                    <a:pt x="2736" y="1771"/>
                  </a:cubicBezTo>
                  <a:cubicBezTo>
                    <a:pt x="2643" y="1725"/>
                    <a:pt x="2375" y="1539"/>
                    <a:pt x="2142" y="1352"/>
                  </a:cubicBezTo>
                  <a:cubicBezTo>
                    <a:pt x="1758" y="1038"/>
                    <a:pt x="1676" y="991"/>
                    <a:pt x="1187" y="805"/>
                  </a:cubicBezTo>
                  <a:lnTo>
                    <a:pt x="652" y="607"/>
                  </a:lnTo>
                  <a:lnTo>
                    <a:pt x="407" y="328"/>
                  </a:lnTo>
                  <a:cubicBezTo>
                    <a:pt x="268" y="165"/>
                    <a:pt x="128" y="25"/>
                    <a:pt x="105" y="13"/>
                  </a:cubicBezTo>
                  <a:cubicBezTo>
                    <a:pt x="88" y="5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-2786982" y="5876757"/>
              <a:ext cx="38556" cy="71212"/>
            </a:xfrm>
            <a:custGeom>
              <a:rect b="b" l="l" r="r" t="t"/>
              <a:pathLst>
                <a:path extrusionOk="0" h="519" w="281">
                  <a:moveTo>
                    <a:pt x="216" y="0"/>
                  </a:moveTo>
                  <a:cubicBezTo>
                    <a:pt x="194" y="0"/>
                    <a:pt x="166" y="62"/>
                    <a:pt x="94" y="221"/>
                  </a:cubicBezTo>
                  <a:cubicBezTo>
                    <a:pt x="16" y="402"/>
                    <a:pt x="1" y="519"/>
                    <a:pt x="38" y="519"/>
                  </a:cubicBezTo>
                  <a:cubicBezTo>
                    <a:pt x="57" y="519"/>
                    <a:pt x="87" y="492"/>
                    <a:pt x="129" y="431"/>
                  </a:cubicBezTo>
                  <a:cubicBezTo>
                    <a:pt x="222" y="303"/>
                    <a:pt x="280" y="105"/>
                    <a:pt x="245" y="35"/>
                  </a:cubicBezTo>
                  <a:cubicBezTo>
                    <a:pt x="235" y="13"/>
                    <a:pt x="226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-3002537" y="6006694"/>
              <a:ext cx="44868" cy="152852"/>
            </a:xfrm>
            <a:custGeom>
              <a:rect b="b" l="l" r="r" t="t"/>
              <a:pathLst>
                <a:path extrusionOk="0" h="1114" w="327">
                  <a:moveTo>
                    <a:pt x="172" y="1"/>
                  </a:moveTo>
                  <a:cubicBezTo>
                    <a:pt x="159" y="1"/>
                    <a:pt x="144" y="23"/>
                    <a:pt x="117" y="78"/>
                  </a:cubicBezTo>
                  <a:cubicBezTo>
                    <a:pt x="0" y="346"/>
                    <a:pt x="93" y="1091"/>
                    <a:pt x="233" y="1114"/>
                  </a:cubicBezTo>
                  <a:cubicBezTo>
                    <a:pt x="303" y="1114"/>
                    <a:pt x="326" y="1021"/>
                    <a:pt x="280" y="904"/>
                  </a:cubicBezTo>
                  <a:cubicBezTo>
                    <a:pt x="256" y="858"/>
                    <a:pt x="233" y="660"/>
                    <a:pt x="233" y="462"/>
                  </a:cubicBezTo>
                  <a:cubicBezTo>
                    <a:pt x="221" y="264"/>
                    <a:pt x="210" y="66"/>
                    <a:pt x="198" y="31"/>
                  </a:cubicBezTo>
                  <a:cubicBezTo>
                    <a:pt x="189" y="12"/>
                    <a:pt x="181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-1770950" y="5584639"/>
              <a:ext cx="134329" cy="565442"/>
            </a:xfrm>
            <a:custGeom>
              <a:rect b="b" l="l" r="r" t="t"/>
              <a:pathLst>
                <a:path extrusionOk="0" h="4121" w="979">
                  <a:moveTo>
                    <a:pt x="875" y="1"/>
                  </a:moveTo>
                  <a:cubicBezTo>
                    <a:pt x="845" y="1"/>
                    <a:pt x="816" y="79"/>
                    <a:pt x="792" y="220"/>
                  </a:cubicBezTo>
                  <a:cubicBezTo>
                    <a:pt x="780" y="325"/>
                    <a:pt x="664" y="686"/>
                    <a:pt x="548" y="1023"/>
                  </a:cubicBezTo>
                  <a:cubicBezTo>
                    <a:pt x="245" y="1861"/>
                    <a:pt x="222" y="2048"/>
                    <a:pt x="257" y="2898"/>
                  </a:cubicBezTo>
                  <a:cubicBezTo>
                    <a:pt x="280" y="3468"/>
                    <a:pt x="233" y="3771"/>
                    <a:pt x="117" y="3934"/>
                  </a:cubicBezTo>
                  <a:cubicBezTo>
                    <a:pt x="12" y="4073"/>
                    <a:pt x="0" y="4120"/>
                    <a:pt x="105" y="4120"/>
                  </a:cubicBezTo>
                  <a:cubicBezTo>
                    <a:pt x="245" y="4108"/>
                    <a:pt x="431" y="3713"/>
                    <a:pt x="443" y="3387"/>
                  </a:cubicBezTo>
                  <a:cubicBezTo>
                    <a:pt x="455" y="3282"/>
                    <a:pt x="443" y="3014"/>
                    <a:pt x="431" y="2793"/>
                  </a:cubicBezTo>
                  <a:cubicBezTo>
                    <a:pt x="373" y="2118"/>
                    <a:pt x="408" y="1885"/>
                    <a:pt x="664" y="1198"/>
                  </a:cubicBezTo>
                  <a:cubicBezTo>
                    <a:pt x="885" y="569"/>
                    <a:pt x="978" y="173"/>
                    <a:pt x="920" y="57"/>
                  </a:cubicBezTo>
                  <a:cubicBezTo>
                    <a:pt x="905" y="19"/>
                    <a:pt x="890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-1828715" y="5391998"/>
              <a:ext cx="177687" cy="143659"/>
            </a:xfrm>
            <a:custGeom>
              <a:rect b="b" l="l" r="r" t="t"/>
              <a:pathLst>
                <a:path extrusionOk="0" h="1047" w="1295">
                  <a:moveTo>
                    <a:pt x="75" y="0"/>
                  </a:moveTo>
                  <a:cubicBezTo>
                    <a:pt x="22" y="0"/>
                    <a:pt x="0" y="18"/>
                    <a:pt x="14" y="52"/>
                  </a:cubicBezTo>
                  <a:cubicBezTo>
                    <a:pt x="26" y="64"/>
                    <a:pt x="177" y="157"/>
                    <a:pt x="352" y="262"/>
                  </a:cubicBezTo>
                  <a:cubicBezTo>
                    <a:pt x="747" y="471"/>
                    <a:pt x="980" y="658"/>
                    <a:pt x="1120" y="879"/>
                  </a:cubicBezTo>
                  <a:cubicBezTo>
                    <a:pt x="1186" y="991"/>
                    <a:pt x="1233" y="1047"/>
                    <a:pt x="1262" y="1047"/>
                  </a:cubicBezTo>
                  <a:cubicBezTo>
                    <a:pt x="1284" y="1047"/>
                    <a:pt x="1295" y="1014"/>
                    <a:pt x="1295" y="949"/>
                  </a:cubicBezTo>
                  <a:cubicBezTo>
                    <a:pt x="1295" y="867"/>
                    <a:pt x="1260" y="786"/>
                    <a:pt x="1167" y="646"/>
                  </a:cubicBezTo>
                  <a:cubicBezTo>
                    <a:pt x="934" y="320"/>
                    <a:pt x="678" y="157"/>
                    <a:pt x="235" y="29"/>
                  </a:cubicBezTo>
                  <a:cubicBezTo>
                    <a:pt x="167" y="9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-3446682" y="5131987"/>
              <a:ext cx="351532" cy="407788"/>
            </a:xfrm>
            <a:custGeom>
              <a:rect b="b" l="l" r="r" t="t"/>
              <a:pathLst>
                <a:path extrusionOk="0" h="2972" w="2562">
                  <a:moveTo>
                    <a:pt x="2513" y="1"/>
                  </a:moveTo>
                  <a:cubicBezTo>
                    <a:pt x="2484" y="1"/>
                    <a:pt x="2411" y="79"/>
                    <a:pt x="2271" y="247"/>
                  </a:cubicBezTo>
                  <a:cubicBezTo>
                    <a:pt x="1933" y="655"/>
                    <a:pt x="1852" y="736"/>
                    <a:pt x="1316" y="1039"/>
                  </a:cubicBezTo>
                  <a:cubicBezTo>
                    <a:pt x="385" y="1575"/>
                    <a:pt x="36" y="1970"/>
                    <a:pt x="12" y="2529"/>
                  </a:cubicBezTo>
                  <a:cubicBezTo>
                    <a:pt x="1" y="2750"/>
                    <a:pt x="59" y="2972"/>
                    <a:pt x="129" y="2972"/>
                  </a:cubicBezTo>
                  <a:cubicBezTo>
                    <a:pt x="152" y="2972"/>
                    <a:pt x="187" y="2855"/>
                    <a:pt x="199" y="2727"/>
                  </a:cubicBezTo>
                  <a:cubicBezTo>
                    <a:pt x="245" y="2075"/>
                    <a:pt x="420" y="1854"/>
                    <a:pt x="1409" y="1214"/>
                  </a:cubicBezTo>
                  <a:cubicBezTo>
                    <a:pt x="1829" y="946"/>
                    <a:pt x="2015" y="806"/>
                    <a:pt x="2155" y="643"/>
                  </a:cubicBezTo>
                  <a:cubicBezTo>
                    <a:pt x="2387" y="375"/>
                    <a:pt x="2562" y="84"/>
                    <a:pt x="2527" y="15"/>
                  </a:cubicBezTo>
                  <a:cubicBezTo>
                    <a:pt x="2525" y="5"/>
                    <a:pt x="2520" y="1"/>
                    <a:pt x="2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-2155821" y="5160938"/>
              <a:ext cx="38419" cy="50356"/>
            </a:xfrm>
            <a:custGeom>
              <a:rect b="b" l="l" r="r" t="t"/>
              <a:pathLst>
                <a:path extrusionOk="0" h="367" w="280">
                  <a:moveTo>
                    <a:pt x="223" y="0"/>
                  </a:moveTo>
                  <a:cubicBezTo>
                    <a:pt x="173" y="0"/>
                    <a:pt x="72" y="131"/>
                    <a:pt x="23" y="269"/>
                  </a:cubicBezTo>
                  <a:cubicBezTo>
                    <a:pt x="4" y="344"/>
                    <a:pt x="1" y="366"/>
                    <a:pt x="36" y="366"/>
                  </a:cubicBezTo>
                  <a:cubicBezTo>
                    <a:pt x="44" y="366"/>
                    <a:pt x="56" y="365"/>
                    <a:pt x="70" y="362"/>
                  </a:cubicBezTo>
                  <a:cubicBezTo>
                    <a:pt x="151" y="362"/>
                    <a:pt x="279" y="95"/>
                    <a:pt x="244" y="13"/>
                  </a:cubicBezTo>
                  <a:cubicBezTo>
                    <a:pt x="239" y="4"/>
                    <a:pt x="232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-3074434" y="5055837"/>
              <a:ext cx="143933" cy="54198"/>
            </a:xfrm>
            <a:custGeom>
              <a:rect b="b" l="l" r="r" t="t"/>
              <a:pathLst>
                <a:path extrusionOk="0" h="395" w="1049">
                  <a:moveTo>
                    <a:pt x="797" y="0"/>
                  </a:moveTo>
                  <a:cubicBezTo>
                    <a:pt x="700" y="0"/>
                    <a:pt x="588" y="12"/>
                    <a:pt x="489" y="34"/>
                  </a:cubicBezTo>
                  <a:cubicBezTo>
                    <a:pt x="396" y="57"/>
                    <a:pt x="280" y="92"/>
                    <a:pt x="245" y="127"/>
                  </a:cubicBezTo>
                  <a:cubicBezTo>
                    <a:pt x="47" y="255"/>
                    <a:pt x="0" y="302"/>
                    <a:pt x="24" y="348"/>
                  </a:cubicBezTo>
                  <a:cubicBezTo>
                    <a:pt x="35" y="383"/>
                    <a:pt x="59" y="395"/>
                    <a:pt x="59" y="395"/>
                  </a:cubicBezTo>
                  <a:cubicBezTo>
                    <a:pt x="70" y="395"/>
                    <a:pt x="233" y="337"/>
                    <a:pt x="431" y="278"/>
                  </a:cubicBezTo>
                  <a:cubicBezTo>
                    <a:pt x="629" y="209"/>
                    <a:pt x="850" y="139"/>
                    <a:pt x="920" y="127"/>
                  </a:cubicBezTo>
                  <a:cubicBezTo>
                    <a:pt x="1025" y="104"/>
                    <a:pt x="1048" y="81"/>
                    <a:pt x="1025" y="46"/>
                  </a:cubicBezTo>
                  <a:cubicBezTo>
                    <a:pt x="994" y="15"/>
                    <a:pt x="905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-3524891" y="4542950"/>
              <a:ext cx="1976098" cy="2007931"/>
            </a:xfrm>
            <a:custGeom>
              <a:rect b="b" l="l" r="r" t="t"/>
              <a:pathLst>
                <a:path extrusionOk="0" h="14634" w="14402">
                  <a:moveTo>
                    <a:pt x="10676" y="233"/>
                  </a:moveTo>
                  <a:cubicBezTo>
                    <a:pt x="11386" y="244"/>
                    <a:pt x="11980" y="652"/>
                    <a:pt x="12271" y="1327"/>
                  </a:cubicBezTo>
                  <a:cubicBezTo>
                    <a:pt x="12469" y="1746"/>
                    <a:pt x="12562" y="2410"/>
                    <a:pt x="12516" y="2887"/>
                  </a:cubicBezTo>
                  <a:cubicBezTo>
                    <a:pt x="12423" y="3702"/>
                    <a:pt x="11829" y="4540"/>
                    <a:pt x="10828" y="5297"/>
                  </a:cubicBezTo>
                  <a:cubicBezTo>
                    <a:pt x="10408" y="5611"/>
                    <a:pt x="10245" y="5751"/>
                    <a:pt x="9850" y="6182"/>
                  </a:cubicBezTo>
                  <a:cubicBezTo>
                    <a:pt x="9593" y="6450"/>
                    <a:pt x="9559" y="6473"/>
                    <a:pt x="9139" y="6683"/>
                  </a:cubicBezTo>
                  <a:cubicBezTo>
                    <a:pt x="8904" y="6796"/>
                    <a:pt x="8759" y="6855"/>
                    <a:pt x="8707" y="6855"/>
                  </a:cubicBezTo>
                  <a:cubicBezTo>
                    <a:pt x="8695" y="6855"/>
                    <a:pt x="8688" y="6852"/>
                    <a:pt x="8685" y="6846"/>
                  </a:cubicBezTo>
                  <a:cubicBezTo>
                    <a:pt x="8674" y="6822"/>
                    <a:pt x="8697" y="6799"/>
                    <a:pt x="8744" y="6776"/>
                  </a:cubicBezTo>
                  <a:cubicBezTo>
                    <a:pt x="8976" y="6671"/>
                    <a:pt x="9698" y="5798"/>
                    <a:pt x="9826" y="5460"/>
                  </a:cubicBezTo>
                  <a:cubicBezTo>
                    <a:pt x="9856" y="5385"/>
                    <a:pt x="9861" y="5347"/>
                    <a:pt x="9841" y="5347"/>
                  </a:cubicBezTo>
                  <a:cubicBezTo>
                    <a:pt x="9798" y="5347"/>
                    <a:pt x="9644" y="5513"/>
                    <a:pt x="9384" y="5844"/>
                  </a:cubicBezTo>
                  <a:cubicBezTo>
                    <a:pt x="8988" y="6333"/>
                    <a:pt x="8790" y="6543"/>
                    <a:pt x="8546" y="6717"/>
                  </a:cubicBezTo>
                  <a:cubicBezTo>
                    <a:pt x="8518" y="6736"/>
                    <a:pt x="8500" y="6746"/>
                    <a:pt x="8491" y="6746"/>
                  </a:cubicBezTo>
                  <a:cubicBezTo>
                    <a:pt x="8464" y="6746"/>
                    <a:pt x="8513" y="6662"/>
                    <a:pt x="8650" y="6438"/>
                  </a:cubicBezTo>
                  <a:cubicBezTo>
                    <a:pt x="8907" y="6031"/>
                    <a:pt x="9139" y="5518"/>
                    <a:pt x="9663" y="4168"/>
                  </a:cubicBezTo>
                  <a:cubicBezTo>
                    <a:pt x="10001" y="3295"/>
                    <a:pt x="10071" y="3062"/>
                    <a:pt x="10024" y="3039"/>
                  </a:cubicBezTo>
                  <a:cubicBezTo>
                    <a:pt x="10021" y="3037"/>
                    <a:pt x="10017" y="3037"/>
                    <a:pt x="10014" y="3037"/>
                  </a:cubicBezTo>
                  <a:cubicBezTo>
                    <a:pt x="9886" y="3037"/>
                    <a:pt x="9521" y="3795"/>
                    <a:pt x="9046" y="4983"/>
                  </a:cubicBezTo>
                  <a:cubicBezTo>
                    <a:pt x="8650" y="5984"/>
                    <a:pt x="8348" y="6624"/>
                    <a:pt x="8161" y="6799"/>
                  </a:cubicBezTo>
                  <a:cubicBezTo>
                    <a:pt x="8159" y="6801"/>
                    <a:pt x="8157" y="6802"/>
                    <a:pt x="8156" y="6802"/>
                  </a:cubicBezTo>
                  <a:cubicBezTo>
                    <a:pt x="8104" y="6802"/>
                    <a:pt x="8295" y="5743"/>
                    <a:pt x="8464" y="5122"/>
                  </a:cubicBezTo>
                  <a:cubicBezTo>
                    <a:pt x="8590" y="4628"/>
                    <a:pt x="8626" y="4384"/>
                    <a:pt x="8566" y="4384"/>
                  </a:cubicBezTo>
                  <a:cubicBezTo>
                    <a:pt x="8548" y="4384"/>
                    <a:pt x="8522" y="4405"/>
                    <a:pt x="8487" y="4447"/>
                  </a:cubicBezTo>
                  <a:cubicBezTo>
                    <a:pt x="8324" y="4668"/>
                    <a:pt x="8045" y="5879"/>
                    <a:pt x="7987" y="6729"/>
                  </a:cubicBezTo>
                  <a:cubicBezTo>
                    <a:pt x="7964" y="6908"/>
                    <a:pt x="7953" y="7044"/>
                    <a:pt x="7942" y="7044"/>
                  </a:cubicBezTo>
                  <a:cubicBezTo>
                    <a:pt x="7941" y="7044"/>
                    <a:pt x="7941" y="7044"/>
                    <a:pt x="7940" y="7043"/>
                  </a:cubicBezTo>
                  <a:cubicBezTo>
                    <a:pt x="7894" y="6939"/>
                    <a:pt x="7754" y="5041"/>
                    <a:pt x="7766" y="4645"/>
                  </a:cubicBezTo>
                  <a:cubicBezTo>
                    <a:pt x="7789" y="3784"/>
                    <a:pt x="7929" y="2969"/>
                    <a:pt x="8150" y="2410"/>
                  </a:cubicBezTo>
                  <a:cubicBezTo>
                    <a:pt x="8371" y="1851"/>
                    <a:pt x="8883" y="1141"/>
                    <a:pt x="9349" y="757"/>
                  </a:cubicBezTo>
                  <a:cubicBezTo>
                    <a:pt x="9815" y="372"/>
                    <a:pt x="10187" y="233"/>
                    <a:pt x="10676" y="233"/>
                  </a:cubicBezTo>
                  <a:close/>
                  <a:moveTo>
                    <a:pt x="7703" y="7697"/>
                  </a:moveTo>
                  <a:cubicBezTo>
                    <a:pt x="7711" y="7697"/>
                    <a:pt x="7720" y="7708"/>
                    <a:pt x="7731" y="7730"/>
                  </a:cubicBezTo>
                  <a:cubicBezTo>
                    <a:pt x="7751" y="7781"/>
                    <a:pt x="7727" y="7840"/>
                    <a:pt x="7691" y="7840"/>
                  </a:cubicBezTo>
                  <a:cubicBezTo>
                    <a:pt x="7685" y="7840"/>
                    <a:pt x="7679" y="7838"/>
                    <a:pt x="7672" y="7835"/>
                  </a:cubicBezTo>
                  <a:cubicBezTo>
                    <a:pt x="7649" y="7812"/>
                    <a:pt x="7649" y="7777"/>
                    <a:pt x="7672" y="7742"/>
                  </a:cubicBezTo>
                  <a:cubicBezTo>
                    <a:pt x="7685" y="7711"/>
                    <a:pt x="7694" y="7697"/>
                    <a:pt x="7703" y="7697"/>
                  </a:cubicBezTo>
                  <a:close/>
                  <a:moveTo>
                    <a:pt x="3966" y="3350"/>
                  </a:moveTo>
                  <a:cubicBezTo>
                    <a:pt x="4034" y="3350"/>
                    <a:pt x="4114" y="3355"/>
                    <a:pt x="4215" y="3365"/>
                  </a:cubicBezTo>
                  <a:cubicBezTo>
                    <a:pt x="4832" y="3399"/>
                    <a:pt x="5623" y="3795"/>
                    <a:pt x="6462" y="4482"/>
                  </a:cubicBezTo>
                  <a:cubicBezTo>
                    <a:pt x="7079" y="4994"/>
                    <a:pt x="7416" y="5483"/>
                    <a:pt x="7568" y="6100"/>
                  </a:cubicBezTo>
                  <a:cubicBezTo>
                    <a:pt x="7632" y="6358"/>
                    <a:pt x="7637" y="6654"/>
                    <a:pt x="7592" y="6654"/>
                  </a:cubicBezTo>
                  <a:cubicBezTo>
                    <a:pt x="7588" y="6654"/>
                    <a:pt x="7584" y="6652"/>
                    <a:pt x="7579" y="6648"/>
                  </a:cubicBezTo>
                  <a:cubicBezTo>
                    <a:pt x="7556" y="6624"/>
                    <a:pt x="7370" y="6403"/>
                    <a:pt x="7160" y="6182"/>
                  </a:cubicBezTo>
                  <a:cubicBezTo>
                    <a:pt x="6741" y="5693"/>
                    <a:pt x="6345" y="5355"/>
                    <a:pt x="6089" y="5262"/>
                  </a:cubicBezTo>
                  <a:cubicBezTo>
                    <a:pt x="6022" y="5239"/>
                    <a:pt x="5968" y="5229"/>
                    <a:pt x="5931" y="5229"/>
                  </a:cubicBezTo>
                  <a:cubicBezTo>
                    <a:pt x="5840" y="5229"/>
                    <a:pt x="5850" y="5289"/>
                    <a:pt x="6008" y="5355"/>
                  </a:cubicBezTo>
                  <a:cubicBezTo>
                    <a:pt x="6264" y="5460"/>
                    <a:pt x="6566" y="5740"/>
                    <a:pt x="6986" y="6252"/>
                  </a:cubicBezTo>
                  <a:cubicBezTo>
                    <a:pt x="7195" y="6520"/>
                    <a:pt x="7405" y="6764"/>
                    <a:pt x="7451" y="6811"/>
                  </a:cubicBezTo>
                  <a:cubicBezTo>
                    <a:pt x="7498" y="6857"/>
                    <a:pt x="7533" y="6904"/>
                    <a:pt x="7533" y="6904"/>
                  </a:cubicBezTo>
                  <a:cubicBezTo>
                    <a:pt x="7533" y="6904"/>
                    <a:pt x="7533" y="6905"/>
                    <a:pt x="7532" y="6905"/>
                  </a:cubicBezTo>
                  <a:cubicBezTo>
                    <a:pt x="7515" y="6905"/>
                    <a:pt x="7177" y="6780"/>
                    <a:pt x="6764" y="6624"/>
                  </a:cubicBezTo>
                  <a:cubicBezTo>
                    <a:pt x="6194" y="6403"/>
                    <a:pt x="5868" y="6310"/>
                    <a:pt x="5519" y="6252"/>
                  </a:cubicBezTo>
                  <a:cubicBezTo>
                    <a:pt x="5137" y="6182"/>
                    <a:pt x="4736" y="6145"/>
                    <a:pt x="4528" y="6145"/>
                  </a:cubicBezTo>
                  <a:cubicBezTo>
                    <a:pt x="4456" y="6145"/>
                    <a:pt x="4407" y="6150"/>
                    <a:pt x="4389" y="6159"/>
                  </a:cubicBezTo>
                  <a:cubicBezTo>
                    <a:pt x="4261" y="6217"/>
                    <a:pt x="4354" y="6263"/>
                    <a:pt x="4680" y="6298"/>
                  </a:cubicBezTo>
                  <a:cubicBezTo>
                    <a:pt x="5367" y="6368"/>
                    <a:pt x="5891" y="6508"/>
                    <a:pt x="6741" y="6834"/>
                  </a:cubicBezTo>
                  <a:cubicBezTo>
                    <a:pt x="7218" y="7009"/>
                    <a:pt x="7591" y="7160"/>
                    <a:pt x="7591" y="7160"/>
                  </a:cubicBezTo>
                  <a:cubicBezTo>
                    <a:pt x="7579" y="7160"/>
                    <a:pt x="7195" y="7137"/>
                    <a:pt x="6729" y="7102"/>
                  </a:cubicBezTo>
                  <a:cubicBezTo>
                    <a:pt x="6264" y="7078"/>
                    <a:pt x="5728" y="7055"/>
                    <a:pt x="5554" y="7055"/>
                  </a:cubicBezTo>
                  <a:cubicBezTo>
                    <a:pt x="5228" y="7067"/>
                    <a:pt x="4855" y="7160"/>
                    <a:pt x="4890" y="7218"/>
                  </a:cubicBezTo>
                  <a:cubicBezTo>
                    <a:pt x="4890" y="7232"/>
                    <a:pt x="4938" y="7237"/>
                    <a:pt x="5010" y="7237"/>
                  </a:cubicBezTo>
                  <a:cubicBezTo>
                    <a:pt x="5062" y="7237"/>
                    <a:pt x="5125" y="7235"/>
                    <a:pt x="5193" y="7230"/>
                  </a:cubicBezTo>
                  <a:cubicBezTo>
                    <a:pt x="5205" y="7229"/>
                    <a:pt x="5222" y="7229"/>
                    <a:pt x="5242" y="7229"/>
                  </a:cubicBezTo>
                  <a:cubicBezTo>
                    <a:pt x="5599" y="7229"/>
                    <a:pt x="7032" y="7325"/>
                    <a:pt x="7021" y="7358"/>
                  </a:cubicBezTo>
                  <a:cubicBezTo>
                    <a:pt x="7021" y="7358"/>
                    <a:pt x="6846" y="7404"/>
                    <a:pt x="6625" y="7463"/>
                  </a:cubicBezTo>
                  <a:cubicBezTo>
                    <a:pt x="6415" y="7509"/>
                    <a:pt x="6112" y="7591"/>
                    <a:pt x="5973" y="7649"/>
                  </a:cubicBezTo>
                  <a:cubicBezTo>
                    <a:pt x="5623" y="7765"/>
                    <a:pt x="4937" y="7963"/>
                    <a:pt x="4494" y="8068"/>
                  </a:cubicBezTo>
                  <a:cubicBezTo>
                    <a:pt x="4296" y="8103"/>
                    <a:pt x="3935" y="8208"/>
                    <a:pt x="3679" y="8289"/>
                  </a:cubicBezTo>
                  <a:cubicBezTo>
                    <a:pt x="3144" y="8475"/>
                    <a:pt x="2259" y="8685"/>
                    <a:pt x="1921" y="8697"/>
                  </a:cubicBezTo>
                  <a:cubicBezTo>
                    <a:pt x="1875" y="8700"/>
                    <a:pt x="1828" y="8702"/>
                    <a:pt x="1782" y="8702"/>
                  </a:cubicBezTo>
                  <a:cubicBezTo>
                    <a:pt x="1346" y="8702"/>
                    <a:pt x="947" y="8555"/>
                    <a:pt x="757" y="8312"/>
                  </a:cubicBezTo>
                  <a:cubicBezTo>
                    <a:pt x="606" y="8138"/>
                    <a:pt x="396" y="7649"/>
                    <a:pt x="350" y="7369"/>
                  </a:cubicBezTo>
                  <a:cubicBezTo>
                    <a:pt x="245" y="6717"/>
                    <a:pt x="489" y="5972"/>
                    <a:pt x="955" y="5565"/>
                  </a:cubicBezTo>
                  <a:cubicBezTo>
                    <a:pt x="1036" y="5495"/>
                    <a:pt x="1351" y="5309"/>
                    <a:pt x="1653" y="5157"/>
                  </a:cubicBezTo>
                  <a:cubicBezTo>
                    <a:pt x="2282" y="4843"/>
                    <a:pt x="2399" y="4727"/>
                    <a:pt x="2701" y="4214"/>
                  </a:cubicBezTo>
                  <a:cubicBezTo>
                    <a:pt x="2794" y="4063"/>
                    <a:pt x="2946" y="3865"/>
                    <a:pt x="3027" y="3760"/>
                  </a:cubicBezTo>
                  <a:cubicBezTo>
                    <a:pt x="3155" y="3644"/>
                    <a:pt x="3260" y="3562"/>
                    <a:pt x="3458" y="3481"/>
                  </a:cubicBezTo>
                  <a:cubicBezTo>
                    <a:pt x="3679" y="3388"/>
                    <a:pt x="3782" y="3350"/>
                    <a:pt x="3966" y="3350"/>
                  </a:cubicBezTo>
                  <a:close/>
                  <a:moveTo>
                    <a:pt x="7671" y="7954"/>
                  </a:moveTo>
                  <a:cubicBezTo>
                    <a:pt x="7704" y="7954"/>
                    <a:pt x="7691" y="8023"/>
                    <a:pt x="7626" y="8406"/>
                  </a:cubicBezTo>
                  <a:cubicBezTo>
                    <a:pt x="7475" y="9314"/>
                    <a:pt x="7603" y="9861"/>
                    <a:pt x="8220" y="10874"/>
                  </a:cubicBezTo>
                  <a:cubicBezTo>
                    <a:pt x="8720" y="11677"/>
                    <a:pt x="8872" y="12131"/>
                    <a:pt x="8732" y="12329"/>
                  </a:cubicBezTo>
                  <a:cubicBezTo>
                    <a:pt x="8697" y="12385"/>
                    <a:pt x="8619" y="12416"/>
                    <a:pt x="8542" y="12416"/>
                  </a:cubicBezTo>
                  <a:cubicBezTo>
                    <a:pt x="8492" y="12416"/>
                    <a:pt x="8443" y="12403"/>
                    <a:pt x="8406" y="12376"/>
                  </a:cubicBezTo>
                  <a:cubicBezTo>
                    <a:pt x="8348" y="12329"/>
                    <a:pt x="8348" y="12271"/>
                    <a:pt x="8406" y="12050"/>
                  </a:cubicBezTo>
                  <a:cubicBezTo>
                    <a:pt x="8449" y="11871"/>
                    <a:pt x="8447" y="11777"/>
                    <a:pt x="8421" y="11777"/>
                  </a:cubicBezTo>
                  <a:cubicBezTo>
                    <a:pt x="8398" y="11777"/>
                    <a:pt x="8357" y="11850"/>
                    <a:pt x="8313" y="12003"/>
                  </a:cubicBezTo>
                  <a:lnTo>
                    <a:pt x="8231" y="12259"/>
                  </a:lnTo>
                  <a:lnTo>
                    <a:pt x="8127" y="12038"/>
                  </a:lnTo>
                  <a:cubicBezTo>
                    <a:pt x="8045" y="11840"/>
                    <a:pt x="8033" y="11805"/>
                    <a:pt x="8103" y="11642"/>
                  </a:cubicBezTo>
                  <a:cubicBezTo>
                    <a:pt x="8164" y="11480"/>
                    <a:pt x="8172" y="11379"/>
                    <a:pt x="8119" y="11379"/>
                  </a:cubicBezTo>
                  <a:cubicBezTo>
                    <a:pt x="8111" y="11379"/>
                    <a:pt x="8102" y="11382"/>
                    <a:pt x="8092" y="11386"/>
                  </a:cubicBezTo>
                  <a:cubicBezTo>
                    <a:pt x="8068" y="11398"/>
                    <a:pt x="8022" y="11456"/>
                    <a:pt x="7998" y="11526"/>
                  </a:cubicBezTo>
                  <a:lnTo>
                    <a:pt x="7952" y="11642"/>
                  </a:lnTo>
                  <a:lnTo>
                    <a:pt x="7905" y="11526"/>
                  </a:lnTo>
                  <a:cubicBezTo>
                    <a:pt x="7801" y="11281"/>
                    <a:pt x="7789" y="11153"/>
                    <a:pt x="7859" y="11037"/>
                  </a:cubicBezTo>
                  <a:cubicBezTo>
                    <a:pt x="7905" y="10979"/>
                    <a:pt x="7929" y="10909"/>
                    <a:pt x="7917" y="10874"/>
                  </a:cubicBezTo>
                  <a:cubicBezTo>
                    <a:pt x="7904" y="10848"/>
                    <a:pt x="7891" y="10835"/>
                    <a:pt x="7876" y="10835"/>
                  </a:cubicBezTo>
                  <a:cubicBezTo>
                    <a:pt x="7851" y="10835"/>
                    <a:pt x="7821" y="10871"/>
                    <a:pt x="7777" y="10944"/>
                  </a:cubicBezTo>
                  <a:cubicBezTo>
                    <a:pt x="7754" y="10980"/>
                    <a:pt x="7740" y="11003"/>
                    <a:pt x="7726" y="11003"/>
                  </a:cubicBezTo>
                  <a:cubicBezTo>
                    <a:pt x="7705" y="11003"/>
                    <a:pt x="7682" y="10950"/>
                    <a:pt x="7626" y="10816"/>
                  </a:cubicBezTo>
                  <a:cubicBezTo>
                    <a:pt x="7544" y="10629"/>
                    <a:pt x="7533" y="10583"/>
                    <a:pt x="7591" y="10501"/>
                  </a:cubicBezTo>
                  <a:cubicBezTo>
                    <a:pt x="7654" y="10411"/>
                    <a:pt x="7640" y="10342"/>
                    <a:pt x="7588" y="10342"/>
                  </a:cubicBezTo>
                  <a:cubicBezTo>
                    <a:pt x="7573" y="10342"/>
                    <a:pt x="7554" y="10348"/>
                    <a:pt x="7533" y="10362"/>
                  </a:cubicBezTo>
                  <a:cubicBezTo>
                    <a:pt x="7517" y="10374"/>
                    <a:pt x="7505" y="10380"/>
                    <a:pt x="7496" y="10380"/>
                  </a:cubicBezTo>
                  <a:cubicBezTo>
                    <a:pt x="7478" y="10380"/>
                    <a:pt x="7471" y="10357"/>
                    <a:pt x="7463" y="10303"/>
                  </a:cubicBezTo>
                  <a:cubicBezTo>
                    <a:pt x="7451" y="10257"/>
                    <a:pt x="7428" y="10187"/>
                    <a:pt x="7416" y="10152"/>
                  </a:cubicBezTo>
                  <a:cubicBezTo>
                    <a:pt x="7405" y="10117"/>
                    <a:pt x="7405" y="10082"/>
                    <a:pt x="7440" y="10070"/>
                  </a:cubicBezTo>
                  <a:cubicBezTo>
                    <a:pt x="7463" y="10059"/>
                    <a:pt x="7510" y="10001"/>
                    <a:pt x="7533" y="9954"/>
                  </a:cubicBezTo>
                  <a:cubicBezTo>
                    <a:pt x="7567" y="9895"/>
                    <a:pt x="7576" y="9879"/>
                    <a:pt x="7543" y="9879"/>
                  </a:cubicBezTo>
                  <a:cubicBezTo>
                    <a:pt x="7530" y="9879"/>
                    <a:pt x="7512" y="9881"/>
                    <a:pt x="7486" y="9884"/>
                  </a:cubicBezTo>
                  <a:cubicBezTo>
                    <a:pt x="7460" y="9890"/>
                    <a:pt x="7440" y="9894"/>
                    <a:pt x="7425" y="9894"/>
                  </a:cubicBezTo>
                  <a:cubicBezTo>
                    <a:pt x="7373" y="9894"/>
                    <a:pt x="7373" y="9847"/>
                    <a:pt x="7347" y="9640"/>
                  </a:cubicBezTo>
                  <a:cubicBezTo>
                    <a:pt x="7323" y="9488"/>
                    <a:pt x="7335" y="9430"/>
                    <a:pt x="7370" y="9419"/>
                  </a:cubicBezTo>
                  <a:cubicBezTo>
                    <a:pt x="7451" y="9419"/>
                    <a:pt x="7451" y="9337"/>
                    <a:pt x="7370" y="9314"/>
                  </a:cubicBezTo>
                  <a:cubicBezTo>
                    <a:pt x="7312" y="9290"/>
                    <a:pt x="7300" y="9267"/>
                    <a:pt x="7300" y="9139"/>
                  </a:cubicBezTo>
                  <a:cubicBezTo>
                    <a:pt x="7300" y="9023"/>
                    <a:pt x="7323" y="8976"/>
                    <a:pt x="7405" y="8941"/>
                  </a:cubicBezTo>
                  <a:cubicBezTo>
                    <a:pt x="7510" y="8899"/>
                    <a:pt x="7511" y="8810"/>
                    <a:pt x="7433" y="8810"/>
                  </a:cubicBezTo>
                  <a:cubicBezTo>
                    <a:pt x="7424" y="8810"/>
                    <a:pt x="7415" y="8811"/>
                    <a:pt x="7405" y="8813"/>
                  </a:cubicBezTo>
                  <a:cubicBezTo>
                    <a:pt x="7401" y="8814"/>
                    <a:pt x="7398" y="8814"/>
                    <a:pt x="7394" y="8814"/>
                  </a:cubicBezTo>
                  <a:cubicBezTo>
                    <a:pt x="7306" y="8814"/>
                    <a:pt x="7386" y="8520"/>
                    <a:pt x="7498" y="8464"/>
                  </a:cubicBezTo>
                  <a:cubicBezTo>
                    <a:pt x="7614" y="8417"/>
                    <a:pt x="7638" y="8336"/>
                    <a:pt x="7544" y="8336"/>
                  </a:cubicBezTo>
                  <a:cubicBezTo>
                    <a:pt x="7486" y="8324"/>
                    <a:pt x="7486" y="8289"/>
                    <a:pt x="7533" y="8161"/>
                  </a:cubicBezTo>
                  <a:cubicBezTo>
                    <a:pt x="7556" y="8068"/>
                    <a:pt x="7614" y="7987"/>
                    <a:pt x="7638" y="7963"/>
                  </a:cubicBezTo>
                  <a:cubicBezTo>
                    <a:pt x="7651" y="7959"/>
                    <a:pt x="7662" y="7954"/>
                    <a:pt x="7671" y="7954"/>
                  </a:cubicBezTo>
                  <a:close/>
                  <a:moveTo>
                    <a:pt x="12085" y="5829"/>
                  </a:moveTo>
                  <a:cubicBezTo>
                    <a:pt x="12802" y="5829"/>
                    <a:pt x="13558" y="6236"/>
                    <a:pt x="13901" y="6846"/>
                  </a:cubicBezTo>
                  <a:cubicBezTo>
                    <a:pt x="14146" y="7265"/>
                    <a:pt x="14122" y="7719"/>
                    <a:pt x="13843" y="8627"/>
                  </a:cubicBezTo>
                  <a:cubicBezTo>
                    <a:pt x="13622" y="9325"/>
                    <a:pt x="13540" y="9721"/>
                    <a:pt x="13529" y="10129"/>
                  </a:cubicBezTo>
                  <a:cubicBezTo>
                    <a:pt x="13505" y="11235"/>
                    <a:pt x="13494" y="11305"/>
                    <a:pt x="13389" y="11596"/>
                  </a:cubicBezTo>
                  <a:cubicBezTo>
                    <a:pt x="13191" y="12096"/>
                    <a:pt x="12760" y="12504"/>
                    <a:pt x="12341" y="12585"/>
                  </a:cubicBezTo>
                  <a:cubicBezTo>
                    <a:pt x="12238" y="12605"/>
                    <a:pt x="12129" y="12615"/>
                    <a:pt x="12017" y="12615"/>
                  </a:cubicBezTo>
                  <a:cubicBezTo>
                    <a:pt x="11612" y="12615"/>
                    <a:pt x="11167" y="12487"/>
                    <a:pt x="10793" y="12259"/>
                  </a:cubicBezTo>
                  <a:cubicBezTo>
                    <a:pt x="10036" y="11794"/>
                    <a:pt x="9628" y="11107"/>
                    <a:pt x="9500" y="10082"/>
                  </a:cubicBezTo>
                  <a:cubicBezTo>
                    <a:pt x="9407" y="9407"/>
                    <a:pt x="9291" y="9046"/>
                    <a:pt x="8976" y="8487"/>
                  </a:cubicBezTo>
                  <a:cubicBezTo>
                    <a:pt x="8848" y="8231"/>
                    <a:pt x="8697" y="7987"/>
                    <a:pt x="8674" y="7940"/>
                  </a:cubicBezTo>
                  <a:lnTo>
                    <a:pt x="8604" y="7858"/>
                  </a:lnTo>
                  <a:lnTo>
                    <a:pt x="8604" y="7858"/>
                  </a:lnTo>
                  <a:lnTo>
                    <a:pt x="8709" y="7917"/>
                  </a:lnTo>
                  <a:cubicBezTo>
                    <a:pt x="8895" y="8021"/>
                    <a:pt x="9442" y="8534"/>
                    <a:pt x="9815" y="8930"/>
                  </a:cubicBezTo>
                  <a:cubicBezTo>
                    <a:pt x="10092" y="9232"/>
                    <a:pt x="10218" y="9352"/>
                    <a:pt x="10266" y="9352"/>
                  </a:cubicBezTo>
                  <a:cubicBezTo>
                    <a:pt x="10285" y="9352"/>
                    <a:pt x="10292" y="9335"/>
                    <a:pt x="10292" y="9302"/>
                  </a:cubicBezTo>
                  <a:cubicBezTo>
                    <a:pt x="10269" y="9058"/>
                    <a:pt x="9361" y="8091"/>
                    <a:pt x="8790" y="7719"/>
                  </a:cubicBezTo>
                  <a:cubicBezTo>
                    <a:pt x="8697" y="7655"/>
                    <a:pt x="8657" y="7622"/>
                    <a:pt x="8680" y="7622"/>
                  </a:cubicBezTo>
                  <a:cubicBezTo>
                    <a:pt x="8728" y="7622"/>
                    <a:pt x="9054" y="7771"/>
                    <a:pt x="9733" y="8103"/>
                  </a:cubicBezTo>
                  <a:cubicBezTo>
                    <a:pt x="10599" y="8525"/>
                    <a:pt x="11340" y="8823"/>
                    <a:pt x="11505" y="8823"/>
                  </a:cubicBezTo>
                  <a:cubicBezTo>
                    <a:pt x="11522" y="8823"/>
                    <a:pt x="11533" y="8820"/>
                    <a:pt x="11538" y="8813"/>
                  </a:cubicBezTo>
                  <a:cubicBezTo>
                    <a:pt x="11549" y="8801"/>
                    <a:pt x="11375" y="8697"/>
                    <a:pt x="11142" y="8604"/>
                  </a:cubicBezTo>
                  <a:cubicBezTo>
                    <a:pt x="10909" y="8510"/>
                    <a:pt x="10374" y="8254"/>
                    <a:pt x="9954" y="8045"/>
                  </a:cubicBezTo>
                  <a:cubicBezTo>
                    <a:pt x="9535" y="7824"/>
                    <a:pt x="9081" y="7591"/>
                    <a:pt x="8930" y="7532"/>
                  </a:cubicBezTo>
                  <a:cubicBezTo>
                    <a:pt x="8790" y="7463"/>
                    <a:pt x="8674" y="7404"/>
                    <a:pt x="8674" y="7393"/>
                  </a:cubicBezTo>
                  <a:cubicBezTo>
                    <a:pt x="8673" y="7392"/>
                    <a:pt x="8675" y="7391"/>
                    <a:pt x="8680" y="7391"/>
                  </a:cubicBezTo>
                  <a:cubicBezTo>
                    <a:pt x="8738" y="7391"/>
                    <a:pt x="9173" y="7450"/>
                    <a:pt x="9931" y="7567"/>
                  </a:cubicBezTo>
                  <a:cubicBezTo>
                    <a:pt x="10352" y="7633"/>
                    <a:pt x="10661" y="7664"/>
                    <a:pt x="10835" y="7664"/>
                  </a:cubicBezTo>
                  <a:cubicBezTo>
                    <a:pt x="10907" y="7664"/>
                    <a:pt x="10955" y="7659"/>
                    <a:pt x="10979" y="7649"/>
                  </a:cubicBezTo>
                  <a:cubicBezTo>
                    <a:pt x="11072" y="7614"/>
                    <a:pt x="11025" y="7567"/>
                    <a:pt x="10862" y="7556"/>
                  </a:cubicBezTo>
                  <a:cubicBezTo>
                    <a:pt x="10781" y="7544"/>
                    <a:pt x="10420" y="7474"/>
                    <a:pt x="10048" y="7404"/>
                  </a:cubicBezTo>
                  <a:cubicBezTo>
                    <a:pt x="9675" y="7335"/>
                    <a:pt x="9198" y="7253"/>
                    <a:pt x="8965" y="7230"/>
                  </a:cubicBezTo>
                  <a:lnTo>
                    <a:pt x="8557" y="7172"/>
                  </a:lnTo>
                  <a:lnTo>
                    <a:pt x="8767" y="7078"/>
                  </a:lnTo>
                  <a:cubicBezTo>
                    <a:pt x="8895" y="7032"/>
                    <a:pt x="9186" y="6915"/>
                    <a:pt x="9442" y="6822"/>
                  </a:cubicBezTo>
                  <a:cubicBezTo>
                    <a:pt x="9687" y="6729"/>
                    <a:pt x="10222" y="6508"/>
                    <a:pt x="10630" y="6310"/>
                  </a:cubicBezTo>
                  <a:cubicBezTo>
                    <a:pt x="11049" y="6112"/>
                    <a:pt x="11480" y="5926"/>
                    <a:pt x="11619" y="5891"/>
                  </a:cubicBezTo>
                  <a:cubicBezTo>
                    <a:pt x="11769" y="5849"/>
                    <a:pt x="11926" y="5829"/>
                    <a:pt x="12085" y="5829"/>
                  </a:cubicBezTo>
                  <a:close/>
                  <a:moveTo>
                    <a:pt x="7442" y="7543"/>
                  </a:moveTo>
                  <a:cubicBezTo>
                    <a:pt x="7446" y="7543"/>
                    <a:pt x="7449" y="7543"/>
                    <a:pt x="7451" y="7544"/>
                  </a:cubicBezTo>
                  <a:cubicBezTo>
                    <a:pt x="7463" y="7544"/>
                    <a:pt x="7149" y="7917"/>
                    <a:pt x="6729" y="8347"/>
                  </a:cubicBezTo>
                  <a:cubicBezTo>
                    <a:pt x="6322" y="8790"/>
                    <a:pt x="5961" y="9197"/>
                    <a:pt x="5926" y="9244"/>
                  </a:cubicBezTo>
                  <a:cubicBezTo>
                    <a:pt x="5883" y="9318"/>
                    <a:pt x="5892" y="9356"/>
                    <a:pt x="5935" y="9356"/>
                  </a:cubicBezTo>
                  <a:cubicBezTo>
                    <a:pt x="5973" y="9356"/>
                    <a:pt x="6036" y="9327"/>
                    <a:pt x="6112" y="9267"/>
                  </a:cubicBezTo>
                  <a:cubicBezTo>
                    <a:pt x="6229" y="9174"/>
                    <a:pt x="7067" y="8266"/>
                    <a:pt x="7230" y="8056"/>
                  </a:cubicBezTo>
                  <a:cubicBezTo>
                    <a:pt x="7232" y="8054"/>
                    <a:pt x="7234" y="8052"/>
                    <a:pt x="7235" y="8052"/>
                  </a:cubicBezTo>
                  <a:lnTo>
                    <a:pt x="7235" y="8052"/>
                  </a:lnTo>
                  <a:cubicBezTo>
                    <a:pt x="7268" y="8052"/>
                    <a:pt x="7020" y="8873"/>
                    <a:pt x="6706" y="9791"/>
                  </a:cubicBezTo>
                  <a:cubicBezTo>
                    <a:pt x="6124" y="11537"/>
                    <a:pt x="6124" y="11537"/>
                    <a:pt x="6206" y="11549"/>
                  </a:cubicBezTo>
                  <a:cubicBezTo>
                    <a:pt x="6206" y="11549"/>
                    <a:pt x="6207" y="11549"/>
                    <a:pt x="6208" y="11549"/>
                  </a:cubicBezTo>
                  <a:cubicBezTo>
                    <a:pt x="6315" y="11549"/>
                    <a:pt x="6639" y="10714"/>
                    <a:pt x="7021" y="9512"/>
                  </a:cubicBezTo>
                  <a:cubicBezTo>
                    <a:pt x="7059" y="9387"/>
                    <a:pt x="7089" y="9302"/>
                    <a:pt x="7105" y="9302"/>
                  </a:cubicBezTo>
                  <a:cubicBezTo>
                    <a:pt x="7109" y="9302"/>
                    <a:pt x="7112" y="9306"/>
                    <a:pt x="7114" y="9314"/>
                  </a:cubicBezTo>
                  <a:cubicBezTo>
                    <a:pt x="7137" y="9675"/>
                    <a:pt x="7242" y="10257"/>
                    <a:pt x="7323" y="10525"/>
                  </a:cubicBezTo>
                  <a:cubicBezTo>
                    <a:pt x="7498" y="11083"/>
                    <a:pt x="7964" y="12189"/>
                    <a:pt x="8092" y="12341"/>
                  </a:cubicBezTo>
                  <a:cubicBezTo>
                    <a:pt x="8209" y="12490"/>
                    <a:pt x="8452" y="12600"/>
                    <a:pt x="8618" y="12600"/>
                  </a:cubicBezTo>
                  <a:cubicBezTo>
                    <a:pt x="8633" y="12600"/>
                    <a:pt x="8648" y="12599"/>
                    <a:pt x="8662" y="12597"/>
                  </a:cubicBezTo>
                  <a:cubicBezTo>
                    <a:pt x="8825" y="12562"/>
                    <a:pt x="8965" y="12364"/>
                    <a:pt x="8976" y="12154"/>
                  </a:cubicBezTo>
                  <a:cubicBezTo>
                    <a:pt x="9000" y="11828"/>
                    <a:pt x="8872" y="11491"/>
                    <a:pt x="8464" y="10816"/>
                  </a:cubicBezTo>
                  <a:cubicBezTo>
                    <a:pt x="7777" y="9686"/>
                    <a:pt x="7696" y="9337"/>
                    <a:pt x="7835" y="8324"/>
                  </a:cubicBezTo>
                  <a:cubicBezTo>
                    <a:pt x="7884" y="7959"/>
                    <a:pt x="7905" y="7826"/>
                    <a:pt x="7928" y="7826"/>
                  </a:cubicBezTo>
                  <a:cubicBezTo>
                    <a:pt x="7939" y="7826"/>
                    <a:pt x="7949" y="7851"/>
                    <a:pt x="7964" y="7893"/>
                  </a:cubicBezTo>
                  <a:cubicBezTo>
                    <a:pt x="8169" y="8654"/>
                    <a:pt x="8313" y="9050"/>
                    <a:pt x="8379" y="9050"/>
                  </a:cubicBezTo>
                  <a:cubicBezTo>
                    <a:pt x="8399" y="9050"/>
                    <a:pt x="8412" y="9014"/>
                    <a:pt x="8418" y="8941"/>
                  </a:cubicBezTo>
                  <a:cubicBezTo>
                    <a:pt x="8429" y="8790"/>
                    <a:pt x="8348" y="8464"/>
                    <a:pt x="8196" y="8033"/>
                  </a:cubicBezTo>
                  <a:cubicBezTo>
                    <a:pt x="8132" y="7872"/>
                    <a:pt x="8107" y="7751"/>
                    <a:pt x="8131" y="7751"/>
                  </a:cubicBezTo>
                  <a:cubicBezTo>
                    <a:pt x="8133" y="7751"/>
                    <a:pt x="8135" y="7752"/>
                    <a:pt x="8138" y="7754"/>
                  </a:cubicBezTo>
                  <a:cubicBezTo>
                    <a:pt x="8266" y="7858"/>
                    <a:pt x="8779" y="8592"/>
                    <a:pt x="8895" y="8871"/>
                  </a:cubicBezTo>
                  <a:cubicBezTo>
                    <a:pt x="9139" y="9395"/>
                    <a:pt x="9396" y="10571"/>
                    <a:pt x="9407" y="11165"/>
                  </a:cubicBezTo>
                  <a:cubicBezTo>
                    <a:pt x="9419" y="11584"/>
                    <a:pt x="9302" y="12143"/>
                    <a:pt x="9104" y="12632"/>
                  </a:cubicBezTo>
                  <a:cubicBezTo>
                    <a:pt x="8657" y="13751"/>
                    <a:pt x="7940" y="14440"/>
                    <a:pt x="7234" y="14440"/>
                  </a:cubicBezTo>
                  <a:cubicBezTo>
                    <a:pt x="7205" y="14440"/>
                    <a:pt x="7177" y="14439"/>
                    <a:pt x="7149" y="14436"/>
                  </a:cubicBezTo>
                  <a:cubicBezTo>
                    <a:pt x="6846" y="14413"/>
                    <a:pt x="6660" y="14320"/>
                    <a:pt x="6252" y="13982"/>
                  </a:cubicBezTo>
                  <a:cubicBezTo>
                    <a:pt x="5926" y="13715"/>
                    <a:pt x="5845" y="13680"/>
                    <a:pt x="5251" y="13458"/>
                  </a:cubicBezTo>
                  <a:cubicBezTo>
                    <a:pt x="4890" y="13319"/>
                    <a:pt x="4552" y="13167"/>
                    <a:pt x="4471" y="13097"/>
                  </a:cubicBezTo>
                  <a:cubicBezTo>
                    <a:pt x="4261" y="12934"/>
                    <a:pt x="4028" y="12597"/>
                    <a:pt x="3877" y="12283"/>
                  </a:cubicBezTo>
                  <a:cubicBezTo>
                    <a:pt x="3563" y="11572"/>
                    <a:pt x="3598" y="10466"/>
                    <a:pt x="3959" y="9768"/>
                  </a:cubicBezTo>
                  <a:cubicBezTo>
                    <a:pt x="4238" y="9244"/>
                    <a:pt x="4785" y="8650"/>
                    <a:pt x="5356" y="8278"/>
                  </a:cubicBezTo>
                  <a:cubicBezTo>
                    <a:pt x="5507" y="8173"/>
                    <a:pt x="5752" y="8033"/>
                    <a:pt x="5891" y="7975"/>
                  </a:cubicBezTo>
                  <a:cubicBezTo>
                    <a:pt x="6128" y="7873"/>
                    <a:pt x="7313" y="7543"/>
                    <a:pt x="7442" y="7543"/>
                  </a:cubicBezTo>
                  <a:close/>
                  <a:moveTo>
                    <a:pt x="10641" y="0"/>
                  </a:moveTo>
                  <a:cubicBezTo>
                    <a:pt x="10490" y="0"/>
                    <a:pt x="10335" y="15"/>
                    <a:pt x="10176" y="46"/>
                  </a:cubicBezTo>
                  <a:cubicBezTo>
                    <a:pt x="9396" y="209"/>
                    <a:pt x="8511" y="1048"/>
                    <a:pt x="7987" y="2130"/>
                  </a:cubicBezTo>
                  <a:cubicBezTo>
                    <a:pt x="7696" y="2736"/>
                    <a:pt x="7521" y="3784"/>
                    <a:pt x="7521" y="4878"/>
                  </a:cubicBezTo>
                  <a:cubicBezTo>
                    <a:pt x="7513" y="5128"/>
                    <a:pt x="7510" y="5225"/>
                    <a:pt x="7491" y="5225"/>
                  </a:cubicBezTo>
                  <a:cubicBezTo>
                    <a:pt x="7484" y="5225"/>
                    <a:pt x="7475" y="5213"/>
                    <a:pt x="7463" y="5192"/>
                  </a:cubicBezTo>
                  <a:cubicBezTo>
                    <a:pt x="7230" y="4668"/>
                    <a:pt x="5984" y="3644"/>
                    <a:pt x="5134" y="3283"/>
                  </a:cubicBezTo>
                  <a:cubicBezTo>
                    <a:pt x="4807" y="3137"/>
                    <a:pt x="4425" y="3065"/>
                    <a:pt x="4062" y="3065"/>
                  </a:cubicBezTo>
                  <a:cubicBezTo>
                    <a:pt x="3845" y="3065"/>
                    <a:pt x="3634" y="3091"/>
                    <a:pt x="3446" y="3143"/>
                  </a:cubicBezTo>
                  <a:cubicBezTo>
                    <a:pt x="3097" y="3248"/>
                    <a:pt x="2748" y="3574"/>
                    <a:pt x="2457" y="4086"/>
                  </a:cubicBezTo>
                  <a:cubicBezTo>
                    <a:pt x="2189" y="4540"/>
                    <a:pt x="2084" y="4622"/>
                    <a:pt x="1444" y="4948"/>
                  </a:cubicBezTo>
                  <a:cubicBezTo>
                    <a:pt x="1130" y="5099"/>
                    <a:pt x="815" y="5274"/>
                    <a:pt x="757" y="5344"/>
                  </a:cubicBezTo>
                  <a:cubicBezTo>
                    <a:pt x="338" y="5693"/>
                    <a:pt x="47" y="6310"/>
                    <a:pt x="35" y="6892"/>
                  </a:cubicBezTo>
                  <a:cubicBezTo>
                    <a:pt x="0" y="7998"/>
                    <a:pt x="536" y="8836"/>
                    <a:pt x="1362" y="8999"/>
                  </a:cubicBezTo>
                  <a:cubicBezTo>
                    <a:pt x="1464" y="9017"/>
                    <a:pt x="1582" y="9026"/>
                    <a:pt x="1712" y="9026"/>
                  </a:cubicBezTo>
                  <a:cubicBezTo>
                    <a:pt x="2253" y="9026"/>
                    <a:pt x="3017" y="8873"/>
                    <a:pt x="3796" y="8592"/>
                  </a:cubicBezTo>
                  <a:cubicBezTo>
                    <a:pt x="4075" y="8499"/>
                    <a:pt x="4424" y="8394"/>
                    <a:pt x="4564" y="8359"/>
                  </a:cubicBezTo>
                  <a:lnTo>
                    <a:pt x="4820" y="8289"/>
                  </a:lnTo>
                  <a:lnTo>
                    <a:pt x="4576" y="8522"/>
                  </a:lnTo>
                  <a:cubicBezTo>
                    <a:pt x="3912" y="9162"/>
                    <a:pt x="3539" y="9814"/>
                    <a:pt x="3435" y="10536"/>
                  </a:cubicBezTo>
                  <a:cubicBezTo>
                    <a:pt x="3307" y="11374"/>
                    <a:pt x="3493" y="12248"/>
                    <a:pt x="3947" y="12865"/>
                  </a:cubicBezTo>
                  <a:cubicBezTo>
                    <a:pt x="4250" y="13284"/>
                    <a:pt x="4413" y="13389"/>
                    <a:pt x="5169" y="13668"/>
                  </a:cubicBezTo>
                  <a:cubicBezTo>
                    <a:pt x="5798" y="13901"/>
                    <a:pt x="5891" y="13959"/>
                    <a:pt x="6171" y="14180"/>
                  </a:cubicBezTo>
                  <a:cubicBezTo>
                    <a:pt x="6543" y="14486"/>
                    <a:pt x="6868" y="14634"/>
                    <a:pt x="7209" y="14634"/>
                  </a:cubicBezTo>
                  <a:cubicBezTo>
                    <a:pt x="7401" y="14634"/>
                    <a:pt x="7598" y="14587"/>
                    <a:pt x="7812" y="14495"/>
                  </a:cubicBezTo>
                  <a:cubicBezTo>
                    <a:pt x="8161" y="14332"/>
                    <a:pt x="8453" y="14087"/>
                    <a:pt x="8755" y="13691"/>
                  </a:cubicBezTo>
                  <a:cubicBezTo>
                    <a:pt x="9186" y="13121"/>
                    <a:pt x="9500" y="12364"/>
                    <a:pt x="9593" y="11665"/>
                  </a:cubicBezTo>
                  <a:cubicBezTo>
                    <a:pt x="9608" y="11496"/>
                    <a:pt x="9618" y="11429"/>
                    <a:pt x="9635" y="11429"/>
                  </a:cubicBezTo>
                  <a:cubicBezTo>
                    <a:pt x="9645" y="11429"/>
                    <a:pt x="9658" y="11452"/>
                    <a:pt x="9675" y="11491"/>
                  </a:cubicBezTo>
                  <a:cubicBezTo>
                    <a:pt x="9756" y="11689"/>
                    <a:pt x="10106" y="12096"/>
                    <a:pt x="10374" y="12294"/>
                  </a:cubicBezTo>
                  <a:cubicBezTo>
                    <a:pt x="10746" y="12597"/>
                    <a:pt x="11410" y="12841"/>
                    <a:pt x="11875" y="12865"/>
                  </a:cubicBezTo>
                  <a:cubicBezTo>
                    <a:pt x="11934" y="12867"/>
                    <a:pt x="11982" y="12868"/>
                    <a:pt x="12025" y="12868"/>
                  </a:cubicBezTo>
                  <a:cubicBezTo>
                    <a:pt x="12239" y="12868"/>
                    <a:pt x="12302" y="12836"/>
                    <a:pt x="12632" y="12690"/>
                  </a:cubicBezTo>
                  <a:cubicBezTo>
                    <a:pt x="13028" y="12515"/>
                    <a:pt x="13040" y="12504"/>
                    <a:pt x="13249" y="12248"/>
                  </a:cubicBezTo>
                  <a:cubicBezTo>
                    <a:pt x="13622" y="11794"/>
                    <a:pt x="13750" y="11363"/>
                    <a:pt x="13738" y="10501"/>
                  </a:cubicBezTo>
                  <a:cubicBezTo>
                    <a:pt x="13738" y="9931"/>
                    <a:pt x="13820" y="9500"/>
                    <a:pt x="14041" y="8790"/>
                  </a:cubicBezTo>
                  <a:cubicBezTo>
                    <a:pt x="14378" y="7719"/>
                    <a:pt x="14402" y="7393"/>
                    <a:pt x="14146" y="6822"/>
                  </a:cubicBezTo>
                  <a:cubicBezTo>
                    <a:pt x="14006" y="6520"/>
                    <a:pt x="13959" y="6438"/>
                    <a:pt x="13785" y="6275"/>
                  </a:cubicBezTo>
                  <a:cubicBezTo>
                    <a:pt x="13354" y="5879"/>
                    <a:pt x="12714" y="5577"/>
                    <a:pt x="12236" y="5565"/>
                  </a:cubicBezTo>
                  <a:cubicBezTo>
                    <a:pt x="12192" y="5563"/>
                    <a:pt x="12150" y="5562"/>
                    <a:pt x="12108" y="5562"/>
                  </a:cubicBezTo>
                  <a:cubicBezTo>
                    <a:pt x="11708" y="5562"/>
                    <a:pt x="11387" y="5669"/>
                    <a:pt x="10723" y="5996"/>
                  </a:cubicBezTo>
                  <a:cubicBezTo>
                    <a:pt x="10388" y="6163"/>
                    <a:pt x="10118" y="6287"/>
                    <a:pt x="10096" y="6287"/>
                  </a:cubicBezTo>
                  <a:cubicBezTo>
                    <a:pt x="10095" y="6287"/>
                    <a:pt x="10094" y="6287"/>
                    <a:pt x="10094" y="6287"/>
                  </a:cubicBezTo>
                  <a:cubicBezTo>
                    <a:pt x="10129" y="6194"/>
                    <a:pt x="10560" y="5798"/>
                    <a:pt x="10956" y="5495"/>
                  </a:cubicBezTo>
                  <a:cubicBezTo>
                    <a:pt x="12097" y="4622"/>
                    <a:pt x="12655" y="3807"/>
                    <a:pt x="12749" y="2876"/>
                  </a:cubicBezTo>
                  <a:cubicBezTo>
                    <a:pt x="12783" y="2538"/>
                    <a:pt x="12714" y="1944"/>
                    <a:pt x="12597" y="1537"/>
                  </a:cubicBezTo>
                  <a:cubicBezTo>
                    <a:pt x="12297" y="566"/>
                    <a:pt x="11559" y="0"/>
                    <a:pt x="10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-2971802" y="5540732"/>
              <a:ext cx="58863" cy="19621"/>
            </a:xfrm>
            <a:custGeom>
              <a:rect b="b" l="l" r="r" t="t"/>
              <a:pathLst>
                <a:path extrusionOk="0" h="143" w="429">
                  <a:moveTo>
                    <a:pt x="293" y="0"/>
                  </a:moveTo>
                  <a:cubicBezTo>
                    <a:pt x="178" y="0"/>
                    <a:pt x="0" y="70"/>
                    <a:pt x="21" y="121"/>
                  </a:cubicBezTo>
                  <a:cubicBezTo>
                    <a:pt x="25" y="136"/>
                    <a:pt x="56" y="142"/>
                    <a:pt x="100" y="142"/>
                  </a:cubicBezTo>
                  <a:cubicBezTo>
                    <a:pt x="191" y="142"/>
                    <a:pt x="334" y="114"/>
                    <a:pt x="382" y="74"/>
                  </a:cubicBezTo>
                  <a:cubicBezTo>
                    <a:pt x="428" y="28"/>
                    <a:pt x="417" y="16"/>
                    <a:pt x="335" y="4"/>
                  </a:cubicBezTo>
                  <a:cubicBezTo>
                    <a:pt x="323" y="2"/>
                    <a:pt x="308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-2282190" y="4656559"/>
              <a:ext cx="267011" cy="73545"/>
            </a:xfrm>
            <a:custGeom>
              <a:rect b="b" l="l" r="r" t="t"/>
              <a:pathLst>
                <a:path extrusionOk="0" h="536" w="1946">
                  <a:moveTo>
                    <a:pt x="1224" y="1"/>
                  </a:moveTo>
                  <a:cubicBezTo>
                    <a:pt x="1108" y="1"/>
                    <a:pt x="993" y="7"/>
                    <a:pt x="897" y="22"/>
                  </a:cubicBezTo>
                  <a:cubicBezTo>
                    <a:pt x="781" y="45"/>
                    <a:pt x="606" y="92"/>
                    <a:pt x="513" y="138"/>
                  </a:cubicBezTo>
                  <a:cubicBezTo>
                    <a:pt x="304" y="231"/>
                    <a:pt x="1" y="487"/>
                    <a:pt x="47" y="534"/>
                  </a:cubicBezTo>
                  <a:cubicBezTo>
                    <a:pt x="49" y="535"/>
                    <a:pt x="53" y="536"/>
                    <a:pt x="57" y="536"/>
                  </a:cubicBezTo>
                  <a:cubicBezTo>
                    <a:pt x="103" y="536"/>
                    <a:pt x="275" y="480"/>
                    <a:pt x="467" y="394"/>
                  </a:cubicBezTo>
                  <a:cubicBezTo>
                    <a:pt x="860" y="218"/>
                    <a:pt x="1042" y="171"/>
                    <a:pt x="1414" y="171"/>
                  </a:cubicBezTo>
                  <a:cubicBezTo>
                    <a:pt x="1460" y="171"/>
                    <a:pt x="1509" y="172"/>
                    <a:pt x="1561" y="173"/>
                  </a:cubicBezTo>
                  <a:cubicBezTo>
                    <a:pt x="1747" y="173"/>
                    <a:pt x="1910" y="161"/>
                    <a:pt x="1910" y="138"/>
                  </a:cubicBezTo>
                  <a:cubicBezTo>
                    <a:pt x="1945" y="60"/>
                    <a:pt x="1574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-2811130" y="5214587"/>
              <a:ext cx="54747" cy="25384"/>
            </a:xfrm>
            <a:custGeom>
              <a:rect b="b" l="l" r="r" t="t"/>
              <a:pathLst>
                <a:path extrusionOk="0" h="185" w="399">
                  <a:moveTo>
                    <a:pt x="81" y="1"/>
                  </a:moveTo>
                  <a:cubicBezTo>
                    <a:pt x="30" y="1"/>
                    <a:pt x="0" y="19"/>
                    <a:pt x="14" y="53"/>
                  </a:cubicBezTo>
                  <a:cubicBezTo>
                    <a:pt x="45" y="105"/>
                    <a:pt x="225" y="185"/>
                    <a:pt x="296" y="185"/>
                  </a:cubicBezTo>
                  <a:cubicBezTo>
                    <a:pt x="305" y="185"/>
                    <a:pt x="312" y="183"/>
                    <a:pt x="317" y="181"/>
                  </a:cubicBezTo>
                  <a:cubicBezTo>
                    <a:pt x="398" y="146"/>
                    <a:pt x="352" y="76"/>
                    <a:pt x="212" y="30"/>
                  </a:cubicBezTo>
                  <a:cubicBezTo>
                    <a:pt x="163" y="10"/>
                    <a:pt x="117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-2136063" y="4597010"/>
              <a:ext cx="285808" cy="199641"/>
            </a:xfrm>
            <a:custGeom>
              <a:rect b="b" l="l" r="r" t="t"/>
              <a:pathLst>
                <a:path extrusionOk="0" h="1455" w="2083">
                  <a:moveTo>
                    <a:pt x="407" y="0"/>
                  </a:moveTo>
                  <a:cubicBezTo>
                    <a:pt x="185" y="0"/>
                    <a:pt x="1" y="65"/>
                    <a:pt x="65" y="130"/>
                  </a:cubicBezTo>
                  <a:cubicBezTo>
                    <a:pt x="77" y="141"/>
                    <a:pt x="252" y="200"/>
                    <a:pt x="449" y="235"/>
                  </a:cubicBezTo>
                  <a:cubicBezTo>
                    <a:pt x="927" y="328"/>
                    <a:pt x="1101" y="398"/>
                    <a:pt x="1369" y="619"/>
                  </a:cubicBezTo>
                  <a:cubicBezTo>
                    <a:pt x="1614" y="805"/>
                    <a:pt x="1800" y="1038"/>
                    <a:pt x="1940" y="1317"/>
                  </a:cubicBezTo>
                  <a:cubicBezTo>
                    <a:pt x="1994" y="1411"/>
                    <a:pt x="2033" y="1454"/>
                    <a:pt x="2054" y="1454"/>
                  </a:cubicBezTo>
                  <a:cubicBezTo>
                    <a:pt x="2082" y="1454"/>
                    <a:pt x="2075" y="1372"/>
                    <a:pt x="2021" y="1224"/>
                  </a:cubicBezTo>
                  <a:cubicBezTo>
                    <a:pt x="1777" y="595"/>
                    <a:pt x="1055" y="25"/>
                    <a:pt x="461" y="2"/>
                  </a:cubicBezTo>
                  <a:cubicBezTo>
                    <a:pt x="443" y="1"/>
                    <a:pt x="425" y="0"/>
                    <a:pt x="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-2329665" y="5012479"/>
              <a:ext cx="34851" cy="57354"/>
            </a:xfrm>
            <a:custGeom>
              <a:rect b="b" l="l" r="r" t="t"/>
              <a:pathLst>
                <a:path extrusionOk="0" h="418" w="254">
                  <a:moveTo>
                    <a:pt x="225" y="0"/>
                  </a:moveTo>
                  <a:cubicBezTo>
                    <a:pt x="191" y="0"/>
                    <a:pt x="127" y="86"/>
                    <a:pt x="79" y="210"/>
                  </a:cubicBezTo>
                  <a:cubicBezTo>
                    <a:pt x="13" y="353"/>
                    <a:pt x="0" y="418"/>
                    <a:pt x="43" y="418"/>
                  </a:cubicBezTo>
                  <a:cubicBezTo>
                    <a:pt x="52" y="418"/>
                    <a:pt x="64" y="415"/>
                    <a:pt x="79" y="408"/>
                  </a:cubicBezTo>
                  <a:cubicBezTo>
                    <a:pt x="126" y="397"/>
                    <a:pt x="254" y="59"/>
                    <a:pt x="242" y="12"/>
                  </a:cubicBezTo>
                  <a:cubicBezTo>
                    <a:pt x="238" y="4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-2384411" y="5881422"/>
              <a:ext cx="31696" cy="69154"/>
            </a:xfrm>
            <a:custGeom>
              <a:rect b="b" l="l" r="r" t="t"/>
              <a:pathLst>
                <a:path extrusionOk="0" h="504" w="231">
                  <a:moveTo>
                    <a:pt x="46" y="0"/>
                  </a:moveTo>
                  <a:cubicBezTo>
                    <a:pt x="36" y="0"/>
                    <a:pt x="29" y="4"/>
                    <a:pt x="24" y="13"/>
                  </a:cubicBezTo>
                  <a:cubicBezTo>
                    <a:pt x="1" y="59"/>
                    <a:pt x="94" y="490"/>
                    <a:pt x="129" y="502"/>
                  </a:cubicBezTo>
                  <a:cubicBezTo>
                    <a:pt x="133" y="503"/>
                    <a:pt x="137" y="504"/>
                    <a:pt x="141" y="504"/>
                  </a:cubicBezTo>
                  <a:cubicBezTo>
                    <a:pt x="231" y="504"/>
                    <a:pt x="194" y="125"/>
                    <a:pt x="94" y="24"/>
                  </a:cubicBezTo>
                  <a:cubicBezTo>
                    <a:pt x="80" y="10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2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26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778" name="Google Shape;778;p2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2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2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2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26"/>
          <p:cNvSpPr txBox="1"/>
          <p:nvPr>
            <p:ph hasCustomPrompt="1" type="title"/>
          </p:nvPr>
        </p:nvSpPr>
        <p:spPr>
          <a:xfrm>
            <a:off x="2400950" y="2274299"/>
            <a:ext cx="833100" cy="59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3" name="Google Shape;783;p26"/>
          <p:cNvSpPr txBox="1"/>
          <p:nvPr>
            <p:ph idx="2" type="ctrTitle"/>
          </p:nvPr>
        </p:nvSpPr>
        <p:spPr>
          <a:xfrm flipH="1">
            <a:off x="2785475" y="595425"/>
            <a:ext cx="3573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84" name="Google Shape;784;p26"/>
          <p:cNvSpPr txBox="1"/>
          <p:nvPr>
            <p:ph idx="1" type="subTitle"/>
          </p:nvPr>
        </p:nvSpPr>
        <p:spPr>
          <a:xfrm>
            <a:off x="3653250" y="2566819"/>
            <a:ext cx="32361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26"/>
          <p:cNvSpPr txBox="1"/>
          <p:nvPr>
            <p:ph idx="3" type="subTitle"/>
          </p:nvPr>
        </p:nvSpPr>
        <p:spPr>
          <a:xfrm>
            <a:off x="3653250" y="2002000"/>
            <a:ext cx="32361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6" name="Google Shape;786;p26"/>
          <p:cNvSpPr txBox="1"/>
          <p:nvPr>
            <p:ph hasCustomPrompt="1" idx="4" type="title"/>
          </p:nvPr>
        </p:nvSpPr>
        <p:spPr>
          <a:xfrm>
            <a:off x="5909950" y="3731599"/>
            <a:ext cx="833100" cy="59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7" name="Google Shape;787;p26"/>
          <p:cNvSpPr txBox="1"/>
          <p:nvPr>
            <p:ph idx="5" type="subTitle"/>
          </p:nvPr>
        </p:nvSpPr>
        <p:spPr>
          <a:xfrm>
            <a:off x="2254650" y="4024065"/>
            <a:ext cx="32361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26"/>
          <p:cNvSpPr txBox="1"/>
          <p:nvPr>
            <p:ph idx="6" type="subTitle"/>
          </p:nvPr>
        </p:nvSpPr>
        <p:spPr>
          <a:xfrm>
            <a:off x="2254650" y="3459247"/>
            <a:ext cx="32361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27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92" name="Google Shape;792;p2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2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2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2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27"/>
          <p:cNvSpPr txBox="1"/>
          <p:nvPr>
            <p:ph type="ctrTitle"/>
          </p:nvPr>
        </p:nvSpPr>
        <p:spPr>
          <a:xfrm>
            <a:off x="1421700" y="595425"/>
            <a:ext cx="63006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97" name="Google Shape;797;p27"/>
          <p:cNvSpPr/>
          <p:nvPr/>
        </p:nvSpPr>
        <p:spPr>
          <a:xfrm flipH="1" rot="-4385575">
            <a:off x="8218828" y="682644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7"/>
          <p:cNvSpPr/>
          <p:nvPr/>
        </p:nvSpPr>
        <p:spPr>
          <a:xfrm flipH="1" rot="-2341092">
            <a:off x="8112632" y="1120354"/>
            <a:ext cx="221196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7"/>
          <p:cNvSpPr/>
          <p:nvPr/>
        </p:nvSpPr>
        <p:spPr>
          <a:xfrm flipH="1" rot="-4068928">
            <a:off x="696432" y="737005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2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03" name="Google Shape;803;p2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2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2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2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7" name="Google Shape;807;p28"/>
          <p:cNvGrpSpPr/>
          <p:nvPr/>
        </p:nvGrpSpPr>
        <p:grpSpPr>
          <a:xfrm rot="-1324656">
            <a:off x="6944968" y="4230765"/>
            <a:ext cx="3254347" cy="2885218"/>
            <a:chOff x="1389975" y="971075"/>
            <a:chExt cx="746300" cy="661650"/>
          </a:xfrm>
        </p:grpSpPr>
        <p:sp>
          <p:nvSpPr>
            <p:cNvPr id="808" name="Google Shape;808;p28"/>
            <p:cNvSpPr/>
            <p:nvPr/>
          </p:nvSpPr>
          <p:spPr>
            <a:xfrm>
              <a:off x="1880700" y="1006550"/>
              <a:ext cx="79025" cy="36750"/>
            </a:xfrm>
            <a:custGeom>
              <a:rect b="b" l="l" r="r" t="t"/>
              <a:pathLst>
                <a:path extrusionOk="0" h="1470" w="3161">
                  <a:moveTo>
                    <a:pt x="2474" y="0"/>
                  </a:moveTo>
                  <a:cubicBezTo>
                    <a:pt x="2414" y="0"/>
                    <a:pt x="2349" y="3"/>
                    <a:pt x="2283" y="10"/>
                  </a:cubicBezTo>
                  <a:cubicBezTo>
                    <a:pt x="1817" y="57"/>
                    <a:pt x="1398" y="208"/>
                    <a:pt x="1049" y="441"/>
                  </a:cubicBezTo>
                  <a:cubicBezTo>
                    <a:pt x="664" y="709"/>
                    <a:pt x="1" y="1373"/>
                    <a:pt x="47" y="1442"/>
                  </a:cubicBezTo>
                  <a:cubicBezTo>
                    <a:pt x="57" y="1460"/>
                    <a:pt x="72" y="1470"/>
                    <a:pt x="96" y="1470"/>
                  </a:cubicBezTo>
                  <a:cubicBezTo>
                    <a:pt x="186" y="1470"/>
                    <a:pt x="408" y="1331"/>
                    <a:pt x="1014" y="918"/>
                  </a:cubicBezTo>
                  <a:cubicBezTo>
                    <a:pt x="1654" y="488"/>
                    <a:pt x="2120" y="290"/>
                    <a:pt x="2678" y="232"/>
                  </a:cubicBezTo>
                  <a:cubicBezTo>
                    <a:pt x="3160" y="170"/>
                    <a:pt x="2920" y="0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1597825" y="1327450"/>
              <a:ext cx="35225" cy="6975"/>
            </a:xfrm>
            <a:custGeom>
              <a:rect b="b" l="l" r="r" t="t"/>
              <a:pathLst>
                <a:path extrusionOk="0" h="279" w="1409">
                  <a:moveTo>
                    <a:pt x="1177" y="0"/>
                  </a:moveTo>
                  <a:cubicBezTo>
                    <a:pt x="818" y="0"/>
                    <a:pt x="159" y="101"/>
                    <a:pt x="58" y="202"/>
                  </a:cubicBezTo>
                  <a:cubicBezTo>
                    <a:pt x="4" y="255"/>
                    <a:pt x="1" y="279"/>
                    <a:pt x="113" y="279"/>
                  </a:cubicBezTo>
                  <a:cubicBezTo>
                    <a:pt x="172" y="279"/>
                    <a:pt x="263" y="272"/>
                    <a:pt x="395" y="260"/>
                  </a:cubicBezTo>
                  <a:cubicBezTo>
                    <a:pt x="908" y="225"/>
                    <a:pt x="1408" y="121"/>
                    <a:pt x="1408" y="51"/>
                  </a:cubicBezTo>
                  <a:cubicBezTo>
                    <a:pt x="1408" y="15"/>
                    <a:pt x="1315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1909225" y="1139025"/>
              <a:ext cx="9050" cy="33400"/>
            </a:xfrm>
            <a:custGeom>
              <a:rect b="b" l="l" r="r" t="t"/>
              <a:pathLst>
                <a:path extrusionOk="0" h="1336" w="362">
                  <a:moveTo>
                    <a:pt x="261" y="0"/>
                  </a:moveTo>
                  <a:cubicBezTo>
                    <a:pt x="253" y="0"/>
                    <a:pt x="243" y="3"/>
                    <a:pt x="234" y="9"/>
                  </a:cubicBezTo>
                  <a:cubicBezTo>
                    <a:pt x="164" y="55"/>
                    <a:pt x="1" y="789"/>
                    <a:pt x="1" y="1080"/>
                  </a:cubicBezTo>
                  <a:cubicBezTo>
                    <a:pt x="1" y="1219"/>
                    <a:pt x="24" y="1336"/>
                    <a:pt x="59" y="1336"/>
                  </a:cubicBezTo>
                  <a:cubicBezTo>
                    <a:pt x="152" y="1336"/>
                    <a:pt x="350" y="707"/>
                    <a:pt x="362" y="404"/>
                  </a:cubicBezTo>
                  <a:cubicBezTo>
                    <a:pt x="362" y="148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1722375" y="1197725"/>
              <a:ext cx="9450" cy="18250"/>
            </a:xfrm>
            <a:custGeom>
              <a:rect b="b" l="l" r="r" t="t"/>
              <a:pathLst>
                <a:path extrusionOk="0" h="730" w="378">
                  <a:moveTo>
                    <a:pt x="93" y="1"/>
                  </a:moveTo>
                  <a:cubicBezTo>
                    <a:pt x="0" y="1"/>
                    <a:pt x="35" y="210"/>
                    <a:pt x="152" y="478"/>
                  </a:cubicBezTo>
                  <a:cubicBezTo>
                    <a:pt x="235" y="645"/>
                    <a:pt x="301" y="730"/>
                    <a:pt x="337" y="730"/>
                  </a:cubicBezTo>
                  <a:cubicBezTo>
                    <a:pt x="370" y="730"/>
                    <a:pt x="378" y="654"/>
                    <a:pt x="350" y="501"/>
                  </a:cubicBezTo>
                  <a:cubicBezTo>
                    <a:pt x="315" y="245"/>
                    <a:pt x="187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1909225" y="1028950"/>
              <a:ext cx="46900" cy="20800"/>
            </a:xfrm>
            <a:custGeom>
              <a:rect b="b" l="l" r="r" t="t"/>
              <a:pathLst>
                <a:path extrusionOk="0" h="832" w="1876">
                  <a:moveTo>
                    <a:pt x="1437" y="1"/>
                  </a:moveTo>
                  <a:cubicBezTo>
                    <a:pt x="1219" y="1"/>
                    <a:pt x="942" y="55"/>
                    <a:pt x="757" y="151"/>
                  </a:cubicBezTo>
                  <a:cubicBezTo>
                    <a:pt x="513" y="267"/>
                    <a:pt x="1" y="698"/>
                    <a:pt x="1" y="779"/>
                  </a:cubicBezTo>
                  <a:cubicBezTo>
                    <a:pt x="1" y="813"/>
                    <a:pt x="17" y="831"/>
                    <a:pt x="57" y="831"/>
                  </a:cubicBezTo>
                  <a:cubicBezTo>
                    <a:pt x="140" y="831"/>
                    <a:pt x="326" y="754"/>
                    <a:pt x="688" y="581"/>
                  </a:cubicBezTo>
                  <a:cubicBezTo>
                    <a:pt x="979" y="430"/>
                    <a:pt x="1328" y="302"/>
                    <a:pt x="1479" y="290"/>
                  </a:cubicBezTo>
                  <a:cubicBezTo>
                    <a:pt x="1794" y="255"/>
                    <a:pt x="1875" y="174"/>
                    <a:pt x="1724" y="57"/>
                  </a:cubicBezTo>
                  <a:cubicBezTo>
                    <a:pt x="1668" y="19"/>
                    <a:pt x="1563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1934550" y="1050725"/>
              <a:ext cx="26325" cy="8850"/>
            </a:xfrm>
            <a:custGeom>
              <a:rect b="b" l="l" r="r" t="t"/>
              <a:pathLst>
                <a:path extrusionOk="0" h="354" w="1053">
                  <a:moveTo>
                    <a:pt x="818" y="1"/>
                  </a:moveTo>
                  <a:cubicBezTo>
                    <a:pt x="810" y="1"/>
                    <a:pt x="801" y="1"/>
                    <a:pt x="792" y="1"/>
                  </a:cubicBezTo>
                  <a:cubicBezTo>
                    <a:pt x="594" y="13"/>
                    <a:pt x="1" y="246"/>
                    <a:pt x="1" y="304"/>
                  </a:cubicBezTo>
                  <a:cubicBezTo>
                    <a:pt x="1" y="337"/>
                    <a:pt x="47" y="353"/>
                    <a:pt x="125" y="353"/>
                  </a:cubicBezTo>
                  <a:cubicBezTo>
                    <a:pt x="240" y="353"/>
                    <a:pt x="422" y="320"/>
                    <a:pt x="629" y="257"/>
                  </a:cubicBezTo>
                  <a:cubicBezTo>
                    <a:pt x="944" y="156"/>
                    <a:pt x="1053" y="1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1988100" y="1423325"/>
              <a:ext cx="32625" cy="36550"/>
            </a:xfrm>
            <a:custGeom>
              <a:rect b="b" l="l" r="r" t="t"/>
              <a:pathLst>
                <a:path extrusionOk="0" h="1462" w="1305">
                  <a:moveTo>
                    <a:pt x="32" y="1"/>
                  </a:moveTo>
                  <a:cubicBezTo>
                    <a:pt x="11" y="1"/>
                    <a:pt x="1" y="16"/>
                    <a:pt x="1" y="46"/>
                  </a:cubicBezTo>
                  <a:cubicBezTo>
                    <a:pt x="1" y="69"/>
                    <a:pt x="140" y="267"/>
                    <a:pt x="315" y="477"/>
                  </a:cubicBezTo>
                  <a:cubicBezTo>
                    <a:pt x="490" y="698"/>
                    <a:pt x="723" y="1001"/>
                    <a:pt x="839" y="1164"/>
                  </a:cubicBezTo>
                  <a:cubicBezTo>
                    <a:pt x="985" y="1366"/>
                    <a:pt x="1080" y="1462"/>
                    <a:pt x="1148" y="1462"/>
                  </a:cubicBezTo>
                  <a:cubicBezTo>
                    <a:pt x="1177" y="1462"/>
                    <a:pt x="1202" y="1444"/>
                    <a:pt x="1223" y="1408"/>
                  </a:cubicBezTo>
                  <a:cubicBezTo>
                    <a:pt x="1305" y="1269"/>
                    <a:pt x="1153" y="1024"/>
                    <a:pt x="664" y="523"/>
                  </a:cubicBezTo>
                  <a:cubicBezTo>
                    <a:pt x="298" y="166"/>
                    <a:pt x="10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1875225" y="1402950"/>
              <a:ext cx="24125" cy="20300"/>
            </a:xfrm>
            <a:custGeom>
              <a:rect b="b" l="l" r="r" t="t"/>
              <a:pathLst>
                <a:path extrusionOk="0" h="812" w="965">
                  <a:moveTo>
                    <a:pt x="95" y="0"/>
                  </a:moveTo>
                  <a:cubicBezTo>
                    <a:pt x="26" y="0"/>
                    <a:pt x="0" y="69"/>
                    <a:pt x="33" y="186"/>
                  </a:cubicBezTo>
                  <a:cubicBezTo>
                    <a:pt x="68" y="279"/>
                    <a:pt x="196" y="395"/>
                    <a:pt x="616" y="675"/>
                  </a:cubicBezTo>
                  <a:cubicBezTo>
                    <a:pt x="743" y="765"/>
                    <a:pt x="851" y="811"/>
                    <a:pt x="912" y="811"/>
                  </a:cubicBezTo>
                  <a:cubicBezTo>
                    <a:pt x="946" y="811"/>
                    <a:pt x="965" y="797"/>
                    <a:pt x="965" y="768"/>
                  </a:cubicBezTo>
                  <a:cubicBezTo>
                    <a:pt x="965" y="698"/>
                    <a:pt x="348" y="116"/>
                    <a:pt x="196" y="34"/>
                  </a:cubicBezTo>
                  <a:cubicBezTo>
                    <a:pt x="157" y="11"/>
                    <a:pt x="123" y="0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1440050" y="1416425"/>
              <a:ext cx="84725" cy="14500"/>
            </a:xfrm>
            <a:custGeom>
              <a:rect b="b" l="l" r="r" t="t"/>
              <a:pathLst>
                <a:path extrusionOk="0" h="580" w="3389">
                  <a:moveTo>
                    <a:pt x="85" y="0"/>
                  </a:moveTo>
                  <a:cubicBezTo>
                    <a:pt x="19" y="0"/>
                    <a:pt x="0" y="21"/>
                    <a:pt x="0" y="66"/>
                  </a:cubicBezTo>
                  <a:cubicBezTo>
                    <a:pt x="0" y="229"/>
                    <a:pt x="559" y="462"/>
                    <a:pt x="1211" y="555"/>
                  </a:cubicBezTo>
                  <a:cubicBezTo>
                    <a:pt x="1316" y="572"/>
                    <a:pt x="1435" y="580"/>
                    <a:pt x="1563" y="580"/>
                  </a:cubicBezTo>
                  <a:cubicBezTo>
                    <a:pt x="2059" y="580"/>
                    <a:pt x="2685" y="461"/>
                    <a:pt x="3120" y="276"/>
                  </a:cubicBezTo>
                  <a:cubicBezTo>
                    <a:pt x="3260" y="217"/>
                    <a:pt x="3388" y="147"/>
                    <a:pt x="3388" y="113"/>
                  </a:cubicBezTo>
                  <a:cubicBezTo>
                    <a:pt x="3388" y="54"/>
                    <a:pt x="3178" y="23"/>
                    <a:pt x="2876" y="23"/>
                  </a:cubicBezTo>
                  <a:cubicBezTo>
                    <a:pt x="2701" y="23"/>
                    <a:pt x="2496" y="33"/>
                    <a:pt x="2282" y="54"/>
                  </a:cubicBezTo>
                  <a:cubicBezTo>
                    <a:pt x="2074" y="77"/>
                    <a:pt x="1798" y="87"/>
                    <a:pt x="1508" y="87"/>
                  </a:cubicBezTo>
                  <a:cubicBezTo>
                    <a:pt x="1053" y="87"/>
                    <a:pt x="565" y="62"/>
                    <a:pt x="245" y="19"/>
                  </a:cubicBezTo>
                  <a:cubicBezTo>
                    <a:pt x="174" y="7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1627475" y="1573425"/>
              <a:ext cx="60550" cy="29425"/>
            </a:xfrm>
            <a:custGeom>
              <a:rect b="b" l="l" r="r" t="t"/>
              <a:pathLst>
                <a:path extrusionOk="0" h="1177" w="2422">
                  <a:moveTo>
                    <a:pt x="2382" y="1"/>
                  </a:moveTo>
                  <a:cubicBezTo>
                    <a:pt x="2308" y="1"/>
                    <a:pt x="2097" y="115"/>
                    <a:pt x="1643" y="399"/>
                  </a:cubicBezTo>
                  <a:cubicBezTo>
                    <a:pt x="1014" y="771"/>
                    <a:pt x="618" y="923"/>
                    <a:pt x="257" y="923"/>
                  </a:cubicBezTo>
                  <a:cubicBezTo>
                    <a:pt x="36" y="923"/>
                    <a:pt x="1" y="946"/>
                    <a:pt x="13" y="1027"/>
                  </a:cubicBezTo>
                  <a:cubicBezTo>
                    <a:pt x="24" y="1086"/>
                    <a:pt x="106" y="1144"/>
                    <a:pt x="199" y="1156"/>
                  </a:cubicBezTo>
                  <a:cubicBezTo>
                    <a:pt x="270" y="1170"/>
                    <a:pt x="342" y="1177"/>
                    <a:pt x="417" y="1177"/>
                  </a:cubicBezTo>
                  <a:cubicBezTo>
                    <a:pt x="649" y="1177"/>
                    <a:pt x="904" y="1107"/>
                    <a:pt x="1212" y="958"/>
                  </a:cubicBezTo>
                  <a:cubicBezTo>
                    <a:pt x="1666" y="748"/>
                    <a:pt x="2388" y="201"/>
                    <a:pt x="2411" y="61"/>
                  </a:cubicBezTo>
                  <a:cubicBezTo>
                    <a:pt x="2421" y="22"/>
                    <a:pt x="2415" y="1"/>
                    <a:pt x="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1389975" y="971075"/>
              <a:ext cx="746300" cy="661650"/>
            </a:xfrm>
            <a:custGeom>
              <a:rect b="b" l="l" r="r" t="t"/>
              <a:pathLst>
                <a:path extrusionOk="0" h="26466" w="29852">
                  <a:moveTo>
                    <a:pt x="11306" y="1290"/>
                  </a:moveTo>
                  <a:cubicBezTo>
                    <a:pt x="12516" y="1290"/>
                    <a:pt x="13622" y="1977"/>
                    <a:pt x="14123" y="3048"/>
                  </a:cubicBezTo>
                  <a:cubicBezTo>
                    <a:pt x="14589" y="4061"/>
                    <a:pt x="14833" y="5749"/>
                    <a:pt x="14973" y="9067"/>
                  </a:cubicBezTo>
                  <a:cubicBezTo>
                    <a:pt x="15019" y="10347"/>
                    <a:pt x="15136" y="11488"/>
                    <a:pt x="15229" y="11768"/>
                  </a:cubicBezTo>
                  <a:cubicBezTo>
                    <a:pt x="15247" y="11804"/>
                    <a:pt x="15251" y="11833"/>
                    <a:pt x="15241" y="11833"/>
                  </a:cubicBezTo>
                  <a:cubicBezTo>
                    <a:pt x="15238" y="11833"/>
                    <a:pt x="15234" y="11831"/>
                    <a:pt x="15229" y="11826"/>
                  </a:cubicBezTo>
                  <a:cubicBezTo>
                    <a:pt x="15217" y="11814"/>
                    <a:pt x="15008" y="11290"/>
                    <a:pt x="14763" y="10673"/>
                  </a:cubicBezTo>
                  <a:cubicBezTo>
                    <a:pt x="14239" y="9276"/>
                    <a:pt x="13972" y="8706"/>
                    <a:pt x="13646" y="8252"/>
                  </a:cubicBezTo>
                  <a:cubicBezTo>
                    <a:pt x="13340" y="7822"/>
                    <a:pt x="13039" y="7598"/>
                    <a:pt x="12799" y="7598"/>
                  </a:cubicBezTo>
                  <a:cubicBezTo>
                    <a:pt x="12655" y="7598"/>
                    <a:pt x="12534" y="7678"/>
                    <a:pt x="12446" y="7844"/>
                  </a:cubicBezTo>
                  <a:cubicBezTo>
                    <a:pt x="12190" y="8345"/>
                    <a:pt x="12831" y="10045"/>
                    <a:pt x="13739" y="11325"/>
                  </a:cubicBezTo>
                  <a:lnTo>
                    <a:pt x="14076" y="11803"/>
                  </a:lnTo>
                  <a:lnTo>
                    <a:pt x="13809" y="11547"/>
                  </a:lnTo>
                  <a:cubicBezTo>
                    <a:pt x="13483" y="11244"/>
                    <a:pt x="12365" y="9975"/>
                    <a:pt x="12155" y="9684"/>
                  </a:cubicBezTo>
                  <a:cubicBezTo>
                    <a:pt x="12062" y="9543"/>
                    <a:pt x="11980" y="9472"/>
                    <a:pt x="11927" y="9472"/>
                  </a:cubicBezTo>
                  <a:cubicBezTo>
                    <a:pt x="11888" y="9472"/>
                    <a:pt x="11864" y="9511"/>
                    <a:pt x="11864" y="9591"/>
                  </a:cubicBezTo>
                  <a:cubicBezTo>
                    <a:pt x="11864" y="9823"/>
                    <a:pt x="12668" y="10941"/>
                    <a:pt x="13564" y="11954"/>
                  </a:cubicBezTo>
                  <a:cubicBezTo>
                    <a:pt x="13692" y="12105"/>
                    <a:pt x="13785" y="12222"/>
                    <a:pt x="13774" y="12222"/>
                  </a:cubicBezTo>
                  <a:cubicBezTo>
                    <a:pt x="13762" y="12222"/>
                    <a:pt x="13552" y="12094"/>
                    <a:pt x="13308" y="11931"/>
                  </a:cubicBezTo>
                  <a:cubicBezTo>
                    <a:pt x="13063" y="11779"/>
                    <a:pt x="12167" y="11255"/>
                    <a:pt x="11329" y="10778"/>
                  </a:cubicBezTo>
                  <a:cubicBezTo>
                    <a:pt x="9408" y="9672"/>
                    <a:pt x="8663" y="9183"/>
                    <a:pt x="7044" y="7949"/>
                  </a:cubicBezTo>
                  <a:cubicBezTo>
                    <a:pt x="4786" y="6226"/>
                    <a:pt x="4483" y="5958"/>
                    <a:pt x="4215" y="5411"/>
                  </a:cubicBezTo>
                  <a:cubicBezTo>
                    <a:pt x="4087" y="5155"/>
                    <a:pt x="4064" y="5015"/>
                    <a:pt x="4064" y="4678"/>
                  </a:cubicBezTo>
                  <a:cubicBezTo>
                    <a:pt x="4064" y="4084"/>
                    <a:pt x="4285" y="3618"/>
                    <a:pt x="4809" y="3106"/>
                  </a:cubicBezTo>
                  <a:cubicBezTo>
                    <a:pt x="5473" y="2454"/>
                    <a:pt x="6090" y="2233"/>
                    <a:pt x="7533" y="2128"/>
                  </a:cubicBezTo>
                  <a:cubicBezTo>
                    <a:pt x="8558" y="2058"/>
                    <a:pt x="8919" y="1988"/>
                    <a:pt x="9711" y="1674"/>
                  </a:cubicBezTo>
                  <a:cubicBezTo>
                    <a:pt x="10514" y="1359"/>
                    <a:pt x="10805" y="1290"/>
                    <a:pt x="11306" y="1290"/>
                  </a:cubicBezTo>
                  <a:close/>
                  <a:moveTo>
                    <a:pt x="12803" y="7971"/>
                  </a:moveTo>
                  <a:cubicBezTo>
                    <a:pt x="12867" y="7971"/>
                    <a:pt x="12972" y="8061"/>
                    <a:pt x="13133" y="8240"/>
                  </a:cubicBezTo>
                  <a:cubicBezTo>
                    <a:pt x="13506" y="8636"/>
                    <a:pt x="13820" y="9253"/>
                    <a:pt x="14449" y="10790"/>
                  </a:cubicBezTo>
                  <a:cubicBezTo>
                    <a:pt x="14728" y="11477"/>
                    <a:pt x="14996" y="12129"/>
                    <a:pt x="15054" y="12245"/>
                  </a:cubicBezTo>
                  <a:cubicBezTo>
                    <a:pt x="15101" y="12361"/>
                    <a:pt x="15124" y="12455"/>
                    <a:pt x="15113" y="12455"/>
                  </a:cubicBezTo>
                  <a:cubicBezTo>
                    <a:pt x="15054" y="12455"/>
                    <a:pt x="13995" y="11081"/>
                    <a:pt x="13715" y="10650"/>
                  </a:cubicBezTo>
                  <a:cubicBezTo>
                    <a:pt x="13110" y="9707"/>
                    <a:pt x="12714" y="8764"/>
                    <a:pt x="12714" y="8252"/>
                  </a:cubicBezTo>
                  <a:cubicBezTo>
                    <a:pt x="12714" y="8064"/>
                    <a:pt x="12738" y="7971"/>
                    <a:pt x="12803" y="7971"/>
                  </a:cubicBezTo>
                  <a:close/>
                  <a:moveTo>
                    <a:pt x="21179" y="5751"/>
                  </a:moveTo>
                  <a:cubicBezTo>
                    <a:pt x="21281" y="5751"/>
                    <a:pt x="21344" y="5789"/>
                    <a:pt x="21469" y="5923"/>
                  </a:cubicBezTo>
                  <a:cubicBezTo>
                    <a:pt x="21958" y="6401"/>
                    <a:pt x="21877" y="7227"/>
                    <a:pt x="21213" y="8729"/>
                  </a:cubicBezTo>
                  <a:cubicBezTo>
                    <a:pt x="20491" y="10371"/>
                    <a:pt x="19711" y="11384"/>
                    <a:pt x="18209" y="12618"/>
                  </a:cubicBezTo>
                  <a:cubicBezTo>
                    <a:pt x="17802" y="12955"/>
                    <a:pt x="17336" y="13374"/>
                    <a:pt x="17173" y="13561"/>
                  </a:cubicBezTo>
                  <a:cubicBezTo>
                    <a:pt x="17032" y="13712"/>
                    <a:pt x="16952" y="13791"/>
                    <a:pt x="16924" y="13791"/>
                  </a:cubicBezTo>
                  <a:cubicBezTo>
                    <a:pt x="16888" y="13791"/>
                    <a:pt x="16931" y="13671"/>
                    <a:pt x="17033" y="13421"/>
                  </a:cubicBezTo>
                  <a:cubicBezTo>
                    <a:pt x="17080" y="13316"/>
                    <a:pt x="17383" y="12862"/>
                    <a:pt x="17720" y="12408"/>
                  </a:cubicBezTo>
                  <a:cubicBezTo>
                    <a:pt x="18791" y="10953"/>
                    <a:pt x="18978" y="10580"/>
                    <a:pt x="19455" y="8822"/>
                  </a:cubicBezTo>
                  <a:cubicBezTo>
                    <a:pt x="20060" y="6610"/>
                    <a:pt x="20456" y="5865"/>
                    <a:pt x="21073" y="5760"/>
                  </a:cubicBezTo>
                  <a:cubicBezTo>
                    <a:pt x="21114" y="5755"/>
                    <a:pt x="21149" y="5751"/>
                    <a:pt x="21179" y="5751"/>
                  </a:cubicBezTo>
                  <a:close/>
                  <a:moveTo>
                    <a:pt x="22016" y="420"/>
                  </a:moveTo>
                  <a:cubicBezTo>
                    <a:pt x="22284" y="420"/>
                    <a:pt x="22535" y="475"/>
                    <a:pt x="22761" y="591"/>
                  </a:cubicBezTo>
                  <a:cubicBezTo>
                    <a:pt x="23262" y="847"/>
                    <a:pt x="23576" y="1243"/>
                    <a:pt x="24100" y="2221"/>
                  </a:cubicBezTo>
                  <a:cubicBezTo>
                    <a:pt x="24717" y="3374"/>
                    <a:pt x="25148" y="3851"/>
                    <a:pt x="26173" y="4445"/>
                  </a:cubicBezTo>
                  <a:cubicBezTo>
                    <a:pt x="27616" y="5283"/>
                    <a:pt x="28047" y="5656"/>
                    <a:pt x="28385" y="6331"/>
                  </a:cubicBezTo>
                  <a:cubicBezTo>
                    <a:pt x="28652" y="6890"/>
                    <a:pt x="28734" y="7355"/>
                    <a:pt x="28711" y="8135"/>
                  </a:cubicBezTo>
                  <a:cubicBezTo>
                    <a:pt x="28676" y="8927"/>
                    <a:pt x="28524" y="9486"/>
                    <a:pt x="28129" y="10254"/>
                  </a:cubicBezTo>
                  <a:cubicBezTo>
                    <a:pt x="27453" y="11558"/>
                    <a:pt x="26371" y="12524"/>
                    <a:pt x="24717" y="13316"/>
                  </a:cubicBezTo>
                  <a:cubicBezTo>
                    <a:pt x="23460" y="13922"/>
                    <a:pt x="22016" y="14317"/>
                    <a:pt x="20433" y="14504"/>
                  </a:cubicBezTo>
                  <a:cubicBezTo>
                    <a:pt x="20049" y="14550"/>
                    <a:pt x="19327" y="14597"/>
                    <a:pt x="18826" y="14620"/>
                  </a:cubicBezTo>
                  <a:lnTo>
                    <a:pt x="17930" y="14655"/>
                  </a:lnTo>
                  <a:lnTo>
                    <a:pt x="18431" y="14539"/>
                  </a:lnTo>
                  <a:cubicBezTo>
                    <a:pt x="19909" y="14213"/>
                    <a:pt x="21341" y="13665"/>
                    <a:pt x="22307" y="13037"/>
                  </a:cubicBezTo>
                  <a:cubicBezTo>
                    <a:pt x="22727" y="12769"/>
                    <a:pt x="22796" y="12687"/>
                    <a:pt x="22668" y="12641"/>
                  </a:cubicBezTo>
                  <a:cubicBezTo>
                    <a:pt x="22663" y="12639"/>
                    <a:pt x="22656" y="12638"/>
                    <a:pt x="22646" y="12638"/>
                  </a:cubicBezTo>
                  <a:cubicBezTo>
                    <a:pt x="22556" y="12638"/>
                    <a:pt x="22287" y="12739"/>
                    <a:pt x="21970" y="12897"/>
                  </a:cubicBezTo>
                  <a:cubicBezTo>
                    <a:pt x="21201" y="13258"/>
                    <a:pt x="20701" y="13456"/>
                    <a:pt x="19816" y="13735"/>
                  </a:cubicBezTo>
                  <a:cubicBezTo>
                    <a:pt x="19164" y="13945"/>
                    <a:pt x="17907" y="14259"/>
                    <a:pt x="17720" y="14259"/>
                  </a:cubicBezTo>
                  <a:cubicBezTo>
                    <a:pt x="17685" y="14259"/>
                    <a:pt x="17930" y="14108"/>
                    <a:pt x="18268" y="13922"/>
                  </a:cubicBezTo>
                  <a:cubicBezTo>
                    <a:pt x="19315" y="13374"/>
                    <a:pt x="20666" y="12478"/>
                    <a:pt x="20666" y="12327"/>
                  </a:cubicBezTo>
                  <a:cubicBezTo>
                    <a:pt x="20666" y="12308"/>
                    <a:pt x="20659" y="12296"/>
                    <a:pt x="20638" y="12296"/>
                  </a:cubicBezTo>
                  <a:cubicBezTo>
                    <a:pt x="20567" y="12296"/>
                    <a:pt x="20338" y="12422"/>
                    <a:pt x="19676" y="12816"/>
                  </a:cubicBezTo>
                  <a:cubicBezTo>
                    <a:pt x="18896" y="13281"/>
                    <a:pt x="17534" y="13968"/>
                    <a:pt x="17383" y="13968"/>
                  </a:cubicBezTo>
                  <a:cubicBezTo>
                    <a:pt x="17278" y="13968"/>
                    <a:pt x="17639" y="13619"/>
                    <a:pt x="18489" y="12897"/>
                  </a:cubicBezTo>
                  <a:cubicBezTo>
                    <a:pt x="20235" y="11442"/>
                    <a:pt x="21085" y="10289"/>
                    <a:pt x="21749" y="8508"/>
                  </a:cubicBezTo>
                  <a:cubicBezTo>
                    <a:pt x="22110" y="7530"/>
                    <a:pt x="22203" y="6855"/>
                    <a:pt x="22040" y="6307"/>
                  </a:cubicBezTo>
                  <a:cubicBezTo>
                    <a:pt x="21912" y="5877"/>
                    <a:pt x="21609" y="5574"/>
                    <a:pt x="21271" y="5539"/>
                  </a:cubicBezTo>
                  <a:cubicBezTo>
                    <a:pt x="21192" y="5528"/>
                    <a:pt x="21122" y="5523"/>
                    <a:pt x="21059" y="5523"/>
                  </a:cubicBezTo>
                  <a:cubicBezTo>
                    <a:pt x="20844" y="5523"/>
                    <a:pt x="20703" y="5589"/>
                    <a:pt x="20515" y="5760"/>
                  </a:cubicBezTo>
                  <a:cubicBezTo>
                    <a:pt x="20014" y="6203"/>
                    <a:pt x="19746" y="6796"/>
                    <a:pt x="19176" y="8729"/>
                  </a:cubicBezTo>
                  <a:cubicBezTo>
                    <a:pt x="18698" y="10324"/>
                    <a:pt x="18419" y="10929"/>
                    <a:pt x="17581" y="12059"/>
                  </a:cubicBezTo>
                  <a:cubicBezTo>
                    <a:pt x="17243" y="12513"/>
                    <a:pt x="16929" y="12944"/>
                    <a:pt x="16882" y="13013"/>
                  </a:cubicBezTo>
                  <a:cubicBezTo>
                    <a:pt x="16850" y="13062"/>
                    <a:pt x="16829" y="13090"/>
                    <a:pt x="16818" y="13090"/>
                  </a:cubicBezTo>
                  <a:cubicBezTo>
                    <a:pt x="16797" y="13090"/>
                    <a:pt x="16813" y="12986"/>
                    <a:pt x="16859" y="12711"/>
                  </a:cubicBezTo>
                  <a:cubicBezTo>
                    <a:pt x="17022" y="11721"/>
                    <a:pt x="17325" y="10697"/>
                    <a:pt x="17779" y="9544"/>
                  </a:cubicBezTo>
                  <a:cubicBezTo>
                    <a:pt x="17965" y="9078"/>
                    <a:pt x="18105" y="8694"/>
                    <a:pt x="18093" y="8683"/>
                  </a:cubicBezTo>
                  <a:cubicBezTo>
                    <a:pt x="18081" y="8671"/>
                    <a:pt x="18067" y="8665"/>
                    <a:pt x="18052" y="8665"/>
                  </a:cubicBezTo>
                  <a:cubicBezTo>
                    <a:pt x="17750" y="8665"/>
                    <a:pt x="16797" y="10876"/>
                    <a:pt x="16498" y="12350"/>
                  </a:cubicBezTo>
                  <a:cubicBezTo>
                    <a:pt x="16434" y="12656"/>
                    <a:pt x="16403" y="12778"/>
                    <a:pt x="16378" y="12778"/>
                  </a:cubicBezTo>
                  <a:cubicBezTo>
                    <a:pt x="16367" y="12778"/>
                    <a:pt x="16357" y="12754"/>
                    <a:pt x="16347" y="12711"/>
                  </a:cubicBezTo>
                  <a:cubicBezTo>
                    <a:pt x="16312" y="12548"/>
                    <a:pt x="16335" y="11325"/>
                    <a:pt x="16416" y="9986"/>
                  </a:cubicBezTo>
                  <a:cubicBezTo>
                    <a:pt x="16451" y="9428"/>
                    <a:pt x="16440" y="9346"/>
                    <a:pt x="16358" y="9346"/>
                  </a:cubicBezTo>
                  <a:cubicBezTo>
                    <a:pt x="16300" y="9346"/>
                    <a:pt x="16253" y="9463"/>
                    <a:pt x="16184" y="9730"/>
                  </a:cubicBezTo>
                  <a:cubicBezTo>
                    <a:pt x="16114" y="10080"/>
                    <a:pt x="15951" y="11395"/>
                    <a:pt x="15916" y="12059"/>
                  </a:cubicBezTo>
                  <a:cubicBezTo>
                    <a:pt x="15910" y="12140"/>
                    <a:pt x="15901" y="12177"/>
                    <a:pt x="15891" y="12177"/>
                  </a:cubicBezTo>
                  <a:cubicBezTo>
                    <a:pt x="15840" y="12177"/>
                    <a:pt x="15747" y="11315"/>
                    <a:pt x="15718" y="10534"/>
                  </a:cubicBezTo>
                  <a:cubicBezTo>
                    <a:pt x="15660" y="8822"/>
                    <a:pt x="15974" y="7239"/>
                    <a:pt x="16719" y="5469"/>
                  </a:cubicBezTo>
                  <a:cubicBezTo>
                    <a:pt x="17925" y="2615"/>
                    <a:pt x="20320" y="420"/>
                    <a:pt x="22016" y="420"/>
                  </a:cubicBezTo>
                  <a:close/>
                  <a:moveTo>
                    <a:pt x="9894" y="13642"/>
                  </a:moveTo>
                  <a:cubicBezTo>
                    <a:pt x="10500" y="13642"/>
                    <a:pt x="11278" y="13686"/>
                    <a:pt x="12237" y="13770"/>
                  </a:cubicBezTo>
                  <a:cubicBezTo>
                    <a:pt x="14018" y="13945"/>
                    <a:pt x="14763" y="14038"/>
                    <a:pt x="15369" y="14178"/>
                  </a:cubicBezTo>
                  <a:lnTo>
                    <a:pt x="15788" y="14282"/>
                  </a:lnTo>
                  <a:lnTo>
                    <a:pt x="15369" y="14317"/>
                  </a:lnTo>
                  <a:cubicBezTo>
                    <a:pt x="15136" y="14341"/>
                    <a:pt x="14356" y="14387"/>
                    <a:pt x="13646" y="14422"/>
                  </a:cubicBezTo>
                  <a:cubicBezTo>
                    <a:pt x="12144" y="14492"/>
                    <a:pt x="11049" y="14620"/>
                    <a:pt x="9699" y="14900"/>
                  </a:cubicBezTo>
                  <a:cubicBezTo>
                    <a:pt x="9063" y="15033"/>
                    <a:pt x="8599" y="15100"/>
                    <a:pt x="8270" y="15100"/>
                  </a:cubicBezTo>
                  <a:cubicBezTo>
                    <a:pt x="7883" y="15100"/>
                    <a:pt x="7684" y="15007"/>
                    <a:pt x="7615" y="14818"/>
                  </a:cubicBezTo>
                  <a:cubicBezTo>
                    <a:pt x="7498" y="14480"/>
                    <a:pt x="7894" y="14050"/>
                    <a:pt x="8535" y="13793"/>
                  </a:cubicBezTo>
                  <a:cubicBezTo>
                    <a:pt x="8799" y="13691"/>
                    <a:pt x="9249" y="13642"/>
                    <a:pt x="9894" y="13642"/>
                  </a:cubicBezTo>
                  <a:close/>
                  <a:moveTo>
                    <a:pt x="16661" y="15039"/>
                  </a:moveTo>
                  <a:cubicBezTo>
                    <a:pt x="16812" y="15039"/>
                    <a:pt x="17441" y="15388"/>
                    <a:pt x="18221" y="15912"/>
                  </a:cubicBezTo>
                  <a:cubicBezTo>
                    <a:pt x="18710" y="16227"/>
                    <a:pt x="19327" y="16634"/>
                    <a:pt x="19595" y="16809"/>
                  </a:cubicBezTo>
                  <a:cubicBezTo>
                    <a:pt x="20270" y="17251"/>
                    <a:pt x="20619" y="17659"/>
                    <a:pt x="20736" y="18159"/>
                  </a:cubicBezTo>
                  <a:cubicBezTo>
                    <a:pt x="20794" y="18369"/>
                    <a:pt x="20689" y="18695"/>
                    <a:pt x="20549" y="18765"/>
                  </a:cubicBezTo>
                  <a:cubicBezTo>
                    <a:pt x="20487" y="18796"/>
                    <a:pt x="20438" y="18813"/>
                    <a:pt x="20385" y="18813"/>
                  </a:cubicBezTo>
                  <a:cubicBezTo>
                    <a:pt x="20299" y="18813"/>
                    <a:pt x="20201" y="18768"/>
                    <a:pt x="20014" y="18660"/>
                  </a:cubicBezTo>
                  <a:cubicBezTo>
                    <a:pt x="19665" y="18462"/>
                    <a:pt x="17965" y="16867"/>
                    <a:pt x="17394" y="16203"/>
                  </a:cubicBezTo>
                  <a:cubicBezTo>
                    <a:pt x="16754" y="15458"/>
                    <a:pt x="16486" y="15039"/>
                    <a:pt x="16661" y="15039"/>
                  </a:cubicBezTo>
                  <a:close/>
                  <a:moveTo>
                    <a:pt x="7588" y="10787"/>
                  </a:moveTo>
                  <a:cubicBezTo>
                    <a:pt x="8219" y="10787"/>
                    <a:pt x="9029" y="10966"/>
                    <a:pt x="9943" y="11302"/>
                  </a:cubicBezTo>
                  <a:cubicBezTo>
                    <a:pt x="10910" y="11663"/>
                    <a:pt x="13273" y="12816"/>
                    <a:pt x="13203" y="12885"/>
                  </a:cubicBezTo>
                  <a:cubicBezTo>
                    <a:pt x="13202" y="12886"/>
                    <a:pt x="13200" y="12887"/>
                    <a:pt x="13196" y="12887"/>
                  </a:cubicBezTo>
                  <a:cubicBezTo>
                    <a:pt x="13145" y="12887"/>
                    <a:pt x="12850" y="12821"/>
                    <a:pt x="12505" y="12746"/>
                  </a:cubicBezTo>
                  <a:cubicBezTo>
                    <a:pt x="11612" y="12520"/>
                    <a:pt x="10732" y="12379"/>
                    <a:pt x="10322" y="12379"/>
                  </a:cubicBezTo>
                  <a:cubicBezTo>
                    <a:pt x="10181" y="12379"/>
                    <a:pt x="10095" y="12396"/>
                    <a:pt x="10083" y="12431"/>
                  </a:cubicBezTo>
                  <a:cubicBezTo>
                    <a:pt x="10071" y="12466"/>
                    <a:pt x="10386" y="12571"/>
                    <a:pt x="10863" y="12699"/>
                  </a:cubicBezTo>
                  <a:cubicBezTo>
                    <a:pt x="11748" y="12920"/>
                    <a:pt x="13564" y="13456"/>
                    <a:pt x="13471" y="13468"/>
                  </a:cubicBezTo>
                  <a:cubicBezTo>
                    <a:pt x="13448" y="13468"/>
                    <a:pt x="13040" y="13421"/>
                    <a:pt x="12575" y="13351"/>
                  </a:cubicBezTo>
                  <a:cubicBezTo>
                    <a:pt x="12109" y="13293"/>
                    <a:pt x="11329" y="13211"/>
                    <a:pt x="10840" y="13176"/>
                  </a:cubicBezTo>
                  <a:cubicBezTo>
                    <a:pt x="10559" y="13154"/>
                    <a:pt x="10293" y="13143"/>
                    <a:pt x="10043" y="13143"/>
                  </a:cubicBezTo>
                  <a:cubicBezTo>
                    <a:pt x="8710" y="13143"/>
                    <a:pt x="7823" y="13457"/>
                    <a:pt x="7382" y="14085"/>
                  </a:cubicBezTo>
                  <a:cubicBezTo>
                    <a:pt x="7242" y="14282"/>
                    <a:pt x="7219" y="14376"/>
                    <a:pt x="7219" y="14655"/>
                  </a:cubicBezTo>
                  <a:cubicBezTo>
                    <a:pt x="7219" y="15028"/>
                    <a:pt x="7324" y="15225"/>
                    <a:pt x="7650" y="15412"/>
                  </a:cubicBezTo>
                  <a:cubicBezTo>
                    <a:pt x="7779" y="15486"/>
                    <a:pt x="7968" y="15525"/>
                    <a:pt x="8235" y="15525"/>
                  </a:cubicBezTo>
                  <a:cubicBezTo>
                    <a:pt x="8596" y="15525"/>
                    <a:pt x="9098" y="15454"/>
                    <a:pt x="9780" y="15307"/>
                  </a:cubicBezTo>
                  <a:cubicBezTo>
                    <a:pt x="10601" y="15139"/>
                    <a:pt x="11784" y="14951"/>
                    <a:pt x="12029" y="14951"/>
                  </a:cubicBezTo>
                  <a:cubicBezTo>
                    <a:pt x="12055" y="14951"/>
                    <a:pt x="12071" y="14953"/>
                    <a:pt x="12074" y="14958"/>
                  </a:cubicBezTo>
                  <a:cubicBezTo>
                    <a:pt x="12086" y="14969"/>
                    <a:pt x="11631" y="15121"/>
                    <a:pt x="11061" y="15307"/>
                  </a:cubicBezTo>
                  <a:cubicBezTo>
                    <a:pt x="9676" y="15773"/>
                    <a:pt x="8604" y="16180"/>
                    <a:pt x="8604" y="16250"/>
                  </a:cubicBezTo>
                  <a:cubicBezTo>
                    <a:pt x="8604" y="16273"/>
                    <a:pt x="8633" y="16285"/>
                    <a:pt x="8693" y="16285"/>
                  </a:cubicBezTo>
                  <a:cubicBezTo>
                    <a:pt x="8903" y="16285"/>
                    <a:pt x="9495" y="16141"/>
                    <a:pt x="10572" y="15843"/>
                  </a:cubicBezTo>
                  <a:cubicBezTo>
                    <a:pt x="12255" y="15365"/>
                    <a:pt x="13058" y="15146"/>
                    <a:pt x="13169" y="15146"/>
                  </a:cubicBezTo>
                  <a:cubicBezTo>
                    <a:pt x="13183" y="15146"/>
                    <a:pt x="13186" y="15149"/>
                    <a:pt x="13180" y="15156"/>
                  </a:cubicBezTo>
                  <a:cubicBezTo>
                    <a:pt x="13052" y="15284"/>
                    <a:pt x="11189" y="16495"/>
                    <a:pt x="10595" y="16844"/>
                  </a:cubicBezTo>
                  <a:cubicBezTo>
                    <a:pt x="8476" y="18113"/>
                    <a:pt x="6148" y="18974"/>
                    <a:pt x="4378" y="19161"/>
                  </a:cubicBezTo>
                  <a:cubicBezTo>
                    <a:pt x="4052" y="19184"/>
                    <a:pt x="3750" y="19207"/>
                    <a:pt x="3703" y="19207"/>
                  </a:cubicBezTo>
                  <a:cubicBezTo>
                    <a:pt x="2888" y="19137"/>
                    <a:pt x="2516" y="19056"/>
                    <a:pt x="2096" y="18846"/>
                  </a:cubicBezTo>
                  <a:cubicBezTo>
                    <a:pt x="1316" y="18439"/>
                    <a:pt x="897" y="17601"/>
                    <a:pt x="595" y="15808"/>
                  </a:cubicBezTo>
                  <a:cubicBezTo>
                    <a:pt x="420" y="14806"/>
                    <a:pt x="455" y="14026"/>
                    <a:pt x="664" y="13561"/>
                  </a:cubicBezTo>
                  <a:cubicBezTo>
                    <a:pt x="862" y="13142"/>
                    <a:pt x="1363" y="12618"/>
                    <a:pt x="1829" y="12338"/>
                  </a:cubicBezTo>
                  <a:cubicBezTo>
                    <a:pt x="2376" y="12012"/>
                    <a:pt x="2911" y="11861"/>
                    <a:pt x="4239" y="11640"/>
                  </a:cubicBezTo>
                  <a:cubicBezTo>
                    <a:pt x="5415" y="11442"/>
                    <a:pt x="5508" y="11418"/>
                    <a:pt x="6800" y="10918"/>
                  </a:cubicBezTo>
                  <a:cubicBezTo>
                    <a:pt x="7014" y="10830"/>
                    <a:pt x="7280" y="10787"/>
                    <a:pt x="7588" y="10787"/>
                  </a:cubicBezTo>
                  <a:close/>
                  <a:moveTo>
                    <a:pt x="16034" y="14948"/>
                  </a:moveTo>
                  <a:cubicBezTo>
                    <a:pt x="16040" y="14948"/>
                    <a:pt x="16044" y="14951"/>
                    <a:pt x="16044" y="14958"/>
                  </a:cubicBezTo>
                  <a:cubicBezTo>
                    <a:pt x="16044" y="14981"/>
                    <a:pt x="15904" y="15214"/>
                    <a:pt x="15753" y="15482"/>
                  </a:cubicBezTo>
                  <a:cubicBezTo>
                    <a:pt x="15404" y="16052"/>
                    <a:pt x="15019" y="16914"/>
                    <a:pt x="14658" y="17903"/>
                  </a:cubicBezTo>
                  <a:cubicBezTo>
                    <a:pt x="14332" y="18811"/>
                    <a:pt x="14146" y="19137"/>
                    <a:pt x="13878" y="19335"/>
                  </a:cubicBezTo>
                  <a:cubicBezTo>
                    <a:pt x="13734" y="19437"/>
                    <a:pt x="13646" y="19487"/>
                    <a:pt x="13578" y="19487"/>
                  </a:cubicBezTo>
                  <a:cubicBezTo>
                    <a:pt x="13515" y="19487"/>
                    <a:pt x="13469" y="19443"/>
                    <a:pt x="13413" y="19359"/>
                  </a:cubicBezTo>
                  <a:cubicBezTo>
                    <a:pt x="13087" y="18858"/>
                    <a:pt x="13995" y="16949"/>
                    <a:pt x="15124" y="15726"/>
                  </a:cubicBezTo>
                  <a:cubicBezTo>
                    <a:pt x="15456" y="15362"/>
                    <a:pt x="15956" y="14948"/>
                    <a:pt x="16034" y="14948"/>
                  </a:cubicBezTo>
                  <a:close/>
                  <a:moveTo>
                    <a:pt x="18808" y="15171"/>
                  </a:moveTo>
                  <a:cubicBezTo>
                    <a:pt x="19084" y="15171"/>
                    <a:pt x="20680" y="15559"/>
                    <a:pt x="21446" y="15808"/>
                  </a:cubicBezTo>
                  <a:cubicBezTo>
                    <a:pt x="23018" y="16332"/>
                    <a:pt x="24065" y="16914"/>
                    <a:pt x="24892" y="17752"/>
                  </a:cubicBezTo>
                  <a:cubicBezTo>
                    <a:pt x="25882" y="18741"/>
                    <a:pt x="26126" y="19801"/>
                    <a:pt x="25521" y="20523"/>
                  </a:cubicBezTo>
                  <a:cubicBezTo>
                    <a:pt x="25439" y="20616"/>
                    <a:pt x="25160" y="20837"/>
                    <a:pt x="24892" y="21023"/>
                  </a:cubicBezTo>
                  <a:cubicBezTo>
                    <a:pt x="24031" y="21605"/>
                    <a:pt x="23961" y="21734"/>
                    <a:pt x="24019" y="22793"/>
                  </a:cubicBezTo>
                  <a:cubicBezTo>
                    <a:pt x="24077" y="23841"/>
                    <a:pt x="23972" y="24062"/>
                    <a:pt x="23344" y="24353"/>
                  </a:cubicBezTo>
                  <a:cubicBezTo>
                    <a:pt x="23124" y="24452"/>
                    <a:pt x="22707" y="24508"/>
                    <a:pt x="22314" y="24508"/>
                  </a:cubicBezTo>
                  <a:cubicBezTo>
                    <a:pt x="22061" y="24508"/>
                    <a:pt x="21817" y="24485"/>
                    <a:pt x="21644" y="24435"/>
                  </a:cubicBezTo>
                  <a:cubicBezTo>
                    <a:pt x="20421" y="24085"/>
                    <a:pt x="19606" y="23422"/>
                    <a:pt x="18978" y="22246"/>
                  </a:cubicBezTo>
                  <a:cubicBezTo>
                    <a:pt x="18652" y="21652"/>
                    <a:pt x="18442" y="21093"/>
                    <a:pt x="18070" y="19766"/>
                  </a:cubicBezTo>
                  <a:cubicBezTo>
                    <a:pt x="17790" y="18800"/>
                    <a:pt x="17499" y="17915"/>
                    <a:pt x="17255" y="17275"/>
                  </a:cubicBezTo>
                  <a:cubicBezTo>
                    <a:pt x="17252" y="17266"/>
                    <a:pt x="17252" y="17262"/>
                    <a:pt x="17254" y="17262"/>
                  </a:cubicBezTo>
                  <a:cubicBezTo>
                    <a:pt x="17273" y="17262"/>
                    <a:pt x="17422" y="17467"/>
                    <a:pt x="17616" y="17752"/>
                  </a:cubicBezTo>
                  <a:cubicBezTo>
                    <a:pt x="18431" y="18916"/>
                    <a:pt x="19152" y="19836"/>
                    <a:pt x="19257" y="19836"/>
                  </a:cubicBezTo>
                  <a:cubicBezTo>
                    <a:pt x="19385" y="19836"/>
                    <a:pt x="19269" y="19626"/>
                    <a:pt x="18594" y="18567"/>
                  </a:cubicBezTo>
                  <a:cubicBezTo>
                    <a:pt x="17936" y="17550"/>
                    <a:pt x="17678" y="17153"/>
                    <a:pt x="17735" y="17153"/>
                  </a:cubicBezTo>
                  <a:cubicBezTo>
                    <a:pt x="17774" y="17153"/>
                    <a:pt x="17961" y="17338"/>
                    <a:pt x="18268" y="17635"/>
                  </a:cubicBezTo>
                  <a:cubicBezTo>
                    <a:pt x="19394" y="18717"/>
                    <a:pt x="19976" y="19149"/>
                    <a:pt x="20409" y="19149"/>
                  </a:cubicBezTo>
                  <a:cubicBezTo>
                    <a:pt x="20535" y="19149"/>
                    <a:pt x="20649" y="19113"/>
                    <a:pt x="20759" y="19044"/>
                  </a:cubicBezTo>
                  <a:cubicBezTo>
                    <a:pt x="21073" y="18858"/>
                    <a:pt x="21201" y="18439"/>
                    <a:pt x="21108" y="17950"/>
                  </a:cubicBezTo>
                  <a:cubicBezTo>
                    <a:pt x="20980" y="17298"/>
                    <a:pt x="20584" y="16844"/>
                    <a:pt x="19478" y="16110"/>
                  </a:cubicBezTo>
                  <a:cubicBezTo>
                    <a:pt x="19080" y="15844"/>
                    <a:pt x="18797" y="15631"/>
                    <a:pt x="18830" y="15631"/>
                  </a:cubicBezTo>
                  <a:cubicBezTo>
                    <a:pt x="18832" y="15631"/>
                    <a:pt x="18835" y="15632"/>
                    <a:pt x="18838" y="15633"/>
                  </a:cubicBezTo>
                  <a:cubicBezTo>
                    <a:pt x="18908" y="15656"/>
                    <a:pt x="19455" y="15854"/>
                    <a:pt x="20049" y="16087"/>
                  </a:cubicBezTo>
                  <a:cubicBezTo>
                    <a:pt x="20654" y="16320"/>
                    <a:pt x="21178" y="16506"/>
                    <a:pt x="21213" y="16506"/>
                  </a:cubicBezTo>
                  <a:cubicBezTo>
                    <a:pt x="21597" y="16506"/>
                    <a:pt x="20503" y="15901"/>
                    <a:pt x="19211" y="15388"/>
                  </a:cubicBezTo>
                  <a:cubicBezTo>
                    <a:pt x="18954" y="15284"/>
                    <a:pt x="18757" y="15191"/>
                    <a:pt x="18768" y="15179"/>
                  </a:cubicBezTo>
                  <a:cubicBezTo>
                    <a:pt x="18772" y="15174"/>
                    <a:pt x="18786" y="15171"/>
                    <a:pt x="18808" y="15171"/>
                  </a:cubicBezTo>
                  <a:close/>
                  <a:moveTo>
                    <a:pt x="14041" y="16064"/>
                  </a:moveTo>
                  <a:cubicBezTo>
                    <a:pt x="14053" y="16064"/>
                    <a:pt x="13948" y="16227"/>
                    <a:pt x="13809" y="16425"/>
                  </a:cubicBezTo>
                  <a:cubicBezTo>
                    <a:pt x="13599" y="16739"/>
                    <a:pt x="13494" y="17018"/>
                    <a:pt x="13587" y="17018"/>
                  </a:cubicBezTo>
                  <a:cubicBezTo>
                    <a:pt x="13599" y="17018"/>
                    <a:pt x="13739" y="16890"/>
                    <a:pt x="13890" y="16727"/>
                  </a:cubicBezTo>
                  <a:lnTo>
                    <a:pt x="14181" y="16425"/>
                  </a:lnTo>
                  <a:lnTo>
                    <a:pt x="13925" y="16844"/>
                  </a:lnTo>
                  <a:cubicBezTo>
                    <a:pt x="13052" y="18218"/>
                    <a:pt x="12796" y="19475"/>
                    <a:pt x="13343" y="19754"/>
                  </a:cubicBezTo>
                  <a:cubicBezTo>
                    <a:pt x="13442" y="19804"/>
                    <a:pt x="13526" y="19830"/>
                    <a:pt x="13614" y="19830"/>
                  </a:cubicBezTo>
                  <a:cubicBezTo>
                    <a:pt x="13711" y="19830"/>
                    <a:pt x="13814" y="19798"/>
                    <a:pt x="13948" y="19731"/>
                  </a:cubicBezTo>
                  <a:cubicBezTo>
                    <a:pt x="14391" y="19498"/>
                    <a:pt x="14693" y="19056"/>
                    <a:pt x="15019" y="18101"/>
                  </a:cubicBezTo>
                  <a:cubicBezTo>
                    <a:pt x="15122" y="17817"/>
                    <a:pt x="15213" y="17600"/>
                    <a:pt x="15228" y="17600"/>
                  </a:cubicBezTo>
                  <a:cubicBezTo>
                    <a:pt x="15228" y="17600"/>
                    <a:pt x="15229" y="17600"/>
                    <a:pt x="15229" y="17601"/>
                  </a:cubicBezTo>
                  <a:cubicBezTo>
                    <a:pt x="15241" y="17612"/>
                    <a:pt x="15194" y="17868"/>
                    <a:pt x="15136" y="18183"/>
                  </a:cubicBezTo>
                  <a:cubicBezTo>
                    <a:pt x="14979" y="19019"/>
                    <a:pt x="14943" y="19433"/>
                    <a:pt x="15005" y="19433"/>
                  </a:cubicBezTo>
                  <a:cubicBezTo>
                    <a:pt x="15071" y="19433"/>
                    <a:pt x="15249" y="18955"/>
                    <a:pt x="15508" y="18008"/>
                  </a:cubicBezTo>
                  <a:cubicBezTo>
                    <a:pt x="15553" y="17840"/>
                    <a:pt x="15609" y="17705"/>
                    <a:pt x="15623" y="17705"/>
                  </a:cubicBezTo>
                  <a:cubicBezTo>
                    <a:pt x="15624" y="17705"/>
                    <a:pt x="15624" y="17705"/>
                    <a:pt x="15625" y="17705"/>
                  </a:cubicBezTo>
                  <a:cubicBezTo>
                    <a:pt x="15671" y="17764"/>
                    <a:pt x="15532" y="19638"/>
                    <a:pt x="15439" y="20057"/>
                  </a:cubicBezTo>
                  <a:cubicBezTo>
                    <a:pt x="15299" y="20767"/>
                    <a:pt x="14938" y="21780"/>
                    <a:pt x="14577" y="22479"/>
                  </a:cubicBezTo>
                  <a:cubicBezTo>
                    <a:pt x="13622" y="24365"/>
                    <a:pt x="12342" y="25517"/>
                    <a:pt x="10851" y="25890"/>
                  </a:cubicBezTo>
                  <a:cubicBezTo>
                    <a:pt x="10618" y="25945"/>
                    <a:pt x="10248" y="25975"/>
                    <a:pt x="9897" y="25975"/>
                  </a:cubicBezTo>
                  <a:cubicBezTo>
                    <a:pt x="9582" y="25975"/>
                    <a:pt x="9281" y="25951"/>
                    <a:pt x="9105" y="25901"/>
                  </a:cubicBezTo>
                  <a:cubicBezTo>
                    <a:pt x="8383" y="25692"/>
                    <a:pt x="7918" y="25354"/>
                    <a:pt x="7638" y="24842"/>
                  </a:cubicBezTo>
                  <a:cubicBezTo>
                    <a:pt x="7475" y="24539"/>
                    <a:pt x="7440" y="24423"/>
                    <a:pt x="7429" y="24004"/>
                  </a:cubicBezTo>
                  <a:cubicBezTo>
                    <a:pt x="7359" y="22735"/>
                    <a:pt x="7976" y="21873"/>
                    <a:pt x="9897" y="20511"/>
                  </a:cubicBezTo>
                  <a:cubicBezTo>
                    <a:pt x="11177" y="19603"/>
                    <a:pt x="11969" y="18823"/>
                    <a:pt x="12737" y="17717"/>
                  </a:cubicBezTo>
                  <a:cubicBezTo>
                    <a:pt x="13226" y="17030"/>
                    <a:pt x="13983" y="16064"/>
                    <a:pt x="14041" y="16064"/>
                  </a:cubicBezTo>
                  <a:close/>
                  <a:moveTo>
                    <a:pt x="21830" y="1"/>
                  </a:moveTo>
                  <a:cubicBezTo>
                    <a:pt x="21576" y="1"/>
                    <a:pt x="21413" y="31"/>
                    <a:pt x="21155" y="102"/>
                  </a:cubicBezTo>
                  <a:cubicBezTo>
                    <a:pt x="18687" y="847"/>
                    <a:pt x="16195" y="4200"/>
                    <a:pt x="15532" y="7693"/>
                  </a:cubicBezTo>
                  <a:cubicBezTo>
                    <a:pt x="15462" y="8031"/>
                    <a:pt x="15392" y="8380"/>
                    <a:pt x="15369" y="8473"/>
                  </a:cubicBezTo>
                  <a:cubicBezTo>
                    <a:pt x="15350" y="8535"/>
                    <a:pt x="15338" y="8570"/>
                    <a:pt x="15331" y="8570"/>
                  </a:cubicBezTo>
                  <a:cubicBezTo>
                    <a:pt x="15320" y="8570"/>
                    <a:pt x="15317" y="8498"/>
                    <a:pt x="15310" y="8333"/>
                  </a:cubicBezTo>
                  <a:cubicBezTo>
                    <a:pt x="15299" y="7774"/>
                    <a:pt x="15136" y="5784"/>
                    <a:pt x="15054" y="5132"/>
                  </a:cubicBezTo>
                  <a:cubicBezTo>
                    <a:pt x="14728" y="2815"/>
                    <a:pt x="13913" y="1592"/>
                    <a:pt x="12318" y="1068"/>
                  </a:cubicBezTo>
                  <a:cubicBezTo>
                    <a:pt x="11993" y="960"/>
                    <a:pt x="11668" y="905"/>
                    <a:pt x="11325" y="905"/>
                  </a:cubicBezTo>
                  <a:cubicBezTo>
                    <a:pt x="10821" y="905"/>
                    <a:pt x="10278" y="1024"/>
                    <a:pt x="9641" y="1266"/>
                  </a:cubicBezTo>
                  <a:cubicBezTo>
                    <a:pt x="8872" y="1546"/>
                    <a:pt x="8535" y="1616"/>
                    <a:pt x="7673" y="1685"/>
                  </a:cubicBezTo>
                  <a:cubicBezTo>
                    <a:pt x="7231" y="1720"/>
                    <a:pt x="6649" y="1790"/>
                    <a:pt x="6381" y="1837"/>
                  </a:cubicBezTo>
                  <a:cubicBezTo>
                    <a:pt x="4693" y="2140"/>
                    <a:pt x="3400" y="3618"/>
                    <a:pt x="3633" y="4969"/>
                  </a:cubicBezTo>
                  <a:cubicBezTo>
                    <a:pt x="3750" y="5621"/>
                    <a:pt x="4215" y="6284"/>
                    <a:pt x="5030" y="6913"/>
                  </a:cubicBezTo>
                  <a:cubicBezTo>
                    <a:pt x="8360" y="9521"/>
                    <a:pt x="8861" y="9858"/>
                    <a:pt x="10980" y="11069"/>
                  </a:cubicBezTo>
                  <a:cubicBezTo>
                    <a:pt x="11748" y="11500"/>
                    <a:pt x="12365" y="11861"/>
                    <a:pt x="12353" y="11873"/>
                  </a:cubicBezTo>
                  <a:cubicBezTo>
                    <a:pt x="12353" y="11873"/>
                    <a:pt x="12352" y="11873"/>
                    <a:pt x="12351" y="11873"/>
                  </a:cubicBezTo>
                  <a:cubicBezTo>
                    <a:pt x="12317" y="11873"/>
                    <a:pt x="12012" y="11737"/>
                    <a:pt x="11643" y="11558"/>
                  </a:cubicBezTo>
                  <a:cubicBezTo>
                    <a:pt x="10036" y="10801"/>
                    <a:pt x="8826" y="10429"/>
                    <a:pt x="7813" y="10382"/>
                  </a:cubicBezTo>
                  <a:cubicBezTo>
                    <a:pt x="7655" y="10375"/>
                    <a:pt x="7536" y="10368"/>
                    <a:pt x="7430" y="10368"/>
                  </a:cubicBezTo>
                  <a:cubicBezTo>
                    <a:pt x="7061" y="10368"/>
                    <a:pt x="6869" y="10449"/>
                    <a:pt x="5845" y="10848"/>
                  </a:cubicBezTo>
                  <a:cubicBezTo>
                    <a:pt x="5438" y="10999"/>
                    <a:pt x="5042" y="11092"/>
                    <a:pt x="4122" y="11244"/>
                  </a:cubicBezTo>
                  <a:cubicBezTo>
                    <a:pt x="3470" y="11349"/>
                    <a:pt x="2772" y="11488"/>
                    <a:pt x="2562" y="11558"/>
                  </a:cubicBezTo>
                  <a:cubicBezTo>
                    <a:pt x="1363" y="11931"/>
                    <a:pt x="443" y="12711"/>
                    <a:pt x="129" y="13619"/>
                  </a:cubicBezTo>
                  <a:cubicBezTo>
                    <a:pt x="24" y="13933"/>
                    <a:pt x="1" y="14108"/>
                    <a:pt x="12" y="14620"/>
                  </a:cubicBezTo>
                  <a:cubicBezTo>
                    <a:pt x="12" y="15307"/>
                    <a:pt x="117" y="15982"/>
                    <a:pt x="373" y="16960"/>
                  </a:cubicBezTo>
                  <a:cubicBezTo>
                    <a:pt x="746" y="18404"/>
                    <a:pt x="1328" y="19114"/>
                    <a:pt x="2446" y="19487"/>
                  </a:cubicBezTo>
                  <a:cubicBezTo>
                    <a:pt x="2842" y="19626"/>
                    <a:pt x="2958" y="19638"/>
                    <a:pt x="3831" y="19638"/>
                  </a:cubicBezTo>
                  <a:cubicBezTo>
                    <a:pt x="4984" y="19638"/>
                    <a:pt x="5717" y="19498"/>
                    <a:pt x="7021" y="19056"/>
                  </a:cubicBezTo>
                  <a:cubicBezTo>
                    <a:pt x="8907" y="18415"/>
                    <a:pt x="10479" y="17566"/>
                    <a:pt x="12714" y="15994"/>
                  </a:cubicBezTo>
                  <a:cubicBezTo>
                    <a:pt x="13948" y="15121"/>
                    <a:pt x="14356" y="14888"/>
                    <a:pt x="14717" y="14830"/>
                  </a:cubicBezTo>
                  <a:lnTo>
                    <a:pt x="14996" y="14771"/>
                  </a:lnTo>
                  <a:lnTo>
                    <a:pt x="14775" y="14946"/>
                  </a:lnTo>
                  <a:cubicBezTo>
                    <a:pt x="14228" y="15365"/>
                    <a:pt x="13157" y="16529"/>
                    <a:pt x="12423" y="17496"/>
                  </a:cubicBezTo>
                  <a:cubicBezTo>
                    <a:pt x="11492" y="18730"/>
                    <a:pt x="11061" y="19149"/>
                    <a:pt x="9815" y="20045"/>
                  </a:cubicBezTo>
                  <a:cubicBezTo>
                    <a:pt x="8581" y="20930"/>
                    <a:pt x="8174" y="21279"/>
                    <a:pt x="7778" y="21768"/>
                  </a:cubicBezTo>
                  <a:cubicBezTo>
                    <a:pt x="7196" y="22502"/>
                    <a:pt x="6928" y="23247"/>
                    <a:pt x="6975" y="24039"/>
                  </a:cubicBezTo>
                  <a:cubicBezTo>
                    <a:pt x="7021" y="24679"/>
                    <a:pt x="7172" y="25063"/>
                    <a:pt x="7615" y="25529"/>
                  </a:cubicBezTo>
                  <a:cubicBezTo>
                    <a:pt x="8092" y="26030"/>
                    <a:pt x="8686" y="26344"/>
                    <a:pt x="9419" y="26449"/>
                  </a:cubicBezTo>
                  <a:cubicBezTo>
                    <a:pt x="9493" y="26460"/>
                    <a:pt x="9606" y="26465"/>
                    <a:pt x="9740" y="26465"/>
                  </a:cubicBezTo>
                  <a:cubicBezTo>
                    <a:pt x="10162" y="26465"/>
                    <a:pt x="10793" y="26415"/>
                    <a:pt x="11049" y="26344"/>
                  </a:cubicBezTo>
                  <a:cubicBezTo>
                    <a:pt x="11597" y="26204"/>
                    <a:pt x="12470" y="25739"/>
                    <a:pt x="12982" y="25331"/>
                  </a:cubicBezTo>
                  <a:cubicBezTo>
                    <a:pt x="14111" y="24423"/>
                    <a:pt x="15089" y="22909"/>
                    <a:pt x="15636" y="21233"/>
                  </a:cubicBezTo>
                  <a:cubicBezTo>
                    <a:pt x="16009" y="20104"/>
                    <a:pt x="16044" y="19789"/>
                    <a:pt x="16079" y="17915"/>
                  </a:cubicBezTo>
                  <a:cubicBezTo>
                    <a:pt x="16090" y="17007"/>
                    <a:pt x="16114" y="16169"/>
                    <a:pt x="16125" y="16064"/>
                  </a:cubicBezTo>
                  <a:cubicBezTo>
                    <a:pt x="16138" y="15997"/>
                    <a:pt x="16147" y="15958"/>
                    <a:pt x="16164" y="15958"/>
                  </a:cubicBezTo>
                  <a:cubicBezTo>
                    <a:pt x="16194" y="15958"/>
                    <a:pt x="16247" y="16087"/>
                    <a:pt x="16382" y="16425"/>
                  </a:cubicBezTo>
                  <a:cubicBezTo>
                    <a:pt x="16498" y="16739"/>
                    <a:pt x="16742" y="17333"/>
                    <a:pt x="16905" y="17764"/>
                  </a:cubicBezTo>
                  <a:cubicBezTo>
                    <a:pt x="17080" y="18183"/>
                    <a:pt x="17394" y="19102"/>
                    <a:pt x="17592" y="19813"/>
                  </a:cubicBezTo>
                  <a:cubicBezTo>
                    <a:pt x="17802" y="20523"/>
                    <a:pt x="18058" y="21361"/>
                    <a:pt x="18186" y="21664"/>
                  </a:cubicBezTo>
                  <a:cubicBezTo>
                    <a:pt x="18838" y="23329"/>
                    <a:pt x="19874" y="24353"/>
                    <a:pt x="21329" y="24772"/>
                  </a:cubicBezTo>
                  <a:cubicBezTo>
                    <a:pt x="21693" y="24872"/>
                    <a:pt x="21851" y="24908"/>
                    <a:pt x="22179" y="24908"/>
                  </a:cubicBezTo>
                  <a:cubicBezTo>
                    <a:pt x="22271" y="24908"/>
                    <a:pt x="22377" y="24905"/>
                    <a:pt x="22505" y="24900"/>
                  </a:cubicBezTo>
                  <a:cubicBezTo>
                    <a:pt x="23076" y="24877"/>
                    <a:pt x="23216" y="24854"/>
                    <a:pt x="23483" y="24737"/>
                  </a:cubicBezTo>
                  <a:cubicBezTo>
                    <a:pt x="23891" y="24539"/>
                    <a:pt x="24182" y="24283"/>
                    <a:pt x="24333" y="23969"/>
                  </a:cubicBezTo>
                  <a:cubicBezTo>
                    <a:pt x="24438" y="23736"/>
                    <a:pt x="24450" y="23631"/>
                    <a:pt x="24438" y="23107"/>
                  </a:cubicBezTo>
                  <a:cubicBezTo>
                    <a:pt x="24403" y="21908"/>
                    <a:pt x="24415" y="21885"/>
                    <a:pt x="24927" y="21536"/>
                  </a:cubicBezTo>
                  <a:cubicBezTo>
                    <a:pt x="25812" y="20942"/>
                    <a:pt x="26126" y="20569"/>
                    <a:pt x="26243" y="20010"/>
                  </a:cubicBezTo>
                  <a:cubicBezTo>
                    <a:pt x="26522" y="18707"/>
                    <a:pt x="25265" y="17146"/>
                    <a:pt x="23122" y="16110"/>
                  </a:cubicBezTo>
                  <a:cubicBezTo>
                    <a:pt x="22389" y="15761"/>
                    <a:pt x="21411" y="15412"/>
                    <a:pt x="20724" y="15249"/>
                  </a:cubicBezTo>
                  <a:cubicBezTo>
                    <a:pt x="20235" y="15132"/>
                    <a:pt x="20095" y="15039"/>
                    <a:pt x="20386" y="15039"/>
                  </a:cubicBezTo>
                  <a:cubicBezTo>
                    <a:pt x="20666" y="15039"/>
                    <a:pt x="21853" y="14841"/>
                    <a:pt x="22540" y="14678"/>
                  </a:cubicBezTo>
                  <a:cubicBezTo>
                    <a:pt x="24240" y="14282"/>
                    <a:pt x="25800" y="13526"/>
                    <a:pt x="26976" y="12536"/>
                  </a:cubicBezTo>
                  <a:cubicBezTo>
                    <a:pt x="29130" y="10720"/>
                    <a:pt x="29852" y="7705"/>
                    <a:pt x="28583" y="5853"/>
                  </a:cubicBezTo>
                  <a:cubicBezTo>
                    <a:pt x="28164" y="5236"/>
                    <a:pt x="27675" y="4841"/>
                    <a:pt x="26487" y="4142"/>
                  </a:cubicBezTo>
                  <a:cubicBezTo>
                    <a:pt x="25462" y="3537"/>
                    <a:pt x="25137" y="3187"/>
                    <a:pt x="24461" y="1930"/>
                  </a:cubicBezTo>
                  <a:cubicBezTo>
                    <a:pt x="23681" y="498"/>
                    <a:pt x="23134" y="44"/>
                    <a:pt x="22098" y="9"/>
                  </a:cubicBezTo>
                  <a:cubicBezTo>
                    <a:pt x="21996" y="3"/>
                    <a:pt x="21909" y="1"/>
                    <a:pt x="2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1628075" y="1572675"/>
              <a:ext cx="28925" cy="12775"/>
            </a:xfrm>
            <a:custGeom>
              <a:rect b="b" l="l" r="r" t="t"/>
              <a:pathLst>
                <a:path extrusionOk="0" h="511" w="1157">
                  <a:moveTo>
                    <a:pt x="1052" y="0"/>
                  </a:moveTo>
                  <a:cubicBezTo>
                    <a:pt x="949" y="0"/>
                    <a:pt x="751" y="51"/>
                    <a:pt x="501" y="149"/>
                  </a:cubicBezTo>
                  <a:cubicBezTo>
                    <a:pt x="70" y="324"/>
                    <a:pt x="0" y="359"/>
                    <a:pt x="58" y="452"/>
                  </a:cubicBezTo>
                  <a:cubicBezTo>
                    <a:pt x="82" y="475"/>
                    <a:pt x="152" y="510"/>
                    <a:pt x="210" y="510"/>
                  </a:cubicBezTo>
                  <a:cubicBezTo>
                    <a:pt x="361" y="510"/>
                    <a:pt x="1013" y="196"/>
                    <a:pt x="1106" y="91"/>
                  </a:cubicBezTo>
                  <a:cubicBezTo>
                    <a:pt x="1157" y="30"/>
                    <a:pt x="1133" y="0"/>
                    <a:pt x="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1737225" y="1413400"/>
              <a:ext cx="11650" cy="25400"/>
            </a:xfrm>
            <a:custGeom>
              <a:rect b="b" l="l" r="r" t="t"/>
              <a:pathLst>
                <a:path extrusionOk="0" h="1016" w="466">
                  <a:moveTo>
                    <a:pt x="396" y="1"/>
                  </a:moveTo>
                  <a:cubicBezTo>
                    <a:pt x="326" y="1"/>
                    <a:pt x="58" y="583"/>
                    <a:pt x="23" y="839"/>
                  </a:cubicBezTo>
                  <a:cubicBezTo>
                    <a:pt x="1" y="960"/>
                    <a:pt x="11" y="1016"/>
                    <a:pt x="41" y="1016"/>
                  </a:cubicBezTo>
                  <a:cubicBezTo>
                    <a:pt x="88" y="1016"/>
                    <a:pt x="182" y="877"/>
                    <a:pt x="268" y="641"/>
                  </a:cubicBezTo>
                  <a:cubicBezTo>
                    <a:pt x="442" y="164"/>
                    <a:pt x="466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1445650" y="1392775"/>
              <a:ext cx="58450" cy="7850"/>
            </a:xfrm>
            <a:custGeom>
              <a:rect b="b" l="l" r="r" t="t"/>
              <a:pathLst>
                <a:path extrusionOk="0" h="314" w="2338">
                  <a:moveTo>
                    <a:pt x="226" y="0"/>
                  </a:moveTo>
                  <a:cubicBezTo>
                    <a:pt x="22" y="0"/>
                    <a:pt x="1" y="23"/>
                    <a:pt x="9" y="81"/>
                  </a:cubicBezTo>
                  <a:cubicBezTo>
                    <a:pt x="21" y="139"/>
                    <a:pt x="126" y="197"/>
                    <a:pt x="289" y="244"/>
                  </a:cubicBezTo>
                  <a:cubicBezTo>
                    <a:pt x="428" y="278"/>
                    <a:pt x="871" y="313"/>
                    <a:pt x="1267" y="313"/>
                  </a:cubicBezTo>
                  <a:cubicBezTo>
                    <a:pt x="2000" y="313"/>
                    <a:pt x="2338" y="267"/>
                    <a:pt x="2221" y="197"/>
                  </a:cubicBezTo>
                  <a:cubicBezTo>
                    <a:pt x="2140" y="139"/>
                    <a:pt x="1301" y="46"/>
                    <a:pt x="580" y="11"/>
                  </a:cubicBezTo>
                  <a:cubicBezTo>
                    <a:pt x="424" y="4"/>
                    <a:pt x="309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1516000" y="1075200"/>
              <a:ext cx="64650" cy="78725"/>
            </a:xfrm>
            <a:custGeom>
              <a:rect b="b" l="l" r="r" t="t"/>
              <a:pathLst>
                <a:path extrusionOk="0" h="3149" w="2586">
                  <a:moveTo>
                    <a:pt x="292" y="0"/>
                  </a:moveTo>
                  <a:cubicBezTo>
                    <a:pt x="13" y="0"/>
                    <a:pt x="1" y="582"/>
                    <a:pt x="269" y="1071"/>
                  </a:cubicBezTo>
                  <a:cubicBezTo>
                    <a:pt x="548" y="1584"/>
                    <a:pt x="1293" y="2305"/>
                    <a:pt x="2166" y="2923"/>
                  </a:cubicBezTo>
                  <a:cubicBezTo>
                    <a:pt x="2407" y="3090"/>
                    <a:pt x="2488" y="3148"/>
                    <a:pt x="2526" y="3148"/>
                  </a:cubicBezTo>
                  <a:cubicBezTo>
                    <a:pt x="2549" y="3148"/>
                    <a:pt x="2556" y="3128"/>
                    <a:pt x="2574" y="3097"/>
                  </a:cubicBezTo>
                  <a:cubicBezTo>
                    <a:pt x="2586" y="3074"/>
                    <a:pt x="2166" y="2597"/>
                    <a:pt x="1631" y="2049"/>
                  </a:cubicBezTo>
                  <a:cubicBezTo>
                    <a:pt x="537" y="920"/>
                    <a:pt x="304" y="594"/>
                    <a:pt x="362" y="221"/>
                  </a:cubicBezTo>
                  <a:cubicBezTo>
                    <a:pt x="397" y="24"/>
                    <a:pt x="385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1541050" y="1069575"/>
              <a:ext cx="32325" cy="45225"/>
            </a:xfrm>
            <a:custGeom>
              <a:rect b="b" l="l" r="r" t="t"/>
              <a:pathLst>
                <a:path extrusionOk="0" h="1809" w="1293">
                  <a:moveTo>
                    <a:pt x="192" y="0"/>
                  </a:moveTo>
                  <a:cubicBezTo>
                    <a:pt x="153" y="0"/>
                    <a:pt x="117" y="28"/>
                    <a:pt x="93" y="86"/>
                  </a:cubicBezTo>
                  <a:cubicBezTo>
                    <a:pt x="0" y="318"/>
                    <a:pt x="338" y="959"/>
                    <a:pt x="838" y="1506"/>
                  </a:cubicBezTo>
                  <a:cubicBezTo>
                    <a:pt x="978" y="1669"/>
                    <a:pt x="1129" y="1809"/>
                    <a:pt x="1176" y="1809"/>
                  </a:cubicBezTo>
                  <a:cubicBezTo>
                    <a:pt x="1292" y="1809"/>
                    <a:pt x="1153" y="1494"/>
                    <a:pt x="745" y="854"/>
                  </a:cubicBezTo>
                  <a:cubicBezTo>
                    <a:pt x="559" y="563"/>
                    <a:pt x="373" y="249"/>
                    <a:pt x="349" y="167"/>
                  </a:cubicBezTo>
                  <a:cubicBezTo>
                    <a:pt x="308" y="57"/>
                    <a:pt x="24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1987525" y="1443300"/>
              <a:ext cx="19225" cy="24025"/>
            </a:xfrm>
            <a:custGeom>
              <a:rect b="b" l="l" r="r" t="t"/>
              <a:pathLst>
                <a:path extrusionOk="0" h="961" w="769">
                  <a:moveTo>
                    <a:pt x="57" y="1"/>
                  </a:moveTo>
                  <a:cubicBezTo>
                    <a:pt x="53" y="1"/>
                    <a:pt x="50" y="2"/>
                    <a:pt x="47" y="4"/>
                  </a:cubicBezTo>
                  <a:cubicBezTo>
                    <a:pt x="0" y="62"/>
                    <a:pt x="129" y="295"/>
                    <a:pt x="443" y="714"/>
                  </a:cubicBezTo>
                  <a:cubicBezTo>
                    <a:pt x="574" y="882"/>
                    <a:pt x="652" y="961"/>
                    <a:pt x="696" y="961"/>
                  </a:cubicBezTo>
                  <a:cubicBezTo>
                    <a:pt x="707" y="961"/>
                    <a:pt x="715" y="956"/>
                    <a:pt x="722" y="947"/>
                  </a:cubicBezTo>
                  <a:cubicBezTo>
                    <a:pt x="769" y="912"/>
                    <a:pt x="757" y="830"/>
                    <a:pt x="687" y="702"/>
                  </a:cubicBezTo>
                  <a:cubicBezTo>
                    <a:pt x="543" y="447"/>
                    <a:pt x="144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28"/>
          <p:cNvGrpSpPr/>
          <p:nvPr/>
        </p:nvGrpSpPr>
        <p:grpSpPr>
          <a:xfrm rot="-1423601">
            <a:off x="7619737" y="1978031"/>
            <a:ext cx="2430954" cy="2301565"/>
            <a:chOff x="1767475" y="503500"/>
            <a:chExt cx="584775" cy="553650"/>
          </a:xfrm>
        </p:grpSpPr>
        <p:sp>
          <p:nvSpPr>
            <p:cNvPr id="826" name="Google Shape;826;p28"/>
            <p:cNvSpPr/>
            <p:nvPr/>
          </p:nvSpPr>
          <p:spPr>
            <a:xfrm>
              <a:off x="2234925" y="654000"/>
              <a:ext cx="63175" cy="14500"/>
            </a:xfrm>
            <a:custGeom>
              <a:rect b="b" l="l" r="r" t="t"/>
              <a:pathLst>
                <a:path extrusionOk="0" h="580" w="2527">
                  <a:moveTo>
                    <a:pt x="1141" y="1"/>
                  </a:moveTo>
                  <a:cubicBezTo>
                    <a:pt x="1118" y="1"/>
                    <a:pt x="1095" y="1"/>
                    <a:pt x="1071" y="2"/>
                  </a:cubicBezTo>
                  <a:cubicBezTo>
                    <a:pt x="711" y="14"/>
                    <a:pt x="0" y="177"/>
                    <a:pt x="0" y="246"/>
                  </a:cubicBezTo>
                  <a:cubicBezTo>
                    <a:pt x="0" y="299"/>
                    <a:pt x="55" y="318"/>
                    <a:pt x="292" y="318"/>
                  </a:cubicBezTo>
                  <a:cubicBezTo>
                    <a:pt x="419" y="318"/>
                    <a:pt x="599" y="313"/>
                    <a:pt x="850" y="305"/>
                  </a:cubicBezTo>
                  <a:cubicBezTo>
                    <a:pt x="932" y="301"/>
                    <a:pt x="1010" y="300"/>
                    <a:pt x="1084" y="300"/>
                  </a:cubicBezTo>
                  <a:cubicBezTo>
                    <a:pt x="1550" y="300"/>
                    <a:pt x="1883" y="365"/>
                    <a:pt x="2224" y="526"/>
                  </a:cubicBezTo>
                  <a:cubicBezTo>
                    <a:pt x="2307" y="564"/>
                    <a:pt x="2365" y="580"/>
                    <a:pt x="2400" y="580"/>
                  </a:cubicBezTo>
                  <a:cubicBezTo>
                    <a:pt x="2527" y="580"/>
                    <a:pt x="2360" y="369"/>
                    <a:pt x="2049" y="223"/>
                  </a:cubicBezTo>
                  <a:cubicBezTo>
                    <a:pt x="1757" y="72"/>
                    <a:pt x="1445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1930175" y="735175"/>
              <a:ext cx="27050" cy="11675"/>
            </a:xfrm>
            <a:custGeom>
              <a:rect b="b" l="l" r="r" t="t"/>
              <a:pathLst>
                <a:path extrusionOk="0" h="467" w="1082">
                  <a:moveTo>
                    <a:pt x="115" y="1"/>
                  </a:moveTo>
                  <a:cubicBezTo>
                    <a:pt x="107" y="1"/>
                    <a:pt x="100" y="2"/>
                    <a:pt x="94" y="3"/>
                  </a:cubicBezTo>
                  <a:cubicBezTo>
                    <a:pt x="1" y="26"/>
                    <a:pt x="24" y="38"/>
                    <a:pt x="280" y="178"/>
                  </a:cubicBezTo>
                  <a:cubicBezTo>
                    <a:pt x="594" y="339"/>
                    <a:pt x="907" y="466"/>
                    <a:pt x="1007" y="466"/>
                  </a:cubicBezTo>
                  <a:cubicBezTo>
                    <a:pt x="1022" y="466"/>
                    <a:pt x="1032" y="463"/>
                    <a:pt x="1037" y="457"/>
                  </a:cubicBezTo>
                  <a:cubicBezTo>
                    <a:pt x="1082" y="379"/>
                    <a:pt x="30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2200575" y="736975"/>
              <a:ext cx="18950" cy="19900"/>
            </a:xfrm>
            <a:custGeom>
              <a:rect b="b" l="l" r="r" t="t"/>
              <a:pathLst>
                <a:path extrusionOk="0" h="796" w="758">
                  <a:moveTo>
                    <a:pt x="676" y="1"/>
                  </a:moveTo>
                  <a:cubicBezTo>
                    <a:pt x="606" y="1"/>
                    <a:pt x="210" y="420"/>
                    <a:pt x="94" y="606"/>
                  </a:cubicBezTo>
                  <a:cubicBezTo>
                    <a:pt x="36" y="699"/>
                    <a:pt x="1" y="781"/>
                    <a:pt x="24" y="793"/>
                  </a:cubicBezTo>
                  <a:cubicBezTo>
                    <a:pt x="27" y="794"/>
                    <a:pt x="31" y="795"/>
                    <a:pt x="35" y="795"/>
                  </a:cubicBezTo>
                  <a:cubicBezTo>
                    <a:pt x="121" y="795"/>
                    <a:pt x="484" y="492"/>
                    <a:pt x="606" y="315"/>
                  </a:cubicBezTo>
                  <a:cubicBezTo>
                    <a:pt x="722" y="117"/>
                    <a:pt x="757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064900" y="697850"/>
              <a:ext cx="5900" cy="14525"/>
            </a:xfrm>
            <a:custGeom>
              <a:rect b="b" l="l" r="r" t="t"/>
              <a:pathLst>
                <a:path extrusionOk="0" h="581" w="236">
                  <a:moveTo>
                    <a:pt x="157" y="1"/>
                  </a:moveTo>
                  <a:cubicBezTo>
                    <a:pt x="96" y="1"/>
                    <a:pt x="45" y="144"/>
                    <a:pt x="14" y="343"/>
                  </a:cubicBezTo>
                  <a:cubicBezTo>
                    <a:pt x="1" y="501"/>
                    <a:pt x="14" y="581"/>
                    <a:pt x="44" y="581"/>
                  </a:cubicBezTo>
                  <a:cubicBezTo>
                    <a:pt x="67" y="581"/>
                    <a:pt x="101" y="533"/>
                    <a:pt x="142" y="437"/>
                  </a:cubicBezTo>
                  <a:cubicBezTo>
                    <a:pt x="212" y="250"/>
                    <a:pt x="235" y="41"/>
                    <a:pt x="177" y="6"/>
                  </a:cubicBezTo>
                  <a:cubicBezTo>
                    <a:pt x="170" y="2"/>
                    <a:pt x="16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2249775" y="672550"/>
              <a:ext cx="37075" cy="11250"/>
            </a:xfrm>
            <a:custGeom>
              <a:rect b="b" l="l" r="r" t="t"/>
              <a:pathLst>
                <a:path extrusionOk="0" h="450" w="1483">
                  <a:moveTo>
                    <a:pt x="692" y="0"/>
                  </a:moveTo>
                  <a:cubicBezTo>
                    <a:pt x="452" y="0"/>
                    <a:pt x="65" y="59"/>
                    <a:pt x="35" y="110"/>
                  </a:cubicBezTo>
                  <a:cubicBezTo>
                    <a:pt x="0" y="168"/>
                    <a:pt x="117" y="203"/>
                    <a:pt x="559" y="249"/>
                  </a:cubicBezTo>
                  <a:cubicBezTo>
                    <a:pt x="815" y="273"/>
                    <a:pt x="1094" y="331"/>
                    <a:pt x="1199" y="389"/>
                  </a:cubicBezTo>
                  <a:cubicBezTo>
                    <a:pt x="1293" y="429"/>
                    <a:pt x="1362" y="449"/>
                    <a:pt x="1406" y="449"/>
                  </a:cubicBezTo>
                  <a:cubicBezTo>
                    <a:pt x="1467" y="449"/>
                    <a:pt x="1482" y="411"/>
                    <a:pt x="1455" y="331"/>
                  </a:cubicBezTo>
                  <a:cubicBezTo>
                    <a:pt x="1397" y="203"/>
                    <a:pt x="1036" y="17"/>
                    <a:pt x="792" y="5"/>
                  </a:cubicBezTo>
                  <a:cubicBezTo>
                    <a:pt x="763" y="2"/>
                    <a:pt x="730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2262575" y="691675"/>
              <a:ext cx="19950" cy="6450"/>
            </a:xfrm>
            <a:custGeom>
              <a:rect b="b" l="l" r="r" t="t"/>
              <a:pathLst>
                <a:path extrusionOk="0" h="258" w="798">
                  <a:moveTo>
                    <a:pt x="66" y="1"/>
                  </a:moveTo>
                  <a:cubicBezTo>
                    <a:pt x="44" y="1"/>
                    <a:pt x="29" y="3"/>
                    <a:pt x="24" y="8"/>
                  </a:cubicBezTo>
                  <a:cubicBezTo>
                    <a:pt x="0" y="67"/>
                    <a:pt x="187" y="160"/>
                    <a:pt x="454" y="230"/>
                  </a:cubicBezTo>
                  <a:cubicBezTo>
                    <a:pt x="527" y="249"/>
                    <a:pt x="590" y="258"/>
                    <a:pt x="639" y="258"/>
                  </a:cubicBezTo>
                  <a:cubicBezTo>
                    <a:pt x="764" y="258"/>
                    <a:pt x="797" y="203"/>
                    <a:pt x="664" y="136"/>
                  </a:cubicBezTo>
                  <a:cubicBezTo>
                    <a:pt x="555" y="77"/>
                    <a:pt x="194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2082700" y="894125"/>
              <a:ext cx="10500" cy="22050"/>
            </a:xfrm>
            <a:custGeom>
              <a:rect b="b" l="l" r="r" t="t"/>
              <a:pathLst>
                <a:path extrusionOk="0" h="882" w="420">
                  <a:moveTo>
                    <a:pt x="96" y="1"/>
                  </a:moveTo>
                  <a:cubicBezTo>
                    <a:pt x="61" y="1"/>
                    <a:pt x="31" y="36"/>
                    <a:pt x="12" y="107"/>
                  </a:cubicBezTo>
                  <a:cubicBezTo>
                    <a:pt x="0" y="188"/>
                    <a:pt x="35" y="304"/>
                    <a:pt x="198" y="665"/>
                  </a:cubicBezTo>
                  <a:cubicBezTo>
                    <a:pt x="253" y="802"/>
                    <a:pt x="322" y="882"/>
                    <a:pt x="366" y="882"/>
                  </a:cubicBezTo>
                  <a:cubicBezTo>
                    <a:pt x="378" y="882"/>
                    <a:pt x="389" y="876"/>
                    <a:pt x="396" y="863"/>
                  </a:cubicBezTo>
                  <a:cubicBezTo>
                    <a:pt x="420" y="828"/>
                    <a:pt x="257" y="188"/>
                    <a:pt x="187" y="72"/>
                  </a:cubicBezTo>
                  <a:cubicBezTo>
                    <a:pt x="155" y="24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1791650" y="725850"/>
              <a:ext cx="57650" cy="36125"/>
            </a:xfrm>
            <a:custGeom>
              <a:rect b="b" l="l" r="r" t="t"/>
              <a:pathLst>
                <a:path extrusionOk="0" h="1445" w="2306">
                  <a:moveTo>
                    <a:pt x="108" y="1"/>
                  </a:moveTo>
                  <a:cubicBezTo>
                    <a:pt x="94" y="1"/>
                    <a:pt x="83" y="10"/>
                    <a:pt x="70" y="27"/>
                  </a:cubicBezTo>
                  <a:cubicBezTo>
                    <a:pt x="0" y="132"/>
                    <a:pt x="280" y="516"/>
                    <a:pt x="664" y="842"/>
                  </a:cubicBezTo>
                  <a:cubicBezTo>
                    <a:pt x="966" y="1098"/>
                    <a:pt x="1572" y="1366"/>
                    <a:pt x="2026" y="1436"/>
                  </a:cubicBezTo>
                  <a:cubicBezTo>
                    <a:pt x="2084" y="1441"/>
                    <a:pt x="2142" y="1444"/>
                    <a:pt x="2187" y="1444"/>
                  </a:cubicBezTo>
                  <a:cubicBezTo>
                    <a:pt x="2233" y="1444"/>
                    <a:pt x="2265" y="1441"/>
                    <a:pt x="2270" y="1436"/>
                  </a:cubicBezTo>
                  <a:cubicBezTo>
                    <a:pt x="2305" y="1377"/>
                    <a:pt x="1968" y="1144"/>
                    <a:pt x="1572" y="947"/>
                  </a:cubicBezTo>
                  <a:cubicBezTo>
                    <a:pt x="1199" y="772"/>
                    <a:pt x="559" y="353"/>
                    <a:pt x="245" y="97"/>
                  </a:cubicBezTo>
                  <a:cubicBezTo>
                    <a:pt x="170" y="30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1842275" y="920225"/>
              <a:ext cx="51250" cy="12500"/>
            </a:xfrm>
            <a:custGeom>
              <a:rect b="b" l="l" r="r" t="t"/>
              <a:pathLst>
                <a:path extrusionOk="0" h="500" w="2050">
                  <a:moveTo>
                    <a:pt x="66" y="0"/>
                  </a:moveTo>
                  <a:cubicBezTo>
                    <a:pt x="45" y="0"/>
                    <a:pt x="35" y="15"/>
                    <a:pt x="24" y="41"/>
                  </a:cubicBezTo>
                  <a:cubicBezTo>
                    <a:pt x="1" y="87"/>
                    <a:pt x="36" y="145"/>
                    <a:pt x="94" y="204"/>
                  </a:cubicBezTo>
                  <a:cubicBezTo>
                    <a:pt x="257" y="355"/>
                    <a:pt x="490" y="448"/>
                    <a:pt x="839" y="483"/>
                  </a:cubicBezTo>
                  <a:cubicBezTo>
                    <a:pt x="931" y="494"/>
                    <a:pt x="1042" y="499"/>
                    <a:pt x="1159" y="499"/>
                  </a:cubicBezTo>
                  <a:cubicBezTo>
                    <a:pt x="1517" y="499"/>
                    <a:pt x="1927" y="451"/>
                    <a:pt x="1980" y="390"/>
                  </a:cubicBezTo>
                  <a:cubicBezTo>
                    <a:pt x="2050" y="308"/>
                    <a:pt x="1934" y="297"/>
                    <a:pt x="1340" y="285"/>
                  </a:cubicBezTo>
                  <a:cubicBezTo>
                    <a:pt x="781" y="285"/>
                    <a:pt x="455" y="227"/>
                    <a:pt x="222" y="75"/>
                  </a:cubicBezTo>
                  <a:cubicBezTo>
                    <a:pt x="138" y="23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1767475" y="503500"/>
              <a:ext cx="584775" cy="553650"/>
            </a:xfrm>
            <a:custGeom>
              <a:rect b="b" l="l" r="r" t="t"/>
              <a:pathLst>
                <a:path extrusionOk="0" h="22146" w="23391">
                  <a:moveTo>
                    <a:pt x="9410" y="324"/>
                  </a:moveTo>
                  <a:cubicBezTo>
                    <a:pt x="9874" y="324"/>
                    <a:pt x="10329" y="483"/>
                    <a:pt x="11049" y="864"/>
                  </a:cubicBezTo>
                  <a:cubicBezTo>
                    <a:pt x="11748" y="1237"/>
                    <a:pt x="12016" y="1330"/>
                    <a:pt x="12668" y="1446"/>
                  </a:cubicBezTo>
                  <a:cubicBezTo>
                    <a:pt x="13320" y="1563"/>
                    <a:pt x="13541" y="1644"/>
                    <a:pt x="13867" y="1842"/>
                  </a:cubicBezTo>
                  <a:cubicBezTo>
                    <a:pt x="14658" y="2331"/>
                    <a:pt x="15101" y="3228"/>
                    <a:pt x="14996" y="4136"/>
                  </a:cubicBezTo>
                  <a:cubicBezTo>
                    <a:pt x="14891" y="4986"/>
                    <a:pt x="14367" y="6185"/>
                    <a:pt x="13098" y="8420"/>
                  </a:cubicBezTo>
                  <a:cubicBezTo>
                    <a:pt x="12621" y="9282"/>
                    <a:pt x="12225" y="10073"/>
                    <a:pt x="12179" y="10295"/>
                  </a:cubicBezTo>
                  <a:cubicBezTo>
                    <a:pt x="12170" y="10320"/>
                    <a:pt x="12162" y="10339"/>
                    <a:pt x="12158" y="10339"/>
                  </a:cubicBezTo>
                  <a:cubicBezTo>
                    <a:pt x="12156" y="10339"/>
                    <a:pt x="12155" y="10336"/>
                    <a:pt x="12155" y="10330"/>
                  </a:cubicBezTo>
                  <a:cubicBezTo>
                    <a:pt x="12144" y="10318"/>
                    <a:pt x="12225" y="9887"/>
                    <a:pt x="12318" y="9386"/>
                  </a:cubicBezTo>
                  <a:cubicBezTo>
                    <a:pt x="12540" y="8257"/>
                    <a:pt x="12598" y="7780"/>
                    <a:pt x="12563" y="7349"/>
                  </a:cubicBezTo>
                  <a:cubicBezTo>
                    <a:pt x="12535" y="6835"/>
                    <a:pt x="12371" y="6538"/>
                    <a:pt x="12139" y="6538"/>
                  </a:cubicBezTo>
                  <a:cubicBezTo>
                    <a:pt x="12082" y="6538"/>
                    <a:pt x="12022" y="6556"/>
                    <a:pt x="11957" y="6592"/>
                  </a:cubicBezTo>
                  <a:cubicBezTo>
                    <a:pt x="11585" y="6814"/>
                    <a:pt x="11306" y="8187"/>
                    <a:pt x="11375" y="9398"/>
                  </a:cubicBezTo>
                  <a:lnTo>
                    <a:pt x="11410" y="9852"/>
                  </a:lnTo>
                  <a:lnTo>
                    <a:pt x="11340" y="9573"/>
                  </a:lnTo>
                  <a:cubicBezTo>
                    <a:pt x="11247" y="9235"/>
                    <a:pt x="11038" y="7954"/>
                    <a:pt x="11014" y="7675"/>
                  </a:cubicBezTo>
                  <a:cubicBezTo>
                    <a:pt x="11007" y="7525"/>
                    <a:pt x="10972" y="7445"/>
                    <a:pt x="10929" y="7445"/>
                  </a:cubicBezTo>
                  <a:cubicBezTo>
                    <a:pt x="10908" y="7445"/>
                    <a:pt x="10886" y="7463"/>
                    <a:pt x="10863" y="7500"/>
                  </a:cubicBezTo>
                  <a:cubicBezTo>
                    <a:pt x="10770" y="7652"/>
                    <a:pt x="10840" y="8711"/>
                    <a:pt x="11003" y="9736"/>
                  </a:cubicBezTo>
                  <a:cubicBezTo>
                    <a:pt x="11026" y="9887"/>
                    <a:pt x="11049" y="10004"/>
                    <a:pt x="11038" y="10004"/>
                  </a:cubicBezTo>
                  <a:cubicBezTo>
                    <a:pt x="11038" y="9992"/>
                    <a:pt x="10945" y="9829"/>
                    <a:pt x="10851" y="9619"/>
                  </a:cubicBezTo>
                  <a:cubicBezTo>
                    <a:pt x="10758" y="9410"/>
                    <a:pt x="10386" y="8711"/>
                    <a:pt x="10025" y="8059"/>
                  </a:cubicBezTo>
                  <a:cubicBezTo>
                    <a:pt x="9222" y="6557"/>
                    <a:pt x="8931" y="5929"/>
                    <a:pt x="8372" y="4473"/>
                  </a:cubicBezTo>
                  <a:cubicBezTo>
                    <a:pt x="7592" y="2424"/>
                    <a:pt x="7499" y="2122"/>
                    <a:pt x="7557" y="1656"/>
                  </a:cubicBezTo>
                  <a:cubicBezTo>
                    <a:pt x="7568" y="1446"/>
                    <a:pt x="7615" y="1342"/>
                    <a:pt x="7755" y="1109"/>
                  </a:cubicBezTo>
                  <a:cubicBezTo>
                    <a:pt x="7987" y="725"/>
                    <a:pt x="8325" y="515"/>
                    <a:pt x="8872" y="387"/>
                  </a:cubicBezTo>
                  <a:cubicBezTo>
                    <a:pt x="9062" y="346"/>
                    <a:pt x="9237" y="324"/>
                    <a:pt x="9410" y="324"/>
                  </a:cubicBezTo>
                  <a:close/>
                  <a:moveTo>
                    <a:pt x="12106" y="6818"/>
                  </a:moveTo>
                  <a:cubicBezTo>
                    <a:pt x="12159" y="6818"/>
                    <a:pt x="12196" y="6917"/>
                    <a:pt x="12237" y="7128"/>
                  </a:cubicBezTo>
                  <a:cubicBezTo>
                    <a:pt x="12318" y="7535"/>
                    <a:pt x="12283" y="8071"/>
                    <a:pt x="12062" y="9340"/>
                  </a:cubicBezTo>
                  <a:cubicBezTo>
                    <a:pt x="11969" y="9899"/>
                    <a:pt x="11876" y="10434"/>
                    <a:pt x="11864" y="10527"/>
                  </a:cubicBezTo>
                  <a:cubicBezTo>
                    <a:pt x="11853" y="10615"/>
                    <a:pt x="11832" y="10692"/>
                    <a:pt x="11830" y="10692"/>
                  </a:cubicBezTo>
                  <a:cubicBezTo>
                    <a:pt x="11830" y="10692"/>
                    <a:pt x="11829" y="10691"/>
                    <a:pt x="11829" y="10690"/>
                  </a:cubicBezTo>
                  <a:cubicBezTo>
                    <a:pt x="11783" y="10667"/>
                    <a:pt x="11643" y="9340"/>
                    <a:pt x="11643" y="8944"/>
                  </a:cubicBezTo>
                  <a:cubicBezTo>
                    <a:pt x="11620" y="8083"/>
                    <a:pt x="11748" y="7303"/>
                    <a:pt x="11957" y="6965"/>
                  </a:cubicBezTo>
                  <a:cubicBezTo>
                    <a:pt x="12020" y="6868"/>
                    <a:pt x="12067" y="6818"/>
                    <a:pt x="12106" y="6818"/>
                  </a:cubicBezTo>
                  <a:close/>
                  <a:moveTo>
                    <a:pt x="3130" y="5230"/>
                  </a:moveTo>
                  <a:cubicBezTo>
                    <a:pt x="3146" y="5230"/>
                    <a:pt x="3163" y="5230"/>
                    <a:pt x="3179" y="5230"/>
                  </a:cubicBezTo>
                  <a:cubicBezTo>
                    <a:pt x="3668" y="5230"/>
                    <a:pt x="4076" y="5347"/>
                    <a:pt x="5030" y="5742"/>
                  </a:cubicBezTo>
                  <a:cubicBezTo>
                    <a:pt x="5892" y="6103"/>
                    <a:pt x="5962" y="6115"/>
                    <a:pt x="7010" y="6313"/>
                  </a:cubicBezTo>
                  <a:cubicBezTo>
                    <a:pt x="7533" y="6406"/>
                    <a:pt x="8220" y="6953"/>
                    <a:pt x="8907" y="7850"/>
                  </a:cubicBezTo>
                  <a:cubicBezTo>
                    <a:pt x="9396" y="8467"/>
                    <a:pt x="10467" y="10178"/>
                    <a:pt x="10397" y="10201"/>
                  </a:cubicBezTo>
                  <a:cubicBezTo>
                    <a:pt x="10386" y="10201"/>
                    <a:pt x="10211" y="10038"/>
                    <a:pt x="10002" y="9829"/>
                  </a:cubicBezTo>
                  <a:cubicBezTo>
                    <a:pt x="9358" y="9174"/>
                    <a:pt x="8694" y="8626"/>
                    <a:pt x="8552" y="8626"/>
                  </a:cubicBezTo>
                  <a:cubicBezTo>
                    <a:pt x="8545" y="8626"/>
                    <a:pt x="8539" y="8627"/>
                    <a:pt x="8535" y="8630"/>
                  </a:cubicBezTo>
                  <a:cubicBezTo>
                    <a:pt x="8511" y="8653"/>
                    <a:pt x="8674" y="8851"/>
                    <a:pt x="8942" y="9130"/>
                  </a:cubicBezTo>
                  <a:cubicBezTo>
                    <a:pt x="9423" y="9623"/>
                    <a:pt x="10367" y="10691"/>
                    <a:pt x="10341" y="10691"/>
                  </a:cubicBezTo>
                  <a:cubicBezTo>
                    <a:pt x="10341" y="10691"/>
                    <a:pt x="10340" y="10691"/>
                    <a:pt x="10339" y="10690"/>
                  </a:cubicBezTo>
                  <a:cubicBezTo>
                    <a:pt x="10316" y="10679"/>
                    <a:pt x="10071" y="10481"/>
                    <a:pt x="9792" y="10248"/>
                  </a:cubicBezTo>
                  <a:cubicBezTo>
                    <a:pt x="9513" y="10027"/>
                    <a:pt x="9035" y="9654"/>
                    <a:pt x="8733" y="9433"/>
                  </a:cubicBezTo>
                  <a:cubicBezTo>
                    <a:pt x="7902" y="8821"/>
                    <a:pt x="7203" y="8518"/>
                    <a:pt x="6631" y="8518"/>
                  </a:cubicBezTo>
                  <a:cubicBezTo>
                    <a:pt x="6440" y="8518"/>
                    <a:pt x="6264" y="8551"/>
                    <a:pt x="6101" y="8618"/>
                  </a:cubicBezTo>
                  <a:cubicBezTo>
                    <a:pt x="5927" y="8700"/>
                    <a:pt x="5869" y="8746"/>
                    <a:pt x="5764" y="8921"/>
                  </a:cubicBezTo>
                  <a:cubicBezTo>
                    <a:pt x="5612" y="9177"/>
                    <a:pt x="5601" y="9352"/>
                    <a:pt x="5729" y="9596"/>
                  </a:cubicBezTo>
                  <a:cubicBezTo>
                    <a:pt x="5857" y="9841"/>
                    <a:pt x="6299" y="10085"/>
                    <a:pt x="7173" y="10399"/>
                  </a:cubicBezTo>
                  <a:cubicBezTo>
                    <a:pt x="7848" y="10644"/>
                    <a:pt x="8814" y="11051"/>
                    <a:pt x="8826" y="11098"/>
                  </a:cubicBezTo>
                  <a:cubicBezTo>
                    <a:pt x="8826" y="11099"/>
                    <a:pt x="8824" y="11099"/>
                    <a:pt x="8821" y="11099"/>
                  </a:cubicBezTo>
                  <a:cubicBezTo>
                    <a:pt x="8779" y="11099"/>
                    <a:pt x="8436" y="11021"/>
                    <a:pt x="8011" y="10923"/>
                  </a:cubicBezTo>
                  <a:cubicBezTo>
                    <a:pt x="7035" y="10685"/>
                    <a:pt x="6236" y="10520"/>
                    <a:pt x="6057" y="10520"/>
                  </a:cubicBezTo>
                  <a:cubicBezTo>
                    <a:pt x="6035" y="10520"/>
                    <a:pt x="6022" y="10522"/>
                    <a:pt x="6020" y="10527"/>
                  </a:cubicBezTo>
                  <a:cubicBezTo>
                    <a:pt x="5973" y="10597"/>
                    <a:pt x="6416" y="10760"/>
                    <a:pt x="7475" y="11063"/>
                  </a:cubicBezTo>
                  <a:cubicBezTo>
                    <a:pt x="8919" y="11482"/>
                    <a:pt x="9524" y="11668"/>
                    <a:pt x="9466" y="11680"/>
                  </a:cubicBezTo>
                  <a:cubicBezTo>
                    <a:pt x="9341" y="11701"/>
                    <a:pt x="7967" y="11740"/>
                    <a:pt x="7291" y="11740"/>
                  </a:cubicBezTo>
                  <a:cubicBezTo>
                    <a:pt x="7209" y="11740"/>
                    <a:pt x="7137" y="11740"/>
                    <a:pt x="7079" y="11738"/>
                  </a:cubicBezTo>
                  <a:cubicBezTo>
                    <a:pt x="5182" y="11703"/>
                    <a:pt x="3307" y="11319"/>
                    <a:pt x="2073" y="10725"/>
                  </a:cubicBezTo>
                  <a:cubicBezTo>
                    <a:pt x="1852" y="10609"/>
                    <a:pt x="1642" y="10504"/>
                    <a:pt x="1608" y="10481"/>
                  </a:cubicBezTo>
                  <a:cubicBezTo>
                    <a:pt x="1107" y="10108"/>
                    <a:pt x="897" y="9899"/>
                    <a:pt x="711" y="9584"/>
                  </a:cubicBezTo>
                  <a:cubicBezTo>
                    <a:pt x="362" y="9014"/>
                    <a:pt x="432" y="8292"/>
                    <a:pt x="956" y="6988"/>
                  </a:cubicBezTo>
                  <a:cubicBezTo>
                    <a:pt x="1258" y="6266"/>
                    <a:pt x="1584" y="5766"/>
                    <a:pt x="1910" y="5556"/>
                  </a:cubicBezTo>
                  <a:cubicBezTo>
                    <a:pt x="2201" y="5366"/>
                    <a:pt x="2718" y="5230"/>
                    <a:pt x="3130" y="5230"/>
                  </a:cubicBezTo>
                  <a:close/>
                  <a:moveTo>
                    <a:pt x="6646" y="8867"/>
                  </a:moveTo>
                  <a:cubicBezTo>
                    <a:pt x="6749" y="8867"/>
                    <a:pt x="6860" y="8877"/>
                    <a:pt x="6975" y="8898"/>
                  </a:cubicBezTo>
                  <a:cubicBezTo>
                    <a:pt x="7382" y="8979"/>
                    <a:pt x="8185" y="9468"/>
                    <a:pt x="9408" y="10388"/>
                  </a:cubicBezTo>
                  <a:cubicBezTo>
                    <a:pt x="10502" y="11226"/>
                    <a:pt x="10956" y="11587"/>
                    <a:pt x="11294" y="11925"/>
                  </a:cubicBezTo>
                  <a:lnTo>
                    <a:pt x="11527" y="12157"/>
                  </a:lnTo>
                  <a:lnTo>
                    <a:pt x="11224" y="12018"/>
                  </a:lnTo>
                  <a:cubicBezTo>
                    <a:pt x="11061" y="11936"/>
                    <a:pt x="10537" y="11657"/>
                    <a:pt x="10060" y="11389"/>
                  </a:cubicBezTo>
                  <a:cubicBezTo>
                    <a:pt x="9059" y="10819"/>
                    <a:pt x="8279" y="10458"/>
                    <a:pt x="7289" y="10097"/>
                  </a:cubicBezTo>
                  <a:cubicBezTo>
                    <a:pt x="6264" y="9724"/>
                    <a:pt x="5904" y="9480"/>
                    <a:pt x="5962" y="9200"/>
                  </a:cubicBezTo>
                  <a:cubicBezTo>
                    <a:pt x="6007" y="8991"/>
                    <a:pt x="6280" y="8867"/>
                    <a:pt x="6646" y="8867"/>
                  </a:cubicBezTo>
                  <a:close/>
                  <a:moveTo>
                    <a:pt x="18205" y="8687"/>
                  </a:moveTo>
                  <a:cubicBezTo>
                    <a:pt x="18289" y="8687"/>
                    <a:pt x="18368" y="8703"/>
                    <a:pt x="18442" y="8735"/>
                  </a:cubicBezTo>
                  <a:cubicBezTo>
                    <a:pt x="18570" y="8793"/>
                    <a:pt x="18594" y="8828"/>
                    <a:pt x="18640" y="9002"/>
                  </a:cubicBezTo>
                  <a:cubicBezTo>
                    <a:pt x="18757" y="9515"/>
                    <a:pt x="18372" y="10027"/>
                    <a:pt x="17325" y="10737"/>
                  </a:cubicBezTo>
                  <a:cubicBezTo>
                    <a:pt x="16184" y="11517"/>
                    <a:pt x="15264" y="11866"/>
                    <a:pt x="13785" y="12064"/>
                  </a:cubicBezTo>
                  <a:cubicBezTo>
                    <a:pt x="13378" y="12111"/>
                    <a:pt x="12901" y="12204"/>
                    <a:pt x="12714" y="12251"/>
                  </a:cubicBezTo>
                  <a:cubicBezTo>
                    <a:pt x="12590" y="12285"/>
                    <a:pt x="12511" y="12305"/>
                    <a:pt x="12477" y="12305"/>
                  </a:cubicBezTo>
                  <a:cubicBezTo>
                    <a:pt x="12419" y="12305"/>
                    <a:pt x="12493" y="12246"/>
                    <a:pt x="12691" y="12099"/>
                  </a:cubicBezTo>
                  <a:cubicBezTo>
                    <a:pt x="12761" y="12053"/>
                    <a:pt x="13145" y="11878"/>
                    <a:pt x="13552" y="11715"/>
                  </a:cubicBezTo>
                  <a:cubicBezTo>
                    <a:pt x="14845" y="11203"/>
                    <a:pt x="15113" y="11040"/>
                    <a:pt x="16137" y="10085"/>
                  </a:cubicBezTo>
                  <a:cubicBezTo>
                    <a:pt x="17211" y="9088"/>
                    <a:pt x="17787" y="8687"/>
                    <a:pt x="18205" y="8687"/>
                  </a:cubicBezTo>
                  <a:close/>
                  <a:moveTo>
                    <a:pt x="11339" y="12695"/>
                  </a:moveTo>
                  <a:cubicBezTo>
                    <a:pt x="11391" y="12695"/>
                    <a:pt x="11419" y="12702"/>
                    <a:pt x="11410" y="12716"/>
                  </a:cubicBezTo>
                  <a:cubicBezTo>
                    <a:pt x="11399" y="12728"/>
                    <a:pt x="11224" y="12821"/>
                    <a:pt x="11014" y="12937"/>
                  </a:cubicBezTo>
                  <a:cubicBezTo>
                    <a:pt x="10549" y="13170"/>
                    <a:pt x="9943" y="13578"/>
                    <a:pt x="9315" y="14078"/>
                  </a:cubicBezTo>
                  <a:cubicBezTo>
                    <a:pt x="8721" y="14544"/>
                    <a:pt x="8476" y="14684"/>
                    <a:pt x="8220" y="14695"/>
                  </a:cubicBezTo>
                  <a:cubicBezTo>
                    <a:pt x="8174" y="14700"/>
                    <a:pt x="8134" y="14702"/>
                    <a:pt x="8100" y="14702"/>
                  </a:cubicBezTo>
                  <a:cubicBezTo>
                    <a:pt x="7945" y="14702"/>
                    <a:pt x="7906" y="14654"/>
                    <a:pt x="7906" y="14521"/>
                  </a:cubicBezTo>
                  <a:cubicBezTo>
                    <a:pt x="7894" y="14067"/>
                    <a:pt x="9256" y="13182"/>
                    <a:pt x="10502" y="12833"/>
                  </a:cubicBezTo>
                  <a:cubicBezTo>
                    <a:pt x="10799" y="12754"/>
                    <a:pt x="11181" y="12695"/>
                    <a:pt x="11339" y="12695"/>
                  </a:cubicBezTo>
                  <a:close/>
                  <a:moveTo>
                    <a:pt x="19867" y="5305"/>
                  </a:moveTo>
                  <a:cubicBezTo>
                    <a:pt x="20692" y="5305"/>
                    <a:pt x="21348" y="5540"/>
                    <a:pt x="21644" y="6034"/>
                  </a:cubicBezTo>
                  <a:cubicBezTo>
                    <a:pt x="21865" y="6406"/>
                    <a:pt x="21923" y="6790"/>
                    <a:pt x="21865" y="7652"/>
                  </a:cubicBezTo>
                  <a:cubicBezTo>
                    <a:pt x="21795" y="8653"/>
                    <a:pt x="21888" y="9142"/>
                    <a:pt x="22307" y="9945"/>
                  </a:cubicBezTo>
                  <a:cubicBezTo>
                    <a:pt x="22913" y="11086"/>
                    <a:pt x="23053" y="11494"/>
                    <a:pt x="22994" y="12076"/>
                  </a:cubicBezTo>
                  <a:cubicBezTo>
                    <a:pt x="22948" y="12553"/>
                    <a:pt x="22808" y="12891"/>
                    <a:pt x="22470" y="13391"/>
                  </a:cubicBezTo>
                  <a:cubicBezTo>
                    <a:pt x="22133" y="13892"/>
                    <a:pt x="21807" y="14195"/>
                    <a:pt x="21236" y="14544"/>
                  </a:cubicBezTo>
                  <a:cubicBezTo>
                    <a:pt x="20469" y="14992"/>
                    <a:pt x="19630" y="15210"/>
                    <a:pt x="18623" y="15210"/>
                  </a:cubicBezTo>
                  <a:cubicBezTo>
                    <a:pt x="18347" y="15210"/>
                    <a:pt x="18058" y="15194"/>
                    <a:pt x="17755" y="15161"/>
                  </a:cubicBezTo>
                  <a:cubicBezTo>
                    <a:pt x="16696" y="15045"/>
                    <a:pt x="15578" y="14719"/>
                    <a:pt x="14472" y="14195"/>
                  </a:cubicBezTo>
                  <a:cubicBezTo>
                    <a:pt x="14204" y="14067"/>
                    <a:pt x="13704" y="13811"/>
                    <a:pt x="13378" y="13624"/>
                  </a:cubicBezTo>
                  <a:lnTo>
                    <a:pt x="12772" y="13275"/>
                  </a:lnTo>
                  <a:lnTo>
                    <a:pt x="13145" y="13403"/>
                  </a:lnTo>
                  <a:cubicBezTo>
                    <a:pt x="14198" y="13780"/>
                    <a:pt x="15293" y="13999"/>
                    <a:pt x="16159" y="13999"/>
                  </a:cubicBezTo>
                  <a:cubicBezTo>
                    <a:pt x="16203" y="13999"/>
                    <a:pt x="16246" y="13998"/>
                    <a:pt x="16288" y="13997"/>
                  </a:cubicBezTo>
                  <a:cubicBezTo>
                    <a:pt x="16673" y="13997"/>
                    <a:pt x="16754" y="13974"/>
                    <a:pt x="16684" y="13880"/>
                  </a:cubicBezTo>
                  <a:cubicBezTo>
                    <a:pt x="16661" y="13846"/>
                    <a:pt x="16428" y="13799"/>
                    <a:pt x="16137" y="13764"/>
                  </a:cubicBezTo>
                  <a:cubicBezTo>
                    <a:pt x="15485" y="13694"/>
                    <a:pt x="15078" y="13613"/>
                    <a:pt x="14379" y="13438"/>
                  </a:cubicBezTo>
                  <a:cubicBezTo>
                    <a:pt x="13867" y="13322"/>
                    <a:pt x="12924" y="13007"/>
                    <a:pt x="12796" y="12937"/>
                  </a:cubicBezTo>
                  <a:cubicBezTo>
                    <a:pt x="12784" y="12926"/>
                    <a:pt x="12834" y="12920"/>
                    <a:pt x="12922" y="12920"/>
                  </a:cubicBezTo>
                  <a:cubicBezTo>
                    <a:pt x="13011" y="12920"/>
                    <a:pt x="13139" y="12926"/>
                    <a:pt x="13285" y="12937"/>
                  </a:cubicBezTo>
                  <a:cubicBezTo>
                    <a:pt x="13587" y="12961"/>
                    <a:pt x="13929" y="12971"/>
                    <a:pt x="14252" y="12971"/>
                  </a:cubicBezTo>
                  <a:cubicBezTo>
                    <a:pt x="14898" y="12971"/>
                    <a:pt x="15470" y="12930"/>
                    <a:pt x="15508" y="12868"/>
                  </a:cubicBezTo>
                  <a:cubicBezTo>
                    <a:pt x="15543" y="12809"/>
                    <a:pt x="15439" y="12798"/>
                    <a:pt x="14658" y="12786"/>
                  </a:cubicBezTo>
                  <a:cubicBezTo>
                    <a:pt x="13960" y="12774"/>
                    <a:pt x="12784" y="12670"/>
                    <a:pt x="12691" y="12611"/>
                  </a:cubicBezTo>
                  <a:cubicBezTo>
                    <a:pt x="12621" y="12565"/>
                    <a:pt x="13005" y="12483"/>
                    <a:pt x="13855" y="12355"/>
                  </a:cubicBezTo>
                  <a:cubicBezTo>
                    <a:pt x="15590" y="12111"/>
                    <a:pt x="16614" y="11703"/>
                    <a:pt x="17767" y="10807"/>
                  </a:cubicBezTo>
                  <a:cubicBezTo>
                    <a:pt x="18396" y="10318"/>
                    <a:pt x="18733" y="9910"/>
                    <a:pt x="18850" y="9491"/>
                  </a:cubicBezTo>
                  <a:cubicBezTo>
                    <a:pt x="18943" y="9154"/>
                    <a:pt x="18873" y="8828"/>
                    <a:pt x="18663" y="8665"/>
                  </a:cubicBezTo>
                  <a:cubicBezTo>
                    <a:pt x="18493" y="8539"/>
                    <a:pt x="18384" y="8489"/>
                    <a:pt x="18226" y="8489"/>
                  </a:cubicBezTo>
                  <a:cubicBezTo>
                    <a:pt x="18179" y="8489"/>
                    <a:pt x="18128" y="8494"/>
                    <a:pt x="18070" y="8502"/>
                  </a:cubicBezTo>
                  <a:cubicBezTo>
                    <a:pt x="17569" y="8583"/>
                    <a:pt x="17150" y="8863"/>
                    <a:pt x="15986" y="9910"/>
                  </a:cubicBezTo>
                  <a:cubicBezTo>
                    <a:pt x="15031" y="10760"/>
                    <a:pt x="14600" y="11040"/>
                    <a:pt x="13599" y="11436"/>
                  </a:cubicBezTo>
                  <a:cubicBezTo>
                    <a:pt x="13192" y="11599"/>
                    <a:pt x="12807" y="11750"/>
                    <a:pt x="12749" y="11785"/>
                  </a:cubicBezTo>
                  <a:cubicBezTo>
                    <a:pt x="12717" y="11798"/>
                    <a:pt x="12694" y="11806"/>
                    <a:pt x="12684" y="11806"/>
                  </a:cubicBezTo>
                  <a:cubicBezTo>
                    <a:pt x="12655" y="11806"/>
                    <a:pt x="12706" y="11749"/>
                    <a:pt x="12866" y="11564"/>
                  </a:cubicBezTo>
                  <a:cubicBezTo>
                    <a:pt x="13366" y="10993"/>
                    <a:pt x="13983" y="10434"/>
                    <a:pt x="14752" y="9875"/>
                  </a:cubicBezTo>
                  <a:cubicBezTo>
                    <a:pt x="15066" y="9654"/>
                    <a:pt x="15310" y="9456"/>
                    <a:pt x="15310" y="9433"/>
                  </a:cubicBezTo>
                  <a:cubicBezTo>
                    <a:pt x="15304" y="9408"/>
                    <a:pt x="15282" y="9396"/>
                    <a:pt x="15247" y="9396"/>
                  </a:cubicBezTo>
                  <a:cubicBezTo>
                    <a:pt x="14928" y="9396"/>
                    <a:pt x="13528" y="10393"/>
                    <a:pt x="12772" y="11191"/>
                  </a:cubicBezTo>
                  <a:cubicBezTo>
                    <a:pt x="12615" y="11356"/>
                    <a:pt x="12545" y="11424"/>
                    <a:pt x="12524" y="11424"/>
                  </a:cubicBezTo>
                  <a:cubicBezTo>
                    <a:pt x="12512" y="11424"/>
                    <a:pt x="12515" y="11403"/>
                    <a:pt x="12528" y="11366"/>
                  </a:cubicBezTo>
                  <a:cubicBezTo>
                    <a:pt x="12563" y="11249"/>
                    <a:pt x="13075" y="10458"/>
                    <a:pt x="13681" y="9608"/>
                  </a:cubicBezTo>
                  <a:cubicBezTo>
                    <a:pt x="13925" y="9258"/>
                    <a:pt x="13948" y="9200"/>
                    <a:pt x="13902" y="9177"/>
                  </a:cubicBezTo>
                  <a:cubicBezTo>
                    <a:pt x="13893" y="9170"/>
                    <a:pt x="13883" y="9167"/>
                    <a:pt x="13873" y="9167"/>
                  </a:cubicBezTo>
                  <a:cubicBezTo>
                    <a:pt x="13826" y="9167"/>
                    <a:pt x="13757" y="9229"/>
                    <a:pt x="13634" y="9352"/>
                  </a:cubicBezTo>
                  <a:cubicBezTo>
                    <a:pt x="13436" y="9538"/>
                    <a:pt x="12807" y="10341"/>
                    <a:pt x="12505" y="10760"/>
                  </a:cubicBezTo>
                  <a:cubicBezTo>
                    <a:pt x="12472" y="10808"/>
                    <a:pt x="12452" y="10830"/>
                    <a:pt x="12444" y="10830"/>
                  </a:cubicBezTo>
                  <a:cubicBezTo>
                    <a:pt x="12403" y="10830"/>
                    <a:pt x="12690" y="10217"/>
                    <a:pt x="12994" y="9678"/>
                  </a:cubicBezTo>
                  <a:cubicBezTo>
                    <a:pt x="13657" y="8537"/>
                    <a:pt x="14507" y="7629"/>
                    <a:pt x="15706" y="6779"/>
                  </a:cubicBezTo>
                  <a:cubicBezTo>
                    <a:pt x="17054" y="5820"/>
                    <a:pt x="18646" y="5305"/>
                    <a:pt x="19867" y="5305"/>
                  </a:cubicBezTo>
                  <a:close/>
                  <a:moveTo>
                    <a:pt x="11758" y="13011"/>
                  </a:moveTo>
                  <a:cubicBezTo>
                    <a:pt x="11765" y="13011"/>
                    <a:pt x="11774" y="13013"/>
                    <a:pt x="11783" y="13019"/>
                  </a:cubicBezTo>
                  <a:cubicBezTo>
                    <a:pt x="11888" y="13077"/>
                    <a:pt x="12155" y="13554"/>
                    <a:pt x="12458" y="14218"/>
                  </a:cubicBezTo>
                  <a:cubicBezTo>
                    <a:pt x="12644" y="14626"/>
                    <a:pt x="12889" y="15138"/>
                    <a:pt x="12994" y="15371"/>
                  </a:cubicBezTo>
                  <a:cubicBezTo>
                    <a:pt x="13250" y="15929"/>
                    <a:pt x="13308" y="16337"/>
                    <a:pt x="13192" y="16721"/>
                  </a:cubicBezTo>
                  <a:cubicBezTo>
                    <a:pt x="13133" y="16873"/>
                    <a:pt x="12935" y="17035"/>
                    <a:pt x="12819" y="17035"/>
                  </a:cubicBezTo>
                  <a:cubicBezTo>
                    <a:pt x="12679" y="17024"/>
                    <a:pt x="12644" y="16989"/>
                    <a:pt x="12505" y="16744"/>
                  </a:cubicBezTo>
                  <a:cubicBezTo>
                    <a:pt x="12365" y="16477"/>
                    <a:pt x="11899" y="14742"/>
                    <a:pt x="11794" y="14078"/>
                  </a:cubicBezTo>
                  <a:cubicBezTo>
                    <a:pt x="11687" y="13382"/>
                    <a:pt x="11669" y="13011"/>
                    <a:pt x="11758" y="13011"/>
                  </a:cubicBezTo>
                  <a:close/>
                  <a:moveTo>
                    <a:pt x="9646" y="12622"/>
                  </a:moveTo>
                  <a:cubicBezTo>
                    <a:pt x="9649" y="12622"/>
                    <a:pt x="9651" y="12622"/>
                    <a:pt x="9652" y="12623"/>
                  </a:cubicBezTo>
                  <a:cubicBezTo>
                    <a:pt x="9664" y="12623"/>
                    <a:pt x="9524" y="12693"/>
                    <a:pt x="9350" y="12763"/>
                  </a:cubicBezTo>
                  <a:cubicBezTo>
                    <a:pt x="9093" y="12891"/>
                    <a:pt x="8907" y="13019"/>
                    <a:pt x="8965" y="13054"/>
                  </a:cubicBezTo>
                  <a:cubicBezTo>
                    <a:pt x="8967" y="13055"/>
                    <a:pt x="8971" y="13056"/>
                    <a:pt x="8977" y="13056"/>
                  </a:cubicBezTo>
                  <a:cubicBezTo>
                    <a:pt x="9015" y="13056"/>
                    <a:pt x="9140" y="13026"/>
                    <a:pt x="9291" y="12996"/>
                  </a:cubicBezTo>
                  <a:lnTo>
                    <a:pt x="9606" y="12914"/>
                  </a:lnTo>
                  <a:lnTo>
                    <a:pt x="9268" y="13077"/>
                  </a:lnTo>
                  <a:cubicBezTo>
                    <a:pt x="8127" y="13624"/>
                    <a:pt x="7452" y="14346"/>
                    <a:pt x="7696" y="14754"/>
                  </a:cubicBezTo>
                  <a:cubicBezTo>
                    <a:pt x="7790" y="14905"/>
                    <a:pt x="7883" y="14963"/>
                    <a:pt x="8104" y="14986"/>
                  </a:cubicBezTo>
                  <a:cubicBezTo>
                    <a:pt x="8126" y="14988"/>
                    <a:pt x="8148" y="14988"/>
                    <a:pt x="8171" y="14988"/>
                  </a:cubicBezTo>
                  <a:cubicBezTo>
                    <a:pt x="8532" y="14988"/>
                    <a:pt x="8896" y="14807"/>
                    <a:pt x="9466" y="14358"/>
                  </a:cubicBezTo>
                  <a:cubicBezTo>
                    <a:pt x="9643" y="14214"/>
                    <a:pt x="9788" y="14112"/>
                    <a:pt x="9812" y="14112"/>
                  </a:cubicBezTo>
                  <a:cubicBezTo>
                    <a:pt x="9814" y="14112"/>
                    <a:pt x="9815" y="14113"/>
                    <a:pt x="9815" y="14113"/>
                  </a:cubicBezTo>
                  <a:cubicBezTo>
                    <a:pt x="9815" y="14125"/>
                    <a:pt x="9676" y="14276"/>
                    <a:pt x="9513" y="14451"/>
                  </a:cubicBezTo>
                  <a:cubicBezTo>
                    <a:pt x="9046" y="14959"/>
                    <a:pt x="8858" y="15215"/>
                    <a:pt x="8926" y="15215"/>
                  </a:cubicBezTo>
                  <a:cubicBezTo>
                    <a:pt x="8992" y="15215"/>
                    <a:pt x="9299" y="14973"/>
                    <a:pt x="9827" y="14486"/>
                  </a:cubicBezTo>
                  <a:cubicBezTo>
                    <a:pt x="9918" y="14405"/>
                    <a:pt x="9991" y="14342"/>
                    <a:pt x="10017" y="14342"/>
                  </a:cubicBezTo>
                  <a:cubicBezTo>
                    <a:pt x="10021" y="14342"/>
                    <a:pt x="10023" y="14343"/>
                    <a:pt x="10025" y="14346"/>
                  </a:cubicBezTo>
                  <a:cubicBezTo>
                    <a:pt x="10037" y="14393"/>
                    <a:pt x="9175" y="15569"/>
                    <a:pt x="8954" y="15813"/>
                  </a:cubicBezTo>
                  <a:cubicBezTo>
                    <a:pt x="8570" y="16209"/>
                    <a:pt x="7918" y="16721"/>
                    <a:pt x="7394" y="17035"/>
                  </a:cubicBezTo>
                  <a:cubicBezTo>
                    <a:pt x="6422" y="17623"/>
                    <a:pt x="5491" y="17919"/>
                    <a:pt x="4632" y="17919"/>
                  </a:cubicBezTo>
                  <a:cubicBezTo>
                    <a:pt x="4266" y="17919"/>
                    <a:pt x="3913" y="17865"/>
                    <a:pt x="3575" y="17757"/>
                  </a:cubicBezTo>
                  <a:cubicBezTo>
                    <a:pt x="3249" y="17653"/>
                    <a:pt x="2632" y="17268"/>
                    <a:pt x="2434" y="17059"/>
                  </a:cubicBezTo>
                  <a:cubicBezTo>
                    <a:pt x="2038" y="16628"/>
                    <a:pt x="1875" y="16221"/>
                    <a:pt x="1899" y="15766"/>
                  </a:cubicBezTo>
                  <a:cubicBezTo>
                    <a:pt x="1922" y="15499"/>
                    <a:pt x="1945" y="15417"/>
                    <a:pt x="2096" y="15126"/>
                  </a:cubicBezTo>
                  <a:cubicBezTo>
                    <a:pt x="2574" y="14276"/>
                    <a:pt x="3331" y="13962"/>
                    <a:pt x="5135" y="13846"/>
                  </a:cubicBezTo>
                  <a:cubicBezTo>
                    <a:pt x="6346" y="13776"/>
                    <a:pt x="7173" y="13589"/>
                    <a:pt x="8127" y="13182"/>
                  </a:cubicBezTo>
                  <a:cubicBezTo>
                    <a:pt x="8712" y="12934"/>
                    <a:pt x="9558" y="12622"/>
                    <a:pt x="9646" y="12622"/>
                  </a:cubicBezTo>
                  <a:close/>
                  <a:moveTo>
                    <a:pt x="13112" y="13962"/>
                  </a:moveTo>
                  <a:cubicBezTo>
                    <a:pt x="13191" y="13962"/>
                    <a:pt x="14174" y="14957"/>
                    <a:pt x="14600" y="15464"/>
                  </a:cubicBezTo>
                  <a:cubicBezTo>
                    <a:pt x="15427" y="16442"/>
                    <a:pt x="15869" y="17245"/>
                    <a:pt x="16079" y="18130"/>
                  </a:cubicBezTo>
                  <a:cubicBezTo>
                    <a:pt x="16323" y="19189"/>
                    <a:pt x="16044" y="19981"/>
                    <a:pt x="15357" y="20202"/>
                  </a:cubicBezTo>
                  <a:cubicBezTo>
                    <a:pt x="15276" y="20225"/>
                    <a:pt x="14996" y="20260"/>
                    <a:pt x="14752" y="20272"/>
                  </a:cubicBezTo>
                  <a:cubicBezTo>
                    <a:pt x="13937" y="20307"/>
                    <a:pt x="13844" y="20365"/>
                    <a:pt x="13448" y="21075"/>
                  </a:cubicBezTo>
                  <a:cubicBezTo>
                    <a:pt x="13127" y="21668"/>
                    <a:pt x="12969" y="21839"/>
                    <a:pt x="12614" y="21839"/>
                  </a:cubicBezTo>
                  <a:cubicBezTo>
                    <a:pt x="12544" y="21839"/>
                    <a:pt x="12466" y="21832"/>
                    <a:pt x="12377" y="21820"/>
                  </a:cubicBezTo>
                  <a:cubicBezTo>
                    <a:pt x="12074" y="21786"/>
                    <a:pt x="11469" y="21448"/>
                    <a:pt x="11236" y="21192"/>
                  </a:cubicBezTo>
                  <a:cubicBezTo>
                    <a:pt x="10572" y="20470"/>
                    <a:pt x="10304" y="19702"/>
                    <a:pt x="10374" y="18677"/>
                  </a:cubicBezTo>
                  <a:cubicBezTo>
                    <a:pt x="10409" y="18153"/>
                    <a:pt x="10502" y="17699"/>
                    <a:pt x="10782" y="16686"/>
                  </a:cubicBezTo>
                  <a:cubicBezTo>
                    <a:pt x="10991" y="15941"/>
                    <a:pt x="11166" y="15231"/>
                    <a:pt x="11271" y="14719"/>
                  </a:cubicBezTo>
                  <a:cubicBezTo>
                    <a:pt x="11271" y="14712"/>
                    <a:pt x="11271" y="14709"/>
                    <a:pt x="11271" y="14709"/>
                  </a:cubicBezTo>
                  <a:cubicBezTo>
                    <a:pt x="11276" y="14709"/>
                    <a:pt x="11297" y="14904"/>
                    <a:pt x="11317" y="15173"/>
                  </a:cubicBezTo>
                  <a:cubicBezTo>
                    <a:pt x="11364" y="16267"/>
                    <a:pt x="11469" y="17164"/>
                    <a:pt x="11538" y="17210"/>
                  </a:cubicBezTo>
                  <a:cubicBezTo>
                    <a:pt x="11546" y="17214"/>
                    <a:pt x="11553" y="17217"/>
                    <a:pt x="11559" y="17217"/>
                  </a:cubicBezTo>
                  <a:cubicBezTo>
                    <a:pt x="11622" y="17217"/>
                    <a:pt x="11630" y="16990"/>
                    <a:pt x="11620" y="16104"/>
                  </a:cubicBezTo>
                  <a:cubicBezTo>
                    <a:pt x="11606" y="15205"/>
                    <a:pt x="11597" y="14836"/>
                    <a:pt x="11629" y="14836"/>
                  </a:cubicBezTo>
                  <a:cubicBezTo>
                    <a:pt x="11653" y="14836"/>
                    <a:pt x="11699" y="15035"/>
                    <a:pt x="11783" y="15371"/>
                  </a:cubicBezTo>
                  <a:cubicBezTo>
                    <a:pt x="12167" y="16873"/>
                    <a:pt x="12400" y="17303"/>
                    <a:pt x="12842" y="17303"/>
                  </a:cubicBezTo>
                  <a:cubicBezTo>
                    <a:pt x="13122" y="17303"/>
                    <a:pt x="13378" y="17082"/>
                    <a:pt x="13518" y="16721"/>
                  </a:cubicBezTo>
                  <a:cubicBezTo>
                    <a:pt x="13704" y="16244"/>
                    <a:pt x="13622" y="15790"/>
                    <a:pt x="13192" y="14858"/>
                  </a:cubicBezTo>
                  <a:cubicBezTo>
                    <a:pt x="13049" y="14531"/>
                    <a:pt x="12948" y="14285"/>
                    <a:pt x="12965" y="14285"/>
                  </a:cubicBezTo>
                  <a:cubicBezTo>
                    <a:pt x="12967" y="14285"/>
                    <a:pt x="12968" y="14286"/>
                    <a:pt x="12970" y="14288"/>
                  </a:cubicBezTo>
                  <a:cubicBezTo>
                    <a:pt x="13005" y="14334"/>
                    <a:pt x="13285" y="14684"/>
                    <a:pt x="13576" y="15080"/>
                  </a:cubicBezTo>
                  <a:cubicBezTo>
                    <a:pt x="13878" y="15475"/>
                    <a:pt x="14146" y="15813"/>
                    <a:pt x="14170" y="15825"/>
                  </a:cubicBezTo>
                  <a:cubicBezTo>
                    <a:pt x="14190" y="15838"/>
                    <a:pt x="14206" y="15845"/>
                    <a:pt x="14216" y="15845"/>
                  </a:cubicBezTo>
                  <a:cubicBezTo>
                    <a:pt x="14335" y="15845"/>
                    <a:pt x="13895" y="15065"/>
                    <a:pt x="13308" y="14276"/>
                  </a:cubicBezTo>
                  <a:cubicBezTo>
                    <a:pt x="13192" y="14102"/>
                    <a:pt x="13098" y="13962"/>
                    <a:pt x="13110" y="13962"/>
                  </a:cubicBezTo>
                  <a:cubicBezTo>
                    <a:pt x="13111" y="13962"/>
                    <a:pt x="13112" y="13962"/>
                    <a:pt x="13112" y="13962"/>
                  </a:cubicBezTo>
                  <a:close/>
                  <a:moveTo>
                    <a:pt x="9371" y="0"/>
                  </a:moveTo>
                  <a:cubicBezTo>
                    <a:pt x="8469" y="0"/>
                    <a:pt x="7633" y="427"/>
                    <a:pt x="7347" y="1132"/>
                  </a:cubicBezTo>
                  <a:cubicBezTo>
                    <a:pt x="7161" y="1609"/>
                    <a:pt x="7196" y="2226"/>
                    <a:pt x="7475" y="2972"/>
                  </a:cubicBezTo>
                  <a:cubicBezTo>
                    <a:pt x="8593" y="6034"/>
                    <a:pt x="8779" y="6453"/>
                    <a:pt x="9676" y="8106"/>
                  </a:cubicBezTo>
                  <a:cubicBezTo>
                    <a:pt x="10002" y="8700"/>
                    <a:pt x="10258" y="9189"/>
                    <a:pt x="10246" y="9189"/>
                  </a:cubicBezTo>
                  <a:cubicBezTo>
                    <a:pt x="10246" y="9189"/>
                    <a:pt x="10246" y="9189"/>
                    <a:pt x="10246" y="9189"/>
                  </a:cubicBezTo>
                  <a:cubicBezTo>
                    <a:pt x="10239" y="9189"/>
                    <a:pt x="10090" y="8961"/>
                    <a:pt x="9908" y="8700"/>
                  </a:cubicBezTo>
                  <a:cubicBezTo>
                    <a:pt x="9175" y="7547"/>
                    <a:pt x="8523" y="6814"/>
                    <a:pt x="7883" y="6371"/>
                  </a:cubicBezTo>
                  <a:cubicBezTo>
                    <a:pt x="7429" y="6057"/>
                    <a:pt x="7475" y="6080"/>
                    <a:pt x="6404" y="5882"/>
                  </a:cubicBezTo>
                  <a:cubicBezTo>
                    <a:pt x="6078" y="5812"/>
                    <a:pt x="5775" y="5719"/>
                    <a:pt x="5123" y="5440"/>
                  </a:cubicBezTo>
                  <a:cubicBezTo>
                    <a:pt x="4646" y="5242"/>
                    <a:pt x="4134" y="5056"/>
                    <a:pt x="3971" y="5009"/>
                  </a:cubicBezTo>
                  <a:cubicBezTo>
                    <a:pt x="3672" y="4934"/>
                    <a:pt x="3375" y="4898"/>
                    <a:pt x="3090" y="4898"/>
                  </a:cubicBezTo>
                  <a:cubicBezTo>
                    <a:pt x="2486" y="4898"/>
                    <a:pt x="1937" y="5061"/>
                    <a:pt x="1549" y="5370"/>
                  </a:cubicBezTo>
                  <a:cubicBezTo>
                    <a:pt x="1340" y="5533"/>
                    <a:pt x="1258" y="5638"/>
                    <a:pt x="1060" y="5975"/>
                  </a:cubicBezTo>
                  <a:cubicBezTo>
                    <a:pt x="781" y="6429"/>
                    <a:pt x="571" y="6918"/>
                    <a:pt x="339" y="7663"/>
                  </a:cubicBezTo>
                  <a:cubicBezTo>
                    <a:pt x="1" y="8758"/>
                    <a:pt x="94" y="9456"/>
                    <a:pt x="676" y="10155"/>
                  </a:cubicBezTo>
                  <a:cubicBezTo>
                    <a:pt x="886" y="10399"/>
                    <a:pt x="944" y="10458"/>
                    <a:pt x="1526" y="10819"/>
                  </a:cubicBezTo>
                  <a:cubicBezTo>
                    <a:pt x="2283" y="11284"/>
                    <a:pt x="2807" y="11494"/>
                    <a:pt x="3843" y="11727"/>
                  </a:cubicBezTo>
                  <a:cubicBezTo>
                    <a:pt x="4924" y="11978"/>
                    <a:pt x="5938" y="12091"/>
                    <a:pt x="7204" y="12091"/>
                  </a:cubicBezTo>
                  <a:cubicBezTo>
                    <a:pt x="7696" y="12091"/>
                    <a:pt x="8227" y="12074"/>
                    <a:pt x="8814" y="12041"/>
                  </a:cubicBezTo>
                  <a:cubicBezTo>
                    <a:pt x="9299" y="12012"/>
                    <a:pt x="9644" y="11997"/>
                    <a:pt x="9901" y="11997"/>
                  </a:cubicBezTo>
                  <a:cubicBezTo>
                    <a:pt x="10263" y="11997"/>
                    <a:pt x="10451" y="12026"/>
                    <a:pt x="10607" y="12088"/>
                  </a:cubicBezTo>
                  <a:lnTo>
                    <a:pt x="10805" y="12169"/>
                  </a:lnTo>
                  <a:lnTo>
                    <a:pt x="10584" y="12192"/>
                  </a:lnTo>
                  <a:cubicBezTo>
                    <a:pt x="10060" y="12239"/>
                    <a:pt x="8884" y="12565"/>
                    <a:pt x="8011" y="12902"/>
                  </a:cubicBezTo>
                  <a:cubicBezTo>
                    <a:pt x="6905" y="13333"/>
                    <a:pt x="6451" y="13426"/>
                    <a:pt x="5263" y="13508"/>
                  </a:cubicBezTo>
                  <a:cubicBezTo>
                    <a:pt x="4099" y="13589"/>
                    <a:pt x="3703" y="13648"/>
                    <a:pt x="3237" y="13811"/>
                  </a:cubicBezTo>
                  <a:cubicBezTo>
                    <a:pt x="2562" y="14055"/>
                    <a:pt x="2085" y="14439"/>
                    <a:pt x="1794" y="14975"/>
                  </a:cubicBezTo>
                  <a:cubicBezTo>
                    <a:pt x="1561" y="15406"/>
                    <a:pt x="1514" y="15720"/>
                    <a:pt x="1608" y="16209"/>
                  </a:cubicBezTo>
                  <a:cubicBezTo>
                    <a:pt x="1712" y="16733"/>
                    <a:pt x="1980" y="17175"/>
                    <a:pt x="2411" y="17548"/>
                  </a:cubicBezTo>
                  <a:cubicBezTo>
                    <a:pt x="2585" y="17699"/>
                    <a:pt x="3261" y="18060"/>
                    <a:pt x="3517" y="18142"/>
                  </a:cubicBezTo>
                  <a:cubicBezTo>
                    <a:pt x="3824" y="18227"/>
                    <a:pt x="4318" y="18281"/>
                    <a:pt x="4752" y="18281"/>
                  </a:cubicBezTo>
                  <a:cubicBezTo>
                    <a:pt x="4911" y="18281"/>
                    <a:pt x="5062" y="18274"/>
                    <a:pt x="5193" y="18258"/>
                  </a:cubicBezTo>
                  <a:cubicBezTo>
                    <a:pt x="6311" y="18118"/>
                    <a:pt x="7557" y="17524"/>
                    <a:pt x="8605" y="16651"/>
                  </a:cubicBezTo>
                  <a:cubicBezTo>
                    <a:pt x="9303" y="16058"/>
                    <a:pt x="9454" y="15871"/>
                    <a:pt x="10234" y="14660"/>
                  </a:cubicBezTo>
                  <a:cubicBezTo>
                    <a:pt x="10607" y="14067"/>
                    <a:pt x="10968" y="13531"/>
                    <a:pt x="11026" y="13473"/>
                  </a:cubicBezTo>
                  <a:cubicBezTo>
                    <a:pt x="11056" y="13436"/>
                    <a:pt x="11076" y="13413"/>
                    <a:pt x="11087" y="13413"/>
                  </a:cubicBezTo>
                  <a:cubicBezTo>
                    <a:pt x="11111" y="13413"/>
                    <a:pt x="11093" y="13517"/>
                    <a:pt x="11038" y="13811"/>
                  </a:cubicBezTo>
                  <a:cubicBezTo>
                    <a:pt x="10991" y="14055"/>
                    <a:pt x="10898" y="14544"/>
                    <a:pt x="10840" y="14893"/>
                  </a:cubicBezTo>
                  <a:cubicBezTo>
                    <a:pt x="10782" y="15243"/>
                    <a:pt x="10607" y="15976"/>
                    <a:pt x="10456" y="16523"/>
                  </a:cubicBezTo>
                  <a:cubicBezTo>
                    <a:pt x="10304" y="17070"/>
                    <a:pt x="10141" y="17722"/>
                    <a:pt x="10095" y="17967"/>
                  </a:cubicBezTo>
                  <a:cubicBezTo>
                    <a:pt x="9839" y="19329"/>
                    <a:pt x="10106" y="20412"/>
                    <a:pt x="10886" y="21285"/>
                  </a:cubicBezTo>
                  <a:cubicBezTo>
                    <a:pt x="11131" y="21553"/>
                    <a:pt x="11224" y="21623"/>
                    <a:pt x="11608" y="21844"/>
                  </a:cubicBezTo>
                  <a:cubicBezTo>
                    <a:pt x="11981" y="22065"/>
                    <a:pt x="12086" y="22100"/>
                    <a:pt x="12318" y="22135"/>
                  </a:cubicBezTo>
                  <a:cubicBezTo>
                    <a:pt x="12389" y="22142"/>
                    <a:pt x="12457" y="22146"/>
                    <a:pt x="12523" y="22146"/>
                  </a:cubicBezTo>
                  <a:cubicBezTo>
                    <a:pt x="12775" y="22146"/>
                    <a:pt x="12996" y="22092"/>
                    <a:pt x="13180" y="21972"/>
                  </a:cubicBezTo>
                  <a:cubicBezTo>
                    <a:pt x="13343" y="21867"/>
                    <a:pt x="13401" y="21809"/>
                    <a:pt x="13599" y="21460"/>
                  </a:cubicBezTo>
                  <a:cubicBezTo>
                    <a:pt x="14065" y="20656"/>
                    <a:pt x="14076" y="20645"/>
                    <a:pt x="14554" y="20621"/>
                  </a:cubicBezTo>
                  <a:cubicBezTo>
                    <a:pt x="15380" y="20598"/>
                    <a:pt x="15741" y="20482"/>
                    <a:pt x="16044" y="20167"/>
                  </a:cubicBezTo>
                  <a:cubicBezTo>
                    <a:pt x="16754" y="19422"/>
                    <a:pt x="16568" y="17885"/>
                    <a:pt x="15578" y="16349"/>
                  </a:cubicBezTo>
                  <a:cubicBezTo>
                    <a:pt x="15241" y="15813"/>
                    <a:pt x="14740" y="15184"/>
                    <a:pt x="14356" y="14800"/>
                  </a:cubicBezTo>
                  <a:cubicBezTo>
                    <a:pt x="14161" y="14596"/>
                    <a:pt x="14077" y="14486"/>
                    <a:pt x="14118" y="14486"/>
                  </a:cubicBezTo>
                  <a:cubicBezTo>
                    <a:pt x="14133" y="14486"/>
                    <a:pt x="14166" y="14501"/>
                    <a:pt x="14216" y="14532"/>
                  </a:cubicBezTo>
                  <a:cubicBezTo>
                    <a:pt x="14402" y="14637"/>
                    <a:pt x="15264" y="14998"/>
                    <a:pt x="15776" y="15173"/>
                  </a:cubicBezTo>
                  <a:cubicBezTo>
                    <a:pt x="16695" y="15474"/>
                    <a:pt x="17639" y="15630"/>
                    <a:pt x="18533" y="15630"/>
                  </a:cubicBezTo>
                  <a:cubicBezTo>
                    <a:pt x="18884" y="15630"/>
                    <a:pt x="19228" y="15606"/>
                    <a:pt x="19560" y="15557"/>
                  </a:cubicBezTo>
                  <a:cubicBezTo>
                    <a:pt x="21702" y="15243"/>
                    <a:pt x="23390" y="13566"/>
                    <a:pt x="23320" y="11843"/>
                  </a:cubicBezTo>
                  <a:cubicBezTo>
                    <a:pt x="23297" y="11273"/>
                    <a:pt x="23134" y="10819"/>
                    <a:pt x="22645" y="9864"/>
                  </a:cubicBezTo>
                  <a:cubicBezTo>
                    <a:pt x="22214" y="9061"/>
                    <a:pt x="22144" y="8700"/>
                    <a:pt x="22214" y="7594"/>
                  </a:cubicBezTo>
                  <a:cubicBezTo>
                    <a:pt x="22284" y="6348"/>
                    <a:pt x="22110" y="5836"/>
                    <a:pt x="21446" y="5382"/>
                  </a:cubicBezTo>
                  <a:cubicBezTo>
                    <a:pt x="21178" y="5195"/>
                    <a:pt x="21050" y="5137"/>
                    <a:pt x="20794" y="5067"/>
                  </a:cubicBezTo>
                  <a:cubicBezTo>
                    <a:pt x="20487" y="4984"/>
                    <a:pt x="20153" y="4944"/>
                    <a:pt x="19801" y="4944"/>
                  </a:cubicBezTo>
                  <a:cubicBezTo>
                    <a:pt x="17947" y="4944"/>
                    <a:pt x="15585" y="6052"/>
                    <a:pt x="14030" y="7745"/>
                  </a:cubicBezTo>
                  <a:cubicBezTo>
                    <a:pt x="13855" y="7943"/>
                    <a:pt x="13657" y="8141"/>
                    <a:pt x="13599" y="8199"/>
                  </a:cubicBezTo>
                  <a:cubicBezTo>
                    <a:pt x="13569" y="8224"/>
                    <a:pt x="13551" y="8239"/>
                    <a:pt x="13544" y="8239"/>
                  </a:cubicBezTo>
                  <a:cubicBezTo>
                    <a:pt x="13531" y="8239"/>
                    <a:pt x="13556" y="8194"/>
                    <a:pt x="13622" y="8083"/>
                  </a:cubicBezTo>
                  <a:cubicBezTo>
                    <a:pt x="13844" y="7710"/>
                    <a:pt x="14554" y="6336"/>
                    <a:pt x="14752" y="5882"/>
                  </a:cubicBezTo>
                  <a:cubicBezTo>
                    <a:pt x="15485" y="4229"/>
                    <a:pt x="15450" y="3100"/>
                    <a:pt x="14624" y="2110"/>
                  </a:cubicBezTo>
                  <a:cubicBezTo>
                    <a:pt x="14193" y="1598"/>
                    <a:pt x="13657" y="1318"/>
                    <a:pt x="12784" y="1144"/>
                  </a:cubicBezTo>
                  <a:cubicBezTo>
                    <a:pt x="12167" y="1016"/>
                    <a:pt x="11923" y="934"/>
                    <a:pt x="11329" y="620"/>
                  </a:cubicBezTo>
                  <a:cubicBezTo>
                    <a:pt x="11026" y="468"/>
                    <a:pt x="10619" y="282"/>
                    <a:pt x="10421" y="201"/>
                  </a:cubicBezTo>
                  <a:cubicBezTo>
                    <a:pt x="10080" y="64"/>
                    <a:pt x="9720" y="0"/>
                    <a:pt x="9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1850150" y="910350"/>
              <a:ext cx="24175" cy="6500"/>
            </a:xfrm>
            <a:custGeom>
              <a:rect b="b" l="l" r="r" t="t"/>
              <a:pathLst>
                <a:path extrusionOk="0" h="260" w="967">
                  <a:moveTo>
                    <a:pt x="80" y="0"/>
                  </a:moveTo>
                  <a:cubicBezTo>
                    <a:pt x="16" y="0"/>
                    <a:pt x="0" y="21"/>
                    <a:pt x="0" y="63"/>
                  </a:cubicBezTo>
                  <a:cubicBezTo>
                    <a:pt x="0" y="98"/>
                    <a:pt x="35" y="144"/>
                    <a:pt x="70" y="168"/>
                  </a:cubicBezTo>
                  <a:cubicBezTo>
                    <a:pt x="153" y="214"/>
                    <a:pt x="512" y="260"/>
                    <a:pt x="711" y="260"/>
                  </a:cubicBezTo>
                  <a:cubicBezTo>
                    <a:pt x="764" y="260"/>
                    <a:pt x="805" y="257"/>
                    <a:pt x="827" y="249"/>
                  </a:cubicBezTo>
                  <a:cubicBezTo>
                    <a:pt x="967" y="214"/>
                    <a:pt x="769" y="121"/>
                    <a:pt x="408" y="51"/>
                  </a:cubicBezTo>
                  <a:cubicBezTo>
                    <a:pt x="240" y="18"/>
                    <a:pt x="139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1979600" y="848125"/>
              <a:ext cx="17850" cy="13275"/>
            </a:xfrm>
            <a:custGeom>
              <a:rect b="b" l="l" r="r" t="t"/>
              <a:pathLst>
                <a:path extrusionOk="0" h="531" w="714">
                  <a:moveTo>
                    <a:pt x="659" y="1"/>
                  </a:moveTo>
                  <a:cubicBezTo>
                    <a:pt x="587" y="1"/>
                    <a:pt x="207" y="253"/>
                    <a:pt x="85" y="398"/>
                  </a:cubicBezTo>
                  <a:cubicBezTo>
                    <a:pt x="7" y="487"/>
                    <a:pt x="1" y="531"/>
                    <a:pt x="42" y="531"/>
                  </a:cubicBezTo>
                  <a:cubicBezTo>
                    <a:pt x="87" y="531"/>
                    <a:pt x="190" y="478"/>
                    <a:pt x="317" y="375"/>
                  </a:cubicBezTo>
                  <a:cubicBezTo>
                    <a:pt x="632" y="130"/>
                    <a:pt x="713" y="37"/>
                    <a:pt x="667" y="2"/>
                  </a:cubicBezTo>
                  <a:cubicBezTo>
                    <a:pt x="665" y="1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1806200" y="712975"/>
              <a:ext cx="35800" cy="25850"/>
            </a:xfrm>
            <a:custGeom>
              <a:rect b="b" l="l" r="r" t="t"/>
              <a:pathLst>
                <a:path extrusionOk="0" h="1034" w="1432">
                  <a:moveTo>
                    <a:pt x="58" y="0"/>
                  </a:moveTo>
                  <a:cubicBezTo>
                    <a:pt x="39" y="0"/>
                    <a:pt x="31" y="11"/>
                    <a:pt x="24" y="30"/>
                  </a:cubicBezTo>
                  <a:cubicBezTo>
                    <a:pt x="0" y="76"/>
                    <a:pt x="47" y="158"/>
                    <a:pt x="128" y="251"/>
                  </a:cubicBezTo>
                  <a:cubicBezTo>
                    <a:pt x="210" y="332"/>
                    <a:pt x="489" y="530"/>
                    <a:pt x="757" y="693"/>
                  </a:cubicBezTo>
                  <a:cubicBezTo>
                    <a:pt x="1110" y="913"/>
                    <a:pt x="1335" y="1034"/>
                    <a:pt x="1404" y="1034"/>
                  </a:cubicBezTo>
                  <a:cubicBezTo>
                    <a:pt x="1426" y="1034"/>
                    <a:pt x="1432" y="1021"/>
                    <a:pt x="1421" y="996"/>
                  </a:cubicBezTo>
                  <a:cubicBezTo>
                    <a:pt x="1386" y="938"/>
                    <a:pt x="873" y="530"/>
                    <a:pt x="419" y="216"/>
                  </a:cubicBezTo>
                  <a:cubicBezTo>
                    <a:pt x="187" y="56"/>
                    <a:pt x="98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1975300" y="535425"/>
              <a:ext cx="18350" cy="74825"/>
            </a:xfrm>
            <a:custGeom>
              <a:rect b="b" l="l" r="r" t="t"/>
              <a:pathLst>
                <a:path extrusionOk="0" h="2993" w="734">
                  <a:moveTo>
                    <a:pt x="411" y="0"/>
                  </a:moveTo>
                  <a:cubicBezTo>
                    <a:pt x="238" y="0"/>
                    <a:pt x="44" y="334"/>
                    <a:pt x="24" y="705"/>
                  </a:cubicBezTo>
                  <a:cubicBezTo>
                    <a:pt x="0" y="1159"/>
                    <a:pt x="187" y="1939"/>
                    <a:pt x="513" y="2696"/>
                  </a:cubicBezTo>
                  <a:cubicBezTo>
                    <a:pt x="615" y="2935"/>
                    <a:pt x="636" y="2992"/>
                    <a:pt x="668" y="2992"/>
                  </a:cubicBezTo>
                  <a:cubicBezTo>
                    <a:pt x="679" y="2992"/>
                    <a:pt x="692" y="2985"/>
                    <a:pt x="711" y="2975"/>
                  </a:cubicBezTo>
                  <a:cubicBezTo>
                    <a:pt x="734" y="2964"/>
                    <a:pt x="652" y="2475"/>
                    <a:pt x="524" y="1904"/>
                  </a:cubicBezTo>
                  <a:cubicBezTo>
                    <a:pt x="257" y="728"/>
                    <a:pt x="245" y="414"/>
                    <a:pt x="431" y="193"/>
                  </a:cubicBezTo>
                  <a:cubicBezTo>
                    <a:pt x="536" y="76"/>
                    <a:pt x="536" y="65"/>
                    <a:pt x="478" y="18"/>
                  </a:cubicBezTo>
                  <a:cubicBezTo>
                    <a:pt x="456" y="6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1996825" y="541350"/>
              <a:ext cx="8850" cy="39800"/>
            </a:xfrm>
            <a:custGeom>
              <a:rect b="b" l="l" r="r" t="t"/>
              <a:pathLst>
                <a:path extrusionOk="0" h="1592" w="354">
                  <a:moveTo>
                    <a:pt x="263" y="0"/>
                  </a:moveTo>
                  <a:cubicBezTo>
                    <a:pt x="244" y="0"/>
                    <a:pt x="222" y="8"/>
                    <a:pt x="199" y="26"/>
                  </a:cubicBezTo>
                  <a:cubicBezTo>
                    <a:pt x="48" y="142"/>
                    <a:pt x="1" y="689"/>
                    <a:pt x="106" y="1248"/>
                  </a:cubicBezTo>
                  <a:cubicBezTo>
                    <a:pt x="129" y="1411"/>
                    <a:pt x="176" y="1562"/>
                    <a:pt x="211" y="1586"/>
                  </a:cubicBezTo>
                  <a:cubicBezTo>
                    <a:pt x="216" y="1589"/>
                    <a:pt x="221" y="1591"/>
                    <a:pt x="226" y="1591"/>
                  </a:cubicBezTo>
                  <a:cubicBezTo>
                    <a:pt x="285" y="1591"/>
                    <a:pt x="314" y="1331"/>
                    <a:pt x="304" y="794"/>
                  </a:cubicBezTo>
                  <a:cubicBezTo>
                    <a:pt x="304" y="526"/>
                    <a:pt x="315" y="247"/>
                    <a:pt x="327" y="177"/>
                  </a:cubicBezTo>
                  <a:cubicBezTo>
                    <a:pt x="353" y="72"/>
                    <a:pt x="320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28"/>
          <p:cNvGrpSpPr/>
          <p:nvPr/>
        </p:nvGrpSpPr>
        <p:grpSpPr>
          <a:xfrm rot="10708681">
            <a:off x="-2251130" y="-1357627"/>
            <a:ext cx="3178159" cy="2799727"/>
            <a:chOff x="-3844450" y="6439039"/>
            <a:chExt cx="2621534" cy="2309382"/>
          </a:xfrm>
        </p:grpSpPr>
        <p:sp>
          <p:nvSpPr>
            <p:cNvPr id="842" name="Google Shape;842;p28"/>
            <p:cNvSpPr/>
            <p:nvPr/>
          </p:nvSpPr>
          <p:spPr>
            <a:xfrm>
              <a:off x="-2018612" y="8242374"/>
              <a:ext cx="635968" cy="318602"/>
            </a:xfrm>
            <a:custGeom>
              <a:rect b="b" l="l" r="r" t="t"/>
              <a:pathLst>
                <a:path extrusionOk="0" h="2322" w="4635">
                  <a:moveTo>
                    <a:pt x="4538" y="1"/>
                  </a:moveTo>
                  <a:cubicBezTo>
                    <a:pt x="4509" y="1"/>
                    <a:pt x="4421" y="113"/>
                    <a:pt x="4332" y="258"/>
                  </a:cubicBezTo>
                  <a:cubicBezTo>
                    <a:pt x="3924" y="1038"/>
                    <a:pt x="3587" y="1201"/>
                    <a:pt x="2015" y="1445"/>
                  </a:cubicBezTo>
                  <a:cubicBezTo>
                    <a:pt x="1363" y="1550"/>
                    <a:pt x="1060" y="1620"/>
                    <a:pt x="804" y="1736"/>
                  </a:cubicBezTo>
                  <a:cubicBezTo>
                    <a:pt x="373" y="1934"/>
                    <a:pt x="1" y="2202"/>
                    <a:pt x="1" y="2295"/>
                  </a:cubicBezTo>
                  <a:cubicBezTo>
                    <a:pt x="1" y="2312"/>
                    <a:pt x="11" y="2321"/>
                    <a:pt x="34" y="2321"/>
                  </a:cubicBezTo>
                  <a:cubicBezTo>
                    <a:pt x="87" y="2321"/>
                    <a:pt x="210" y="2270"/>
                    <a:pt x="432" y="2155"/>
                  </a:cubicBezTo>
                  <a:cubicBezTo>
                    <a:pt x="1072" y="1841"/>
                    <a:pt x="1223" y="1794"/>
                    <a:pt x="2050" y="1713"/>
                  </a:cubicBezTo>
                  <a:cubicBezTo>
                    <a:pt x="3482" y="1562"/>
                    <a:pt x="4111" y="1270"/>
                    <a:pt x="4448" y="607"/>
                  </a:cubicBezTo>
                  <a:cubicBezTo>
                    <a:pt x="4588" y="339"/>
                    <a:pt x="4635" y="25"/>
                    <a:pt x="4541" y="1"/>
                  </a:cubicBezTo>
                  <a:cubicBezTo>
                    <a:pt x="4540" y="1"/>
                    <a:pt x="4539" y="1"/>
                    <a:pt x="4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-2260786" y="8547252"/>
              <a:ext cx="191271" cy="53786"/>
            </a:xfrm>
            <a:custGeom>
              <a:rect b="b" l="l" r="r" t="t"/>
              <a:pathLst>
                <a:path extrusionOk="0" h="392" w="1394">
                  <a:moveTo>
                    <a:pt x="52" y="0"/>
                  </a:moveTo>
                  <a:cubicBezTo>
                    <a:pt x="11" y="0"/>
                    <a:pt x="1" y="14"/>
                    <a:pt x="8" y="50"/>
                  </a:cubicBezTo>
                  <a:cubicBezTo>
                    <a:pt x="43" y="155"/>
                    <a:pt x="369" y="306"/>
                    <a:pt x="648" y="364"/>
                  </a:cubicBezTo>
                  <a:cubicBezTo>
                    <a:pt x="742" y="381"/>
                    <a:pt x="854" y="392"/>
                    <a:pt x="931" y="392"/>
                  </a:cubicBezTo>
                  <a:cubicBezTo>
                    <a:pt x="959" y="392"/>
                    <a:pt x="982" y="390"/>
                    <a:pt x="998" y="387"/>
                  </a:cubicBezTo>
                  <a:cubicBezTo>
                    <a:pt x="1312" y="341"/>
                    <a:pt x="1393" y="306"/>
                    <a:pt x="1393" y="236"/>
                  </a:cubicBezTo>
                  <a:cubicBezTo>
                    <a:pt x="1393" y="189"/>
                    <a:pt x="1382" y="155"/>
                    <a:pt x="1370" y="155"/>
                  </a:cubicBezTo>
                  <a:cubicBezTo>
                    <a:pt x="1370" y="155"/>
                    <a:pt x="1137" y="131"/>
                    <a:pt x="858" y="108"/>
                  </a:cubicBezTo>
                  <a:cubicBezTo>
                    <a:pt x="578" y="73"/>
                    <a:pt x="264" y="38"/>
                    <a:pt x="171" y="15"/>
                  </a:cubicBezTo>
                  <a:cubicBezTo>
                    <a:pt x="117" y="6"/>
                    <a:pt x="78" y="0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-3601590" y="8527768"/>
              <a:ext cx="361137" cy="106201"/>
            </a:xfrm>
            <a:custGeom>
              <a:rect b="b" l="l" r="r" t="t"/>
              <a:pathLst>
                <a:path extrusionOk="0" h="774" w="2632">
                  <a:moveTo>
                    <a:pt x="115" y="0"/>
                  </a:moveTo>
                  <a:cubicBezTo>
                    <a:pt x="104" y="0"/>
                    <a:pt x="97" y="2"/>
                    <a:pt x="94" y="5"/>
                  </a:cubicBezTo>
                  <a:cubicBezTo>
                    <a:pt x="0" y="99"/>
                    <a:pt x="780" y="564"/>
                    <a:pt x="1269" y="692"/>
                  </a:cubicBezTo>
                  <a:cubicBezTo>
                    <a:pt x="1421" y="739"/>
                    <a:pt x="1665" y="774"/>
                    <a:pt x="1817" y="774"/>
                  </a:cubicBezTo>
                  <a:cubicBezTo>
                    <a:pt x="2119" y="774"/>
                    <a:pt x="2632" y="622"/>
                    <a:pt x="2585" y="541"/>
                  </a:cubicBezTo>
                  <a:cubicBezTo>
                    <a:pt x="2573" y="506"/>
                    <a:pt x="2317" y="483"/>
                    <a:pt x="2003" y="483"/>
                  </a:cubicBezTo>
                  <a:cubicBezTo>
                    <a:pt x="1363" y="471"/>
                    <a:pt x="1130" y="413"/>
                    <a:pt x="548" y="157"/>
                  </a:cubicBezTo>
                  <a:cubicBezTo>
                    <a:pt x="359" y="57"/>
                    <a:pt x="17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-2381118" y="8247313"/>
              <a:ext cx="54335" cy="50905"/>
            </a:xfrm>
            <a:custGeom>
              <a:rect b="b" l="l" r="r" t="t"/>
              <a:pathLst>
                <a:path extrusionOk="0" h="371" w="396">
                  <a:moveTo>
                    <a:pt x="105" y="0"/>
                  </a:moveTo>
                  <a:cubicBezTo>
                    <a:pt x="0" y="0"/>
                    <a:pt x="12" y="105"/>
                    <a:pt x="140" y="245"/>
                  </a:cubicBezTo>
                  <a:cubicBezTo>
                    <a:pt x="214" y="326"/>
                    <a:pt x="298" y="370"/>
                    <a:pt x="348" y="370"/>
                  </a:cubicBezTo>
                  <a:cubicBezTo>
                    <a:pt x="378" y="370"/>
                    <a:pt x="396" y="356"/>
                    <a:pt x="396" y="326"/>
                  </a:cubicBezTo>
                  <a:cubicBezTo>
                    <a:pt x="396" y="245"/>
                    <a:pt x="186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-3742229" y="8289574"/>
              <a:ext cx="254525" cy="381169"/>
            </a:xfrm>
            <a:custGeom>
              <a:rect b="b" l="l" r="r" t="t"/>
              <a:pathLst>
                <a:path extrusionOk="0" h="2778" w="1855">
                  <a:moveTo>
                    <a:pt x="128" y="1"/>
                  </a:moveTo>
                  <a:cubicBezTo>
                    <a:pt x="96" y="1"/>
                    <a:pt x="60" y="104"/>
                    <a:pt x="47" y="298"/>
                  </a:cubicBezTo>
                  <a:cubicBezTo>
                    <a:pt x="1" y="1194"/>
                    <a:pt x="583" y="2289"/>
                    <a:pt x="1282" y="2638"/>
                  </a:cubicBezTo>
                  <a:cubicBezTo>
                    <a:pt x="1455" y="2728"/>
                    <a:pt x="1633" y="2777"/>
                    <a:pt x="1741" y="2777"/>
                  </a:cubicBezTo>
                  <a:cubicBezTo>
                    <a:pt x="1814" y="2777"/>
                    <a:pt x="1854" y="2755"/>
                    <a:pt x="1840" y="2708"/>
                  </a:cubicBezTo>
                  <a:cubicBezTo>
                    <a:pt x="1829" y="2673"/>
                    <a:pt x="1642" y="2521"/>
                    <a:pt x="1433" y="2370"/>
                  </a:cubicBezTo>
                  <a:cubicBezTo>
                    <a:pt x="897" y="1986"/>
                    <a:pt x="711" y="1800"/>
                    <a:pt x="502" y="1404"/>
                  </a:cubicBezTo>
                  <a:cubicBezTo>
                    <a:pt x="315" y="1043"/>
                    <a:pt x="210" y="647"/>
                    <a:pt x="187" y="240"/>
                  </a:cubicBezTo>
                  <a:cubicBezTo>
                    <a:pt x="182" y="78"/>
                    <a:pt x="156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7" name="Google Shape;847;p28"/>
            <p:cNvGrpSpPr/>
            <p:nvPr/>
          </p:nvGrpSpPr>
          <p:grpSpPr>
            <a:xfrm>
              <a:off x="-3844450" y="6439039"/>
              <a:ext cx="2621534" cy="2309382"/>
              <a:chOff x="-3844450" y="6439039"/>
              <a:chExt cx="2621534" cy="2309382"/>
            </a:xfrm>
          </p:grpSpPr>
          <p:sp>
            <p:nvSpPr>
              <p:cNvPr id="848" name="Google Shape;848;p28"/>
              <p:cNvSpPr/>
              <p:nvPr/>
            </p:nvSpPr>
            <p:spPr>
              <a:xfrm>
                <a:off x="-2866837" y="7022862"/>
                <a:ext cx="36909" cy="65586"/>
              </a:xfrm>
              <a:custGeom>
                <a:rect b="b" l="l" r="r" t="t"/>
                <a:pathLst>
                  <a:path extrusionOk="0" h="478" w="269">
                    <a:moveTo>
                      <a:pt x="92" y="0"/>
                    </a:moveTo>
                    <a:cubicBezTo>
                      <a:pt x="81" y="0"/>
                      <a:pt x="70" y="11"/>
                      <a:pt x="59" y="30"/>
                    </a:cubicBezTo>
                    <a:cubicBezTo>
                      <a:pt x="1" y="111"/>
                      <a:pt x="36" y="332"/>
                      <a:pt x="117" y="437"/>
                    </a:cubicBezTo>
                    <a:cubicBezTo>
                      <a:pt x="140" y="465"/>
                      <a:pt x="169" y="478"/>
                      <a:pt x="195" y="478"/>
                    </a:cubicBezTo>
                    <a:cubicBezTo>
                      <a:pt x="234" y="478"/>
                      <a:pt x="269" y="447"/>
                      <a:pt x="269" y="391"/>
                    </a:cubicBezTo>
                    <a:cubicBezTo>
                      <a:pt x="269" y="367"/>
                      <a:pt x="234" y="251"/>
                      <a:pt x="187" y="146"/>
                    </a:cubicBezTo>
                    <a:cubicBezTo>
                      <a:pt x="140" y="44"/>
                      <a:pt x="114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-3247043" y="7333640"/>
                <a:ext cx="80131" cy="35400"/>
              </a:xfrm>
              <a:custGeom>
                <a:rect b="b" l="l" r="r" t="t"/>
                <a:pathLst>
                  <a:path extrusionOk="0" h="258" w="584">
                    <a:moveTo>
                      <a:pt x="141" y="0"/>
                    </a:moveTo>
                    <a:cubicBezTo>
                      <a:pt x="1" y="0"/>
                      <a:pt x="106" y="105"/>
                      <a:pt x="339" y="198"/>
                    </a:cubicBezTo>
                    <a:cubicBezTo>
                      <a:pt x="451" y="237"/>
                      <a:pt x="512" y="258"/>
                      <a:pt x="545" y="258"/>
                    </a:cubicBezTo>
                    <a:cubicBezTo>
                      <a:pt x="580" y="258"/>
                      <a:pt x="583" y="234"/>
                      <a:pt x="583" y="186"/>
                    </a:cubicBezTo>
                    <a:cubicBezTo>
                      <a:pt x="583" y="116"/>
                      <a:pt x="327" y="0"/>
                      <a:pt x="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-1953027" y="6624133"/>
                <a:ext cx="349885" cy="537589"/>
              </a:xfrm>
              <a:custGeom>
                <a:rect b="b" l="l" r="r" t="t"/>
                <a:pathLst>
                  <a:path extrusionOk="0" h="3918" w="2550">
                    <a:moveTo>
                      <a:pt x="41" y="0"/>
                    </a:moveTo>
                    <a:cubicBezTo>
                      <a:pt x="15" y="0"/>
                      <a:pt x="0" y="19"/>
                      <a:pt x="0" y="60"/>
                    </a:cubicBezTo>
                    <a:cubicBezTo>
                      <a:pt x="0" y="95"/>
                      <a:pt x="70" y="200"/>
                      <a:pt x="152" y="305"/>
                    </a:cubicBezTo>
                    <a:cubicBezTo>
                      <a:pt x="245" y="398"/>
                      <a:pt x="466" y="770"/>
                      <a:pt x="641" y="1131"/>
                    </a:cubicBezTo>
                    <a:cubicBezTo>
                      <a:pt x="943" y="1725"/>
                      <a:pt x="1025" y="1830"/>
                      <a:pt x="1525" y="2319"/>
                    </a:cubicBezTo>
                    <a:lnTo>
                      <a:pt x="2061" y="2866"/>
                    </a:lnTo>
                    <a:lnTo>
                      <a:pt x="2212" y="3332"/>
                    </a:lnTo>
                    <a:cubicBezTo>
                      <a:pt x="2294" y="3599"/>
                      <a:pt x="2375" y="3844"/>
                      <a:pt x="2410" y="3879"/>
                    </a:cubicBezTo>
                    <a:cubicBezTo>
                      <a:pt x="2432" y="3905"/>
                      <a:pt x="2451" y="3918"/>
                      <a:pt x="2468" y="3918"/>
                    </a:cubicBezTo>
                    <a:cubicBezTo>
                      <a:pt x="2530" y="3918"/>
                      <a:pt x="2549" y="3736"/>
                      <a:pt x="2503" y="3460"/>
                    </a:cubicBezTo>
                    <a:cubicBezTo>
                      <a:pt x="2422" y="2936"/>
                      <a:pt x="2224" y="2610"/>
                      <a:pt x="1770" y="2202"/>
                    </a:cubicBezTo>
                    <a:cubicBezTo>
                      <a:pt x="1362" y="1841"/>
                      <a:pt x="1060" y="1422"/>
                      <a:pt x="734" y="805"/>
                    </a:cubicBezTo>
                    <a:cubicBezTo>
                      <a:pt x="523" y="403"/>
                      <a:pt x="162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-2034529" y="7389484"/>
                <a:ext cx="80679" cy="74231"/>
              </a:xfrm>
              <a:custGeom>
                <a:rect b="b" l="l" r="r" t="t"/>
                <a:pathLst>
                  <a:path extrusionOk="0" h="541" w="588">
                    <a:moveTo>
                      <a:pt x="514" y="0"/>
                    </a:moveTo>
                    <a:cubicBezTo>
                      <a:pt x="488" y="0"/>
                      <a:pt x="441" y="19"/>
                      <a:pt x="373" y="59"/>
                    </a:cubicBezTo>
                    <a:cubicBezTo>
                      <a:pt x="187" y="163"/>
                      <a:pt x="0" y="373"/>
                      <a:pt x="0" y="478"/>
                    </a:cubicBezTo>
                    <a:cubicBezTo>
                      <a:pt x="0" y="517"/>
                      <a:pt x="5" y="540"/>
                      <a:pt x="26" y="540"/>
                    </a:cubicBezTo>
                    <a:cubicBezTo>
                      <a:pt x="60" y="540"/>
                      <a:pt x="137" y="478"/>
                      <a:pt x="303" y="326"/>
                    </a:cubicBezTo>
                    <a:cubicBezTo>
                      <a:pt x="508" y="138"/>
                      <a:pt x="588" y="0"/>
                      <a:pt x="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-1691095" y="7233066"/>
                <a:ext cx="97556" cy="193466"/>
              </a:xfrm>
              <a:custGeom>
                <a:rect b="b" l="l" r="r" t="t"/>
                <a:pathLst>
                  <a:path extrusionOk="0" h="1410" w="711">
                    <a:moveTo>
                      <a:pt x="498" y="0"/>
                    </a:moveTo>
                    <a:cubicBezTo>
                      <a:pt x="434" y="0"/>
                      <a:pt x="385" y="97"/>
                      <a:pt x="385" y="244"/>
                    </a:cubicBezTo>
                    <a:cubicBezTo>
                      <a:pt x="385" y="302"/>
                      <a:pt x="292" y="558"/>
                      <a:pt x="187" y="803"/>
                    </a:cubicBezTo>
                    <a:cubicBezTo>
                      <a:pt x="94" y="1059"/>
                      <a:pt x="1" y="1303"/>
                      <a:pt x="1" y="1350"/>
                    </a:cubicBezTo>
                    <a:cubicBezTo>
                      <a:pt x="1" y="1389"/>
                      <a:pt x="3" y="1410"/>
                      <a:pt x="18" y="1410"/>
                    </a:cubicBezTo>
                    <a:cubicBezTo>
                      <a:pt x="34" y="1410"/>
                      <a:pt x="63" y="1387"/>
                      <a:pt x="117" y="1338"/>
                    </a:cubicBezTo>
                    <a:cubicBezTo>
                      <a:pt x="408" y="1082"/>
                      <a:pt x="711" y="116"/>
                      <a:pt x="536" y="11"/>
                    </a:cubicBezTo>
                    <a:cubicBezTo>
                      <a:pt x="523" y="4"/>
                      <a:pt x="510" y="0"/>
                      <a:pt x="4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>
                <a:off x="-3545746" y="6583245"/>
                <a:ext cx="458693" cy="632675"/>
              </a:xfrm>
              <a:custGeom>
                <a:rect b="b" l="l" r="r" t="t"/>
                <a:pathLst>
                  <a:path extrusionOk="0" h="4611" w="3343">
                    <a:moveTo>
                      <a:pt x="3175" y="0"/>
                    </a:moveTo>
                    <a:cubicBezTo>
                      <a:pt x="2969" y="0"/>
                      <a:pt x="2581" y="345"/>
                      <a:pt x="2399" y="719"/>
                    </a:cubicBezTo>
                    <a:cubicBezTo>
                      <a:pt x="2341" y="835"/>
                      <a:pt x="2201" y="1173"/>
                      <a:pt x="2097" y="1452"/>
                    </a:cubicBezTo>
                    <a:cubicBezTo>
                      <a:pt x="1794" y="2291"/>
                      <a:pt x="1631" y="2558"/>
                      <a:pt x="944" y="3257"/>
                    </a:cubicBezTo>
                    <a:cubicBezTo>
                      <a:pt x="327" y="3897"/>
                      <a:pt x="1" y="4340"/>
                      <a:pt x="1" y="4514"/>
                    </a:cubicBezTo>
                    <a:cubicBezTo>
                      <a:pt x="1" y="4578"/>
                      <a:pt x="15" y="4610"/>
                      <a:pt x="42" y="4610"/>
                    </a:cubicBezTo>
                    <a:cubicBezTo>
                      <a:pt x="83" y="4610"/>
                      <a:pt x="154" y="4535"/>
                      <a:pt x="245" y="4386"/>
                    </a:cubicBezTo>
                    <a:cubicBezTo>
                      <a:pt x="315" y="4270"/>
                      <a:pt x="653" y="3886"/>
                      <a:pt x="979" y="3548"/>
                    </a:cubicBezTo>
                    <a:cubicBezTo>
                      <a:pt x="1805" y="2686"/>
                      <a:pt x="1945" y="2465"/>
                      <a:pt x="2364" y="1406"/>
                    </a:cubicBezTo>
                    <a:cubicBezTo>
                      <a:pt x="2644" y="707"/>
                      <a:pt x="2865" y="346"/>
                      <a:pt x="3109" y="218"/>
                    </a:cubicBezTo>
                    <a:cubicBezTo>
                      <a:pt x="3307" y="114"/>
                      <a:pt x="3342" y="44"/>
                      <a:pt x="3226" y="9"/>
                    </a:cubicBezTo>
                    <a:cubicBezTo>
                      <a:pt x="3211" y="3"/>
                      <a:pt x="3194" y="0"/>
                      <a:pt x="3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>
                <a:off x="-3582381" y="7278619"/>
                <a:ext cx="153401" cy="266599"/>
              </a:xfrm>
              <a:custGeom>
                <a:rect b="b" l="l" r="r" t="t"/>
                <a:pathLst>
                  <a:path extrusionOk="0" h="1943" w="1118">
                    <a:moveTo>
                      <a:pt x="128" y="1"/>
                    </a:moveTo>
                    <a:cubicBezTo>
                      <a:pt x="104" y="1"/>
                      <a:pt x="77" y="33"/>
                      <a:pt x="47" y="98"/>
                    </a:cubicBezTo>
                    <a:cubicBezTo>
                      <a:pt x="0" y="203"/>
                      <a:pt x="0" y="308"/>
                      <a:pt x="47" y="541"/>
                    </a:cubicBezTo>
                    <a:cubicBezTo>
                      <a:pt x="151" y="1065"/>
                      <a:pt x="373" y="1414"/>
                      <a:pt x="838" y="1798"/>
                    </a:cubicBezTo>
                    <a:cubicBezTo>
                      <a:pt x="956" y="1893"/>
                      <a:pt x="1036" y="1943"/>
                      <a:pt x="1080" y="1943"/>
                    </a:cubicBezTo>
                    <a:cubicBezTo>
                      <a:pt x="1105" y="1943"/>
                      <a:pt x="1118" y="1926"/>
                      <a:pt x="1118" y="1891"/>
                    </a:cubicBezTo>
                    <a:cubicBezTo>
                      <a:pt x="1118" y="1868"/>
                      <a:pt x="978" y="1670"/>
                      <a:pt x="815" y="1460"/>
                    </a:cubicBezTo>
                    <a:cubicBezTo>
                      <a:pt x="454" y="995"/>
                      <a:pt x="280" y="622"/>
                      <a:pt x="233" y="285"/>
                    </a:cubicBezTo>
                    <a:cubicBezTo>
                      <a:pt x="204" y="94"/>
                      <a:pt x="170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>
                <a:off x="-3195864" y="7941749"/>
                <a:ext cx="67233" cy="51454"/>
              </a:xfrm>
              <a:custGeom>
                <a:rect b="b" l="l" r="r" t="t"/>
                <a:pathLst>
                  <a:path extrusionOk="0" h="375" w="490">
                    <a:moveTo>
                      <a:pt x="386" y="0"/>
                    </a:moveTo>
                    <a:cubicBezTo>
                      <a:pt x="266" y="0"/>
                      <a:pt x="1" y="232"/>
                      <a:pt x="1" y="341"/>
                    </a:cubicBezTo>
                    <a:cubicBezTo>
                      <a:pt x="1" y="364"/>
                      <a:pt x="15" y="374"/>
                      <a:pt x="40" y="374"/>
                    </a:cubicBezTo>
                    <a:cubicBezTo>
                      <a:pt x="115" y="374"/>
                      <a:pt x="282" y="278"/>
                      <a:pt x="396" y="155"/>
                    </a:cubicBezTo>
                    <a:cubicBezTo>
                      <a:pt x="490" y="50"/>
                      <a:pt x="490" y="39"/>
                      <a:pt x="408" y="4"/>
                    </a:cubicBezTo>
                    <a:cubicBezTo>
                      <a:pt x="401" y="2"/>
                      <a:pt x="394" y="0"/>
                      <a:pt x="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>
                <a:off x="-3844450" y="6439039"/>
                <a:ext cx="2621534" cy="2309382"/>
              </a:xfrm>
              <a:custGeom>
                <a:rect b="b" l="l" r="r" t="t"/>
                <a:pathLst>
                  <a:path extrusionOk="0" h="16831" w="19106">
                    <a:moveTo>
                      <a:pt x="10920" y="2534"/>
                    </a:moveTo>
                    <a:cubicBezTo>
                      <a:pt x="11036" y="2534"/>
                      <a:pt x="11173" y="2596"/>
                      <a:pt x="11224" y="2690"/>
                    </a:cubicBezTo>
                    <a:cubicBezTo>
                      <a:pt x="11282" y="2783"/>
                      <a:pt x="11259" y="2841"/>
                      <a:pt x="11061" y="3086"/>
                    </a:cubicBezTo>
                    <a:cubicBezTo>
                      <a:pt x="10897" y="3296"/>
                      <a:pt x="10847" y="3413"/>
                      <a:pt x="10892" y="3413"/>
                    </a:cubicBezTo>
                    <a:cubicBezTo>
                      <a:pt x="10926" y="3413"/>
                      <a:pt x="11017" y="3343"/>
                      <a:pt x="11154" y="3190"/>
                    </a:cubicBezTo>
                    <a:lnTo>
                      <a:pt x="11387" y="2923"/>
                    </a:lnTo>
                    <a:lnTo>
                      <a:pt x="11387" y="3249"/>
                    </a:lnTo>
                    <a:cubicBezTo>
                      <a:pt x="11387" y="3540"/>
                      <a:pt x="11375" y="3586"/>
                      <a:pt x="11201" y="3749"/>
                    </a:cubicBezTo>
                    <a:cubicBezTo>
                      <a:pt x="11014" y="3935"/>
                      <a:pt x="10956" y="4063"/>
                      <a:pt x="11073" y="4063"/>
                    </a:cubicBezTo>
                    <a:cubicBezTo>
                      <a:pt x="11108" y="4063"/>
                      <a:pt x="11201" y="4017"/>
                      <a:pt x="11259" y="3959"/>
                    </a:cubicBezTo>
                    <a:lnTo>
                      <a:pt x="11387" y="3842"/>
                    </a:lnTo>
                    <a:lnTo>
                      <a:pt x="11387" y="3994"/>
                    </a:lnTo>
                    <a:cubicBezTo>
                      <a:pt x="11387" y="4355"/>
                      <a:pt x="11329" y="4529"/>
                      <a:pt x="11166" y="4611"/>
                    </a:cubicBezTo>
                    <a:cubicBezTo>
                      <a:pt x="11084" y="4669"/>
                      <a:pt x="11014" y="4739"/>
                      <a:pt x="11014" y="4785"/>
                    </a:cubicBezTo>
                    <a:cubicBezTo>
                      <a:pt x="11014" y="4838"/>
                      <a:pt x="11026" y="4864"/>
                      <a:pt x="11057" y="4864"/>
                    </a:cubicBezTo>
                    <a:cubicBezTo>
                      <a:pt x="11087" y="4864"/>
                      <a:pt x="11137" y="4838"/>
                      <a:pt x="11212" y="4785"/>
                    </a:cubicBezTo>
                    <a:cubicBezTo>
                      <a:pt x="11252" y="4758"/>
                      <a:pt x="11278" y="4740"/>
                      <a:pt x="11295" y="4740"/>
                    </a:cubicBezTo>
                    <a:cubicBezTo>
                      <a:pt x="11329" y="4740"/>
                      <a:pt x="11329" y="4810"/>
                      <a:pt x="11329" y="5018"/>
                    </a:cubicBezTo>
                    <a:cubicBezTo>
                      <a:pt x="11329" y="5298"/>
                      <a:pt x="11317" y="5344"/>
                      <a:pt x="11201" y="5426"/>
                    </a:cubicBezTo>
                    <a:cubicBezTo>
                      <a:pt x="11062" y="5511"/>
                      <a:pt x="11050" y="5626"/>
                      <a:pt x="11167" y="5626"/>
                    </a:cubicBezTo>
                    <a:cubicBezTo>
                      <a:pt x="11177" y="5626"/>
                      <a:pt x="11188" y="5625"/>
                      <a:pt x="11201" y="5624"/>
                    </a:cubicBezTo>
                    <a:cubicBezTo>
                      <a:pt x="11211" y="5622"/>
                      <a:pt x="11221" y="5621"/>
                      <a:pt x="11229" y="5621"/>
                    </a:cubicBezTo>
                    <a:cubicBezTo>
                      <a:pt x="11273" y="5621"/>
                      <a:pt x="11279" y="5650"/>
                      <a:pt x="11259" y="5728"/>
                    </a:cubicBezTo>
                    <a:cubicBezTo>
                      <a:pt x="11247" y="5798"/>
                      <a:pt x="11224" y="5891"/>
                      <a:pt x="11224" y="5950"/>
                    </a:cubicBezTo>
                    <a:cubicBezTo>
                      <a:pt x="11224" y="5996"/>
                      <a:pt x="11201" y="6043"/>
                      <a:pt x="11154" y="6043"/>
                    </a:cubicBezTo>
                    <a:cubicBezTo>
                      <a:pt x="11119" y="6043"/>
                      <a:pt x="11038" y="6078"/>
                      <a:pt x="10979" y="6124"/>
                    </a:cubicBezTo>
                    <a:cubicBezTo>
                      <a:pt x="10886" y="6194"/>
                      <a:pt x="10886" y="6194"/>
                      <a:pt x="11003" y="6229"/>
                    </a:cubicBezTo>
                    <a:cubicBezTo>
                      <a:pt x="11142" y="6276"/>
                      <a:pt x="11142" y="6264"/>
                      <a:pt x="11038" y="6613"/>
                    </a:cubicBezTo>
                    <a:cubicBezTo>
                      <a:pt x="10986" y="6779"/>
                      <a:pt x="10943" y="6862"/>
                      <a:pt x="10902" y="6862"/>
                    </a:cubicBezTo>
                    <a:cubicBezTo>
                      <a:pt x="10897" y="6862"/>
                      <a:pt x="10891" y="6860"/>
                      <a:pt x="10886" y="6858"/>
                    </a:cubicBezTo>
                    <a:cubicBezTo>
                      <a:pt x="10871" y="6852"/>
                      <a:pt x="10856" y="6850"/>
                      <a:pt x="10844" y="6850"/>
                    </a:cubicBezTo>
                    <a:cubicBezTo>
                      <a:pt x="10771" y="6850"/>
                      <a:pt x="10749" y="6928"/>
                      <a:pt x="10828" y="6997"/>
                    </a:cubicBezTo>
                    <a:cubicBezTo>
                      <a:pt x="10886" y="7056"/>
                      <a:pt x="10886" y="7079"/>
                      <a:pt x="10816" y="7242"/>
                    </a:cubicBezTo>
                    <a:cubicBezTo>
                      <a:pt x="10747" y="7382"/>
                      <a:pt x="10700" y="7428"/>
                      <a:pt x="10572" y="7428"/>
                    </a:cubicBezTo>
                    <a:cubicBezTo>
                      <a:pt x="10421" y="7428"/>
                      <a:pt x="10362" y="7568"/>
                      <a:pt x="10514" y="7591"/>
                    </a:cubicBezTo>
                    <a:cubicBezTo>
                      <a:pt x="10653" y="7626"/>
                      <a:pt x="10374" y="7952"/>
                      <a:pt x="10199" y="7952"/>
                    </a:cubicBezTo>
                    <a:cubicBezTo>
                      <a:pt x="10036" y="7952"/>
                      <a:pt x="9967" y="8034"/>
                      <a:pt x="10071" y="8103"/>
                    </a:cubicBezTo>
                    <a:cubicBezTo>
                      <a:pt x="10141" y="8138"/>
                      <a:pt x="10118" y="8173"/>
                      <a:pt x="10001" y="8313"/>
                    </a:cubicBezTo>
                    <a:cubicBezTo>
                      <a:pt x="9908" y="8406"/>
                      <a:pt x="9804" y="8488"/>
                      <a:pt x="9757" y="8488"/>
                    </a:cubicBezTo>
                    <a:cubicBezTo>
                      <a:pt x="9753" y="8488"/>
                      <a:pt x="9749" y="8488"/>
                      <a:pt x="9746" y="8488"/>
                    </a:cubicBezTo>
                    <a:cubicBezTo>
                      <a:pt x="9664" y="8488"/>
                      <a:pt x="9678" y="8477"/>
                      <a:pt x="10013" y="7964"/>
                    </a:cubicBezTo>
                    <a:cubicBezTo>
                      <a:pt x="10700" y="6939"/>
                      <a:pt x="10840" y="6194"/>
                      <a:pt x="10642" y="4622"/>
                    </a:cubicBezTo>
                    <a:cubicBezTo>
                      <a:pt x="10479" y="3365"/>
                      <a:pt x="10525" y="2736"/>
                      <a:pt x="10805" y="2562"/>
                    </a:cubicBezTo>
                    <a:cubicBezTo>
                      <a:pt x="10836" y="2543"/>
                      <a:pt x="10877" y="2534"/>
                      <a:pt x="10920" y="2534"/>
                    </a:cubicBezTo>
                    <a:close/>
                    <a:moveTo>
                      <a:pt x="9608" y="8611"/>
                    </a:moveTo>
                    <a:cubicBezTo>
                      <a:pt x="9623" y="8611"/>
                      <a:pt x="9639" y="8619"/>
                      <a:pt x="9652" y="8639"/>
                    </a:cubicBezTo>
                    <a:cubicBezTo>
                      <a:pt x="9664" y="8674"/>
                      <a:pt x="9641" y="8720"/>
                      <a:pt x="9606" y="8755"/>
                    </a:cubicBezTo>
                    <a:cubicBezTo>
                      <a:pt x="9574" y="8782"/>
                      <a:pt x="9555" y="8794"/>
                      <a:pt x="9542" y="8794"/>
                    </a:cubicBezTo>
                    <a:cubicBezTo>
                      <a:pt x="9528" y="8794"/>
                      <a:pt x="9524" y="8776"/>
                      <a:pt x="9524" y="8744"/>
                    </a:cubicBezTo>
                    <a:cubicBezTo>
                      <a:pt x="9524" y="8668"/>
                      <a:pt x="9567" y="8611"/>
                      <a:pt x="9608" y="8611"/>
                    </a:cubicBezTo>
                    <a:close/>
                    <a:moveTo>
                      <a:pt x="6256" y="248"/>
                    </a:moveTo>
                    <a:cubicBezTo>
                      <a:pt x="6359" y="248"/>
                      <a:pt x="6460" y="258"/>
                      <a:pt x="6555" y="280"/>
                    </a:cubicBezTo>
                    <a:cubicBezTo>
                      <a:pt x="7172" y="419"/>
                      <a:pt x="7836" y="908"/>
                      <a:pt x="8255" y="1525"/>
                    </a:cubicBezTo>
                    <a:cubicBezTo>
                      <a:pt x="8919" y="2515"/>
                      <a:pt x="9047" y="3563"/>
                      <a:pt x="8651" y="4890"/>
                    </a:cubicBezTo>
                    <a:cubicBezTo>
                      <a:pt x="8383" y="5775"/>
                      <a:pt x="8325" y="6264"/>
                      <a:pt x="8407" y="7125"/>
                    </a:cubicBezTo>
                    <a:cubicBezTo>
                      <a:pt x="8441" y="7510"/>
                      <a:pt x="8476" y="7882"/>
                      <a:pt x="8488" y="7952"/>
                    </a:cubicBezTo>
                    <a:lnTo>
                      <a:pt x="8523" y="8092"/>
                    </a:lnTo>
                    <a:lnTo>
                      <a:pt x="8430" y="7964"/>
                    </a:lnTo>
                    <a:cubicBezTo>
                      <a:pt x="8267" y="7742"/>
                      <a:pt x="7859" y="6811"/>
                      <a:pt x="7626" y="6124"/>
                    </a:cubicBezTo>
                    <a:cubicBezTo>
                      <a:pt x="7441" y="5577"/>
                      <a:pt x="7356" y="5364"/>
                      <a:pt x="7301" y="5364"/>
                    </a:cubicBezTo>
                    <a:cubicBezTo>
                      <a:pt x="7283" y="5364"/>
                      <a:pt x="7268" y="5386"/>
                      <a:pt x="7254" y="5426"/>
                    </a:cubicBezTo>
                    <a:cubicBezTo>
                      <a:pt x="7137" y="5717"/>
                      <a:pt x="7720" y="7393"/>
                      <a:pt x="8220" y="8173"/>
                    </a:cubicBezTo>
                    <a:cubicBezTo>
                      <a:pt x="8291" y="8288"/>
                      <a:pt x="8322" y="8348"/>
                      <a:pt x="8307" y="8348"/>
                    </a:cubicBezTo>
                    <a:cubicBezTo>
                      <a:pt x="8270" y="8348"/>
                      <a:pt x="7959" y="7986"/>
                      <a:pt x="7289" y="7184"/>
                    </a:cubicBezTo>
                    <a:cubicBezTo>
                      <a:pt x="6400" y="6126"/>
                      <a:pt x="5619" y="5318"/>
                      <a:pt x="5484" y="5318"/>
                    </a:cubicBezTo>
                    <a:cubicBezTo>
                      <a:pt x="5480" y="5318"/>
                      <a:pt x="5476" y="5319"/>
                      <a:pt x="5473" y="5321"/>
                    </a:cubicBezTo>
                    <a:cubicBezTo>
                      <a:pt x="5438" y="5344"/>
                      <a:pt x="5601" y="5554"/>
                      <a:pt x="5834" y="5798"/>
                    </a:cubicBezTo>
                    <a:cubicBezTo>
                      <a:pt x="6066" y="6043"/>
                      <a:pt x="6579" y="6636"/>
                      <a:pt x="6975" y="7137"/>
                    </a:cubicBezTo>
                    <a:cubicBezTo>
                      <a:pt x="7370" y="7626"/>
                      <a:pt x="7801" y="8162"/>
                      <a:pt x="7941" y="8313"/>
                    </a:cubicBezTo>
                    <a:cubicBezTo>
                      <a:pt x="8081" y="8476"/>
                      <a:pt x="8185" y="8616"/>
                      <a:pt x="8185" y="8627"/>
                    </a:cubicBezTo>
                    <a:cubicBezTo>
                      <a:pt x="8185" y="8628"/>
                      <a:pt x="8185" y="8628"/>
                      <a:pt x="8183" y="8628"/>
                    </a:cubicBezTo>
                    <a:cubicBezTo>
                      <a:pt x="8149" y="8628"/>
                      <a:pt x="7641" y="8315"/>
                      <a:pt x="6742" y="7731"/>
                    </a:cubicBezTo>
                    <a:cubicBezTo>
                      <a:pt x="6066" y="7288"/>
                      <a:pt x="5636" y="7056"/>
                      <a:pt x="5508" y="7056"/>
                    </a:cubicBezTo>
                    <a:cubicBezTo>
                      <a:pt x="5368" y="7056"/>
                      <a:pt x="5414" y="7125"/>
                      <a:pt x="5589" y="7230"/>
                    </a:cubicBezTo>
                    <a:cubicBezTo>
                      <a:pt x="5694" y="7288"/>
                      <a:pt x="6101" y="7568"/>
                      <a:pt x="6520" y="7859"/>
                    </a:cubicBezTo>
                    <a:cubicBezTo>
                      <a:pt x="6928" y="8138"/>
                      <a:pt x="7475" y="8511"/>
                      <a:pt x="7731" y="8674"/>
                    </a:cubicBezTo>
                    <a:lnTo>
                      <a:pt x="8209" y="8965"/>
                    </a:lnTo>
                    <a:lnTo>
                      <a:pt x="7894" y="8965"/>
                    </a:lnTo>
                    <a:cubicBezTo>
                      <a:pt x="7720" y="8953"/>
                      <a:pt x="7289" y="8930"/>
                      <a:pt x="6940" y="8907"/>
                    </a:cubicBezTo>
                    <a:cubicBezTo>
                      <a:pt x="6684" y="8890"/>
                      <a:pt x="6197" y="8879"/>
                      <a:pt x="5717" y="8879"/>
                    </a:cubicBezTo>
                    <a:cubicBezTo>
                      <a:pt x="5542" y="8879"/>
                      <a:pt x="5367" y="8880"/>
                      <a:pt x="5205" y="8883"/>
                    </a:cubicBezTo>
                    <a:cubicBezTo>
                      <a:pt x="5040" y="8887"/>
                      <a:pt x="4873" y="8888"/>
                      <a:pt x="4715" y="8888"/>
                    </a:cubicBezTo>
                    <a:cubicBezTo>
                      <a:pt x="4282" y="8888"/>
                      <a:pt x="3906" y="8877"/>
                      <a:pt x="3761" y="8860"/>
                    </a:cubicBezTo>
                    <a:cubicBezTo>
                      <a:pt x="2632" y="8685"/>
                      <a:pt x="1607" y="7579"/>
                      <a:pt x="1503" y="6439"/>
                    </a:cubicBezTo>
                    <a:cubicBezTo>
                      <a:pt x="1433" y="5798"/>
                      <a:pt x="1712" y="5239"/>
                      <a:pt x="2550" y="4308"/>
                    </a:cubicBezTo>
                    <a:cubicBezTo>
                      <a:pt x="3202" y="3563"/>
                      <a:pt x="3517" y="3132"/>
                      <a:pt x="3750" y="2631"/>
                    </a:cubicBezTo>
                    <a:cubicBezTo>
                      <a:pt x="4378" y="1304"/>
                      <a:pt x="4425" y="1223"/>
                      <a:pt x="4728" y="920"/>
                    </a:cubicBezTo>
                    <a:cubicBezTo>
                      <a:pt x="5154" y="503"/>
                      <a:pt x="5742" y="248"/>
                      <a:pt x="6256" y="248"/>
                    </a:cubicBezTo>
                    <a:close/>
                    <a:moveTo>
                      <a:pt x="13121" y="672"/>
                    </a:moveTo>
                    <a:cubicBezTo>
                      <a:pt x="13405" y="672"/>
                      <a:pt x="13668" y="734"/>
                      <a:pt x="13902" y="862"/>
                    </a:cubicBezTo>
                    <a:cubicBezTo>
                      <a:pt x="14263" y="1048"/>
                      <a:pt x="14426" y="1269"/>
                      <a:pt x="14752" y="1898"/>
                    </a:cubicBezTo>
                    <a:cubicBezTo>
                      <a:pt x="14996" y="2399"/>
                      <a:pt x="15066" y="2492"/>
                      <a:pt x="15671" y="3086"/>
                    </a:cubicBezTo>
                    <a:cubicBezTo>
                      <a:pt x="16055" y="3458"/>
                      <a:pt x="16381" y="3819"/>
                      <a:pt x="16440" y="3959"/>
                    </a:cubicBezTo>
                    <a:cubicBezTo>
                      <a:pt x="16603" y="4261"/>
                      <a:pt x="16707" y="4809"/>
                      <a:pt x="16707" y="5274"/>
                    </a:cubicBezTo>
                    <a:cubicBezTo>
                      <a:pt x="16719" y="6310"/>
                      <a:pt x="16055" y="7649"/>
                      <a:pt x="15229" y="8301"/>
                    </a:cubicBezTo>
                    <a:cubicBezTo>
                      <a:pt x="14623" y="8790"/>
                      <a:pt x="13611" y="9209"/>
                      <a:pt x="12726" y="9372"/>
                    </a:cubicBezTo>
                    <a:cubicBezTo>
                      <a:pt x="12481" y="9407"/>
                      <a:pt x="12109" y="9442"/>
                      <a:pt x="11899" y="9442"/>
                    </a:cubicBezTo>
                    <a:cubicBezTo>
                      <a:pt x="11550" y="9442"/>
                      <a:pt x="9815" y="9174"/>
                      <a:pt x="9757" y="9116"/>
                    </a:cubicBezTo>
                    <a:cubicBezTo>
                      <a:pt x="9745" y="9105"/>
                      <a:pt x="10339" y="8825"/>
                      <a:pt x="11073" y="8511"/>
                    </a:cubicBezTo>
                    <a:cubicBezTo>
                      <a:pt x="11818" y="8196"/>
                      <a:pt x="12481" y="7905"/>
                      <a:pt x="12551" y="7859"/>
                    </a:cubicBezTo>
                    <a:cubicBezTo>
                      <a:pt x="12686" y="7774"/>
                      <a:pt x="12656" y="7715"/>
                      <a:pt x="12527" y="7715"/>
                    </a:cubicBezTo>
                    <a:cubicBezTo>
                      <a:pt x="12478" y="7715"/>
                      <a:pt x="12415" y="7723"/>
                      <a:pt x="12342" y="7742"/>
                    </a:cubicBezTo>
                    <a:cubicBezTo>
                      <a:pt x="12144" y="7801"/>
                      <a:pt x="10630" y="8441"/>
                      <a:pt x="10304" y="8604"/>
                    </a:cubicBezTo>
                    <a:cubicBezTo>
                      <a:pt x="10301" y="8606"/>
                      <a:pt x="10299" y="8607"/>
                      <a:pt x="10297" y="8607"/>
                    </a:cubicBezTo>
                    <a:cubicBezTo>
                      <a:pt x="10248" y="8607"/>
                      <a:pt x="11008" y="7735"/>
                      <a:pt x="11888" y="6776"/>
                    </a:cubicBezTo>
                    <a:cubicBezTo>
                      <a:pt x="13564" y="4960"/>
                      <a:pt x="13564" y="4960"/>
                      <a:pt x="13471" y="4902"/>
                    </a:cubicBezTo>
                    <a:cubicBezTo>
                      <a:pt x="13466" y="4899"/>
                      <a:pt x="13461" y="4898"/>
                      <a:pt x="13454" y="4898"/>
                    </a:cubicBezTo>
                    <a:cubicBezTo>
                      <a:pt x="13287" y="4898"/>
                      <a:pt x="12438" y="5730"/>
                      <a:pt x="11364" y="6939"/>
                    </a:cubicBezTo>
                    <a:cubicBezTo>
                      <a:pt x="11252" y="7069"/>
                      <a:pt x="11171" y="7154"/>
                      <a:pt x="11148" y="7154"/>
                    </a:cubicBezTo>
                    <a:cubicBezTo>
                      <a:pt x="11142" y="7154"/>
                      <a:pt x="11140" y="7149"/>
                      <a:pt x="11142" y="7137"/>
                    </a:cubicBezTo>
                    <a:cubicBezTo>
                      <a:pt x="11305" y="6683"/>
                      <a:pt x="11503" y="5903"/>
                      <a:pt x="11538" y="5542"/>
                    </a:cubicBezTo>
                    <a:cubicBezTo>
                      <a:pt x="11631" y="4750"/>
                      <a:pt x="11666" y="3155"/>
                      <a:pt x="11596" y="2899"/>
                    </a:cubicBezTo>
                    <a:cubicBezTo>
                      <a:pt x="11527" y="2631"/>
                      <a:pt x="11259" y="2340"/>
                      <a:pt x="11038" y="2282"/>
                    </a:cubicBezTo>
                    <a:cubicBezTo>
                      <a:pt x="11010" y="2275"/>
                      <a:pt x="10981" y="2271"/>
                      <a:pt x="10952" y="2271"/>
                    </a:cubicBezTo>
                    <a:cubicBezTo>
                      <a:pt x="10755" y="2271"/>
                      <a:pt x="10520" y="2431"/>
                      <a:pt x="10409" y="2643"/>
                    </a:cubicBezTo>
                    <a:cubicBezTo>
                      <a:pt x="10211" y="3039"/>
                      <a:pt x="10188" y="3516"/>
                      <a:pt x="10316" y="4552"/>
                    </a:cubicBezTo>
                    <a:cubicBezTo>
                      <a:pt x="10525" y="6310"/>
                      <a:pt x="10444" y="6788"/>
                      <a:pt x="9722" y="7952"/>
                    </a:cubicBezTo>
                    <a:cubicBezTo>
                      <a:pt x="9472" y="8351"/>
                      <a:pt x="9369" y="8508"/>
                      <a:pt x="9335" y="8508"/>
                    </a:cubicBezTo>
                    <a:cubicBezTo>
                      <a:pt x="9318" y="8508"/>
                      <a:pt x="9319" y="8471"/>
                      <a:pt x="9326" y="8406"/>
                    </a:cubicBezTo>
                    <a:cubicBezTo>
                      <a:pt x="9493" y="7323"/>
                      <a:pt x="9527" y="6755"/>
                      <a:pt x="9440" y="6755"/>
                    </a:cubicBezTo>
                    <a:cubicBezTo>
                      <a:pt x="9418" y="6755"/>
                      <a:pt x="9388" y="6793"/>
                      <a:pt x="9350" y="6869"/>
                    </a:cubicBezTo>
                    <a:cubicBezTo>
                      <a:pt x="9245" y="7056"/>
                      <a:pt x="9163" y="7498"/>
                      <a:pt x="9117" y="8115"/>
                    </a:cubicBezTo>
                    <a:cubicBezTo>
                      <a:pt x="9096" y="8337"/>
                      <a:pt x="9065" y="8492"/>
                      <a:pt x="9042" y="8492"/>
                    </a:cubicBezTo>
                    <a:cubicBezTo>
                      <a:pt x="9040" y="8492"/>
                      <a:pt x="9037" y="8491"/>
                      <a:pt x="9035" y="8488"/>
                    </a:cubicBezTo>
                    <a:cubicBezTo>
                      <a:pt x="8930" y="8278"/>
                      <a:pt x="8709" y="7102"/>
                      <a:pt x="8709" y="6706"/>
                    </a:cubicBezTo>
                    <a:cubicBezTo>
                      <a:pt x="8721" y="5926"/>
                      <a:pt x="9047" y="4343"/>
                      <a:pt x="9350" y="3621"/>
                    </a:cubicBezTo>
                    <a:cubicBezTo>
                      <a:pt x="9559" y="3097"/>
                      <a:pt x="10013" y="2480"/>
                      <a:pt x="10514" y="1991"/>
                    </a:cubicBezTo>
                    <a:cubicBezTo>
                      <a:pt x="11410" y="1138"/>
                      <a:pt x="12343" y="672"/>
                      <a:pt x="13121" y="672"/>
                    </a:cubicBezTo>
                    <a:close/>
                    <a:moveTo>
                      <a:pt x="9384" y="9500"/>
                    </a:moveTo>
                    <a:cubicBezTo>
                      <a:pt x="9396" y="9500"/>
                      <a:pt x="9850" y="9745"/>
                      <a:pt x="10409" y="10036"/>
                    </a:cubicBezTo>
                    <a:cubicBezTo>
                      <a:pt x="10956" y="10339"/>
                      <a:pt x="11596" y="10653"/>
                      <a:pt x="11818" y="10746"/>
                    </a:cubicBezTo>
                    <a:cubicBezTo>
                      <a:pt x="12113" y="10859"/>
                      <a:pt x="12466" y="10939"/>
                      <a:pt x="12627" y="10939"/>
                    </a:cubicBezTo>
                    <a:cubicBezTo>
                      <a:pt x="12682" y="10939"/>
                      <a:pt x="12714" y="10930"/>
                      <a:pt x="12714" y="10909"/>
                    </a:cubicBezTo>
                    <a:cubicBezTo>
                      <a:pt x="12714" y="10886"/>
                      <a:pt x="12551" y="10793"/>
                      <a:pt x="12353" y="10723"/>
                    </a:cubicBezTo>
                    <a:cubicBezTo>
                      <a:pt x="12039" y="10606"/>
                      <a:pt x="10153" y="9605"/>
                      <a:pt x="10176" y="9570"/>
                    </a:cubicBezTo>
                    <a:lnTo>
                      <a:pt x="10176" y="9570"/>
                    </a:lnTo>
                    <a:cubicBezTo>
                      <a:pt x="10188" y="9570"/>
                      <a:pt x="10432" y="9605"/>
                      <a:pt x="10723" y="9663"/>
                    </a:cubicBezTo>
                    <a:cubicBezTo>
                      <a:pt x="11014" y="9722"/>
                      <a:pt x="11422" y="9780"/>
                      <a:pt x="11631" y="9791"/>
                    </a:cubicBezTo>
                    <a:cubicBezTo>
                      <a:pt x="12120" y="9838"/>
                      <a:pt x="13063" y="9966"/>
                      <a:pt x="13657" y="10094"/>
                    </a:cubicBezTo>
                    <a:cubicBezTo>
                      <a:pt x="13913" y="10141"/>
                      <a:pt x="14426" y="10222"/>
                      <a:pt x="14775" y="10257"/>
                    </a:cubicBezTo>
                    <a:cubicBezTo>
                      <a:pt x="15532" y="10327"/>
                      <a:pt x="16731" y="10560"/>
                      <a:pt x="17150" y="10723"/>
                    </a:cubicBezTo>
                    <a:cubicBezTo>
                      <a:pt x="17767" y="10956"/>
                      <a:pt x="18244" y="11398"/>
                      <a:pt x="18361" y="11829"/>
                    </a:cubicBezTo>
                    <a:cubicBezTo>
                      <a:pt x="18442" y="12120"/>
                      <a:pt x="18430" y="12842"/>
                      <a:pt x="18337" y="13203"/>
                    </a:cubicBezTo>
                    <a:cubicBezTo>
                      <a:pt x="18116" y="14064"/>
                      <a:pt x="17406" y="14833"/>
                      <a:pt x="16614" y="15077"/>
                    </a:cubicBezTo>
                    <a:cubicBezTo>
                      <a:pt x="16475" y="15124"/>
                      <a:pt x="15997" y="15170"/>
                      <a:pt x="15543" y="15194"/>
                    </a:cubicBezTo>
                    <a:cubicBezTo>
                      <a:pt x="14600" y="15240"/>
                      <a:pt x="14391" y="15310"/>
                      <a:pt x="13739" y="15764"/>
                    </a:cubicBezTo>
                    <a:cubicBezTo>
                      <a:pt x="13541" y="15904"/>
                      <a:pt x="13261" y="16078"/>
                      <a:pt x="13098" y="16137"/>
                    </a:cubicBezTo>
                    <a:cubicBezTo>
                      <a:pt x="12877" y="16230"/>
                      <a:pt x="12703" y="16265"/>
                      <a:pt x="12423" y="16265"/>
                    </a:cubicBezTo>
                    <a:cubicBezTo>
                      <a:pt x="11981" y="16253"/>
                      <a:pt x="11876" y="16230"/>
                      <a:pt x="11433" y="15997"/>
                    </a:cubicBezTo>
                    <a:cubicBezTo>
                      <a:pt x="10700" y="15601"/>
                      <a:pt x="9943" y="14693"/>
                      <a:pt x="9291" y="13389"/>
                    </a:cubicBezTo>
                    <a:cubicBezTo>
                      <a:pt x="8814" y="12434"/>
                      <a:pt x="8674" y="11654"/>
                      <a:pt x="8837" y="10816"/>
                    </a:cubicBezTo>
                    <a:cubicBezTo>
                      <a:pt x="8899" y="10477"/>
                      <a:pt x="9033" y="10121"/>
                      <a:pt x="9096" y="10121"/>
                    </a:cubicBezTo>
                    <a:cubicBezTo>
                      <a:pt x="9104" y="10121"/>
                      <a:pt x="9111" y="10127"/>
                      <a:pt x="9117" y="10141"/>
                    </a:cubicBezTo>
                    <a:cubicBezTo>
                      <a:pt x="9128" y="10187"/>
                      <a:pt x="9245" y="10548"/>
                      <a:pt x="9361" y="10944"/>
                    </a:cubicBezTo>
                    <a:cubicBezTo>
                      <a:pt x="9617" y="11759"/>
                      <a:pt x="9920" y="12388"/>
                      <a:pt x="10188" y="12644"/>
                    </a:cubicBezTo>
                    <a:cubicBezTo>
                      <a:pt x="10288" y="12739"/>
                      <a:pt x="10371" y="12783"/>
                      <a:pt x="10414" y="12783"/>
                    </a:cubicBezTo>
                    <a:cubicBezTo>
                      <a:pt x="10472" y="12783"/>
                      <a:pt x="10460" y="12707"/>
                      <a:pt x="10327" y="12574"/>
                    </a:cubicBezTo>
                    <a:cubicBezTo>
                      <a:pt x="10071" y="12306"/>
                      <a:pt x="9850" y="11794"/>
                      <a:pt x="9629" y="10944"/>
                    </a:cubicBezTo>
                    <a:cubicBezTo>
                      <a:pt x="9513" y="10502"/>
                      <a:pt x="9396" y="10083"/>
                      <a:pt x="9361" y="10013"/>
                    </a:cubicBezTo>
                    <a:cubicBezTo>
                      <a:pt x="9338" y="9931"/>
                      <a:pt x="9315" y="9861"/>
                      <a:pt x="9315" y="9838"/>
                    </a:cubicBezTo>
                    <a:cubicBezTo>
                      <a:pt x="9315" y="9838"/>
                      <a:pt x="9315" y="9838"/>
                      <a:pt x="9315" y="9838"/>
                    </a:cubicBezTo>
                    <a:cubicBezTo>
                      <a:pt x="9326" y="9838"/>
                      <a:pt x="9671" y="10183"/>
                      <a:pt x="10095" y="10606"/>
                    </a:cubicBezTo>
                    <a:cubicBezTo>
                      <a:pt x="10677" y="11189"/>
                      <a:pt x="11026" y="11491"/>
                      <a:pt x="11410" y="11747"/>
                    </a:cubicBezTo>
                    <a:cubicBezTo>
                      <a:pt x="11992" y="12132"/>
                      <a:pt x="12633" y="12481"/>
                      <a:pt x="12749" y="12481"/>
                    </a:cubicBezTo>
                    <a:cubicBezTo>
                      <a:pt x="12935" y="12481"/>
                      <a:pt x="12842" y="12364"/>
                      <a:pt x="12470" y="12155"/>
                    </a:cubicBezTo>
                    <a:cubicBezTo>
                      <a:pt x="11666" y="11689"/>
                      <a:pt x="11096" y="11235"/>
                      <a:pt x="10234" y="10362"/>
                    </a:cubicBezTo>
                    <a:cubicBezTo>
                      <a:pt x="9757" y="9896"/>
                      <a:pt x="9373" y="9500"/>
                      <a:pt x="9384" y="9500"/>
                    </a:cubicBezTo>
                    <a:close/>
                    <a:moveTo>
                      <a:pt x="7508" y="9240"/>
                    </a:moveTo>
                    <a:cubicBezTo>
                      <a:pt x="7753" y="9240"/>
                      <a:pt x="7871" y="9253"/>
                      <a:pt x="7871" y="9279"/>
                    </a:cubicBezTo>
                    <a:cubicBezTo>
                      <a:pt x="7871" y="9314"/>
                      <a:pt x="7824" y="9337"/>
                      <a:pt x="7766" y="9337"/>
                    </a:cubicBezTo>
                    <a:cubicBezTo>
                      <a:pt x="7429" y="9337"/>
                      <a:pt x="6066" y="10013"/>
                      <a:pt x="5717" y="10350"/>
                    </a:cubicBezTo>
                    <a:cubicBezTo>
                      <a:pt x="5628" y="10439"/>
                      <a:pt x="5611" y="10484"/>
                      <a:pt x="5664" y="10484"/>
                    </a:cubicBezTo>
                    <a:cubicBezTo>
                      <a:pt x="5749" y="10484"/>
                      <a:pt x="6020" y="10367"/>
                      <a:pt x="6474" y="10129"/>
                    </a:cubicBezTo>
                    <a:cubicBezTo>
                      <a:pt x="7219" y="9745"/>
                      <a:pt x="7568" y="9605"/>
                      <a:pt x="7976" y="9524"/>
                    </a:cubicBezTo>
                    <a:cubicBezTo>
                      <a:pt x="8006" y="9517"/>
                      <a:pt x="8028" y="9514"/>
                      <a:pt x="8043" y="9514"/>
                    </a:cubicBezTo>
                    <a:cubicBezTo>
                      <a:pt x="8110" y="9514"/>
                      <a:pt x="8018" y="9587"/>
                      <a:pt x="7685" y="9815"/>
                    </a:cubicBezTo>
                    <a:cubicBezTo>
                      <a:pt x="7149" y="10164"/>
                      <a:pt x="6590" y="10665"/>
                      <a:pt x="5217" y="12027"/>
                    </a:cubicBezTo>
                    <a:cubicBezTo>
                      <a:pt x="4332" y="12912"/>
                      <a:pt x="4111" y="13156"/>
                      <a:pt x="4157" y="13214"/>
                    </a:cubicBezTo>
                    <a:cubicBezTo>
                      <a:pt x="4165" y="13221"/>
                      <a:pt x="4175" y="13224"/>
                      <a:pt x="4189" y="13224"/>
                    </a:cubicBezTo>
                    <a:cubicBezTo>
                      <a:pt x="4387" y="13224"/>
                      <a:pt x="5227" y="12518"/>
                      <a:pt x="6404" y="11363"/>
                    </a:cubicBezTo>
                    <a:cubicBezTo>
                      <a:pt x="7440" y="10362"/>
                      <a:pt x="8162" y="9745"/>
                      <a:pt x="8488" y="9628"/>
                    </a:cubicBezTo>
                    <a:cubicBezTo>
                      <a:pt x="8490" y="9628"/>
                      <a:pt x="8492" y="9627"/>
                      <a:pt x="8493" y="9627"/>
                    </a:cubicBezTo>
                    <a:cubicBezTo>
                      <a:pt x="8574" y="9627"/>
                      <a:pt x="7756" y="10840"/>
                      <a:pt x="7207" y="11526"/>
                    </a:cubicBezTo>
                    <a:cubicBezTo>
                      <a:pt x="6759" y="12089"/>
                      <a:pt x="6584" y="12371"/>
                      <a:pt x="6689" y="12371"/>
                    </a:cubicBezTo>
                    <a:cubicBezTo>
                      <a:pt x="6713" y="12371"/>
                      <a:pt x="6749" y="12357"/>
                      <a:pt x="6800" y="12330"/>
                    </a:cubicBezTo>
                    <a:cubicBezTo>
                      <a:pt x="7126" y="12155"/>
                      <a:pt x="8127" y="10816"/>
                      <a:pt x="8663" y="9826"/>
                    </a:cubicBezTo>
                    <a:cubicBezTo>
                      <a:pt x="8772" y="9619"/>
                      <a:pt x="8871" y="9452"/>
                      <a:pt x="8883" y="9452"/>
                    </a:cubicBezTo>
                    <a:cubicBezTo>
                      <a:pt x="8883" y="9452"/>
                      <a:pt x="8884" y="9452"/>
                      <a:pt x="8884" y="9454"/>
                    </a:cubicBezTo>
                    <a:cubicBezTo>
                      <a:pt x="8884" y="9594"/>
                      <a:pt x="8011" y="12004"/>
                      <a:pt x="7789" y="12481"/>
                    </a:cubicBezTo>
                    <a:cubicBezTo>
                      <a:pt x="7289" y="13517"/>
                      <a:pt x="6672" y="14448"/>
                      <a:pt x="6101" y="15007"/>
                    </a:cubicBezTo>
                    <a:cubicBezTo>
                      <a:pt x="5531" y="15566"/>
                      <a:pt x="4506" y="16148"/>
                      <a:pt x="3726" y="16369"/>
                    </a:cubicBezTo>
                    <a:cubicBezTo>
                      <a:pt x="3388" y="16462"/>
                      <a:pt x="3095" y="16509"/>
                      <a:pt x="2822" y="16509"/>
                    </a:cubicBezTo>
                    <a:cubicBezTo>
                      <a:pt x="2475" y="16509"/>
                      <a:pt x="2161" y="16433"/>
                      <a:pt x="1829" y="16276"/>
                    </a:cubicBezTo>
                    <a:cubicBezTo>
                      <a:pt x="979" y="15869"/>
                      <a:pt x="466" y="15054"/>
                      <a:pt x="466" y="14076"/>
                    </a:cubicBezTo>
                    <a:cubicBezTo>
                      <a:pt x="466" y="13447"/>
                      <a:pt x="711" y="12586"/>
                      <a:pt x="1025" y="12027"/>
                    </a:cubicBezTo>
                    <a:cubicBezTo>
                      <a:pt x="1584" y="11095"/>
                      <a:pt x="2772" y="10385"/>
                      <a:pt x="4413" y="10013"/>
                    </a:cubicBezTo>
                    <a:cubicBezTo>
                      <a:pt x="5088" y="9861"/>
                      <a:pt x="5380" y="9768"/>
                      <a:pt x="6090" y="9466"/>
                    </a:cubicBezTo>
                    <a:cubicBezTo>
                      <a:pt x="6544" y="9268"/>
                      <a:pt x="6602" y="9256"/>
                      <a:pt x="7219" y="9244"/>
                    </a:cubicBezTo>
                    <a:cubicBezTo>
                      <a:pt x="7330" y="9241"/>
                      <a:pt x="7426" y="9240"/>
                      <a:pt x="7508" y="9240"/>
                    </a:cubicBezTo>
                    <a:close/>
                    <a:moveTo>
                      <a:pt x="6253" y="0"/>
                    </a:moveTo>
                    <a:cubicBezTo>
                      <a:pt x="5671" y="0"/>
                      <a:pt x="5647" y="0"/>
                      <a:pt x="5251" y="198"/>
                    </a:cubicBezTo>
                    <a:cubicBezTo>
                      <a:pt x="4541" y="547"/>
                      <a:pt x="4157" y="1002"/>
                      <a:pt x="3691" y="2061"/>
                    </a:cubicBezTo>
                    <a:cubicBezTo>
                      <a:pt x="3377" y="2760"/>
                      <a:pt x="3051" y="3237"/>
                      <a:pt x="2387" y="3994"/>
                    </a:cubicBezTo>
                    <a:cubicBezTo>
                      <a:pt x="1386" y="5111"/>
                      <a:pt x="1200" y="5495"/>
                      <a:pt x="1188" y="6334"/>
                    </a:cubicBezTo>
                    <a:cubicBezTo>
                      <a:pt x="1188" y="6788"/>
                      <a:pt x="1212" y="6916"/>
                      <a:pt x="1328" y="7195"/>
                    </a:cubicBezTo>
                    <a:cubicBezTo>
                      <a:pt x="1631" y="7917"/>
                      <a:pt x="2259" y="8639"/>
                      <a:pt x="2830" y="8918"/>
                    </a:cubicBezTo>
                    <a:cubicBezTo>
                      <a:pt x="3284" y="9136"/>
                      <a:pt x="3653" y="9223"/>
                      <a:pt x="4363" y="9223"/>
                    </a:cubicBezTo>
                    <a:cubicBezTo>
                      <a:pt x="4526" y="9223"/>
                      <a:pt x="4708" y="9218"/>
                      <a:pt x="4914" y="9209"/>
                    </a:cubicBezTo>
                    <a:cubicBezTo>
                      <a:pt x="5284" y="9201"/>
                      <a:pt x="5602" y="9193"/>
                      <a:pt x="5753" y="9193"/>
                    </a:cubicBezTo>
                    <a:cubicBezTo>
                      <a:pt x="5815" y="9193"/>
                      <a:pt x="5849" y="9194"/>
                      <a:pt x="5845" y="9198"/>
                    </a:cubicBezTo>
                    <a:cubicBezTo>
                      <a:pt x="5752" y="9291"/>
                      <a:pt x="5007" y="9535"/>
                      <a:pt x="4355" y="9687"/>
                    </a:cubicBezTo>
                    <a:cubicBezTo>
                      <a:pt x="2492" y="10141"/>
                      <a:pt x="1363" y="10839"/>
                      <a:pt x="734" y="11922"/>
                    </a:cubicBezTo>
                    <a:cubicBezTo>
                      <a:pt x="513" y="12318"/>
                      <a:pt x="269" y="13086"/>
                      <a:pt x="199" y="13645"/>
                    </a:cubicBezTo>
                    <a:cubicBezTo>
                      <a:pt x="1" y="15205"/>
                      <a:pt x="839" y="16439"/>
                      <a:pt x="2329" y="16777"/>
                    </a:cubicBezTo>
                    <a:cubicBezTo>
                      <a:pt x="2490" y="16813"/>
                      <a:pt x="2663" y="16830"/>
                      <a:pt x="2845" y="16830"/>
                    </a:cubicBezTo>
                    <a:cubicBezTo>
                      <a:pt x="3845" y="16830"/>
                      <a:pt x="5113" y="16303"/>
                      <a:pt x="6148" y="15426"/>
                    </a:cubicBezTo>
                    <a:cubicBezTo>
                      <a:pt x="6835" y="14856"/>
                      <a:pt x="7626" y="13668"/>
                      <a:pt x="8220" y="12330"/>
                    </a:cubicBezTo>
                    <a:cubicBezTo>
                      <a:pt x="8352" y="12042"/>
                      <a:pt x="8414" y="11922"/>
                      <a:pt x="8439" y="11922"/>
                    </a:cubicBezTo>
                    <a:cubicBezTo>
                      <a:pt x="8449" y="11922"/>
                      <a:pt x="8453" y="11943"/>
                      <a:pt x="8453" y="11980"/>
                    </a:cubicBezTo>
                    <a:cubicBezTo>
                      <a:pt x="8453" y="12749"/>
                      <a:pt x="9431" y="14670"/>
                      <a:pt x="10258" y="15589"/>
                    </a:cubicBezTo>
                    <a:cubicBezTo>
                      <a:pt x="10782" y="16148"/>
                      <a:pt x="11562" y="16579"/>
                      <a:pt x="12237" y="16672"/>
                    </a:cubicBezTo>
                    <a:cubicBezTo>
                      <a:pt x="12300" y="16681"/>
                      <a:pt x="12364" y="16685"/>
                      <a:pt x="12430" y="16685"/>
                    </a:cubicBezTo>
                    <a:cubicBezTo>
                      <a:pt x="12887" y="16685"/>
                      <a:pt x="13412" y="16474"/>
                      <a:pt x="13972" y="16067"/>
                    </a:cubicBezTo>
                    <a:cubicBezTo>
                      <a:pt x="14554" y="15659"/>
                      <a:pt x="14717" y="15613"/>
                      <a:pt x="15671" y="15566"/>
                    </a:cubicBezTo>
                    <a:cubicBezTo>
                      <a:pt x="16137" y="15543"/>
                      <a:pt x="16626" y="15496"/>
                      <a:pt x="16742" y="15461"/>
                    </a:cubicBezTo>
                    <a:cubicBezTo>
                      <a:pt x="17441" y="15252"/>
                      <a:pt x="18128" y="14658"/>
                      <a:pt x="18465" y="13959"/>
                    </a:cubicBezTo>
                    <a:cubicBezTo>
                      <a:pt x="19106" y="12632"/>
                      <a:pt x="18908" y="11305"/>
                      <a:pt x="17988" y="10665"/>
                    </a:cubicBezTo>
                    <a:cubicBezTo>
                      <a:pt x="17406" y="10257"/>
                      <a:pt x="16160" y="9931"/>
                      <a:pt x="14798" y="9815"/>
                    </a:cubicBezTo>
                    <a:cubicBezTo>
                      <a:pt x="14402" y="9791"/>
                      <a:pt x="13925" y="9733"/>
                      <a:pt x="13727" y="9698"/>
                    </a:cubicBezTo>
                    <a:lnTo>
                      <a:pt x="13378" y="9628"/>
                    </a:lnTo>
                    <a:lnTo>
                      <a:pt x="13809" y="9477"/>
                    </a:lnTo>
                    <a:cubicBezTo>
                      <a:pt x="14961" y="9070"/>
                      <a:pt x="15776" y="8476"/>
                      <a:pt x="16312" y="7649"/>
                    </a:cubicBezTo>
                    <a:cubicBezTo>
                      <a:pt x="16917" y="6706"/>
                      <a:pt x="17161" y="5519"/>
                      <a:pt x="16952" y="4529"/>
                    </a:cubicBezTo>
                    <a:cubicBezTo>
                      <a:pt x="16812" y="3854"/>
                      <a:pt x="16661" y="3633"/>
                      <a:pt x="15892" y="2876"/>
                    </a:cubicBezTo>
                    <a:cubicBezTo>
                      <a:pt x="15264" y="2247"/>
                      <a:pt x="15171" y="2131"/>
                      <a:pt x="14949" y="1700"/>
                    </a:cubicBezTo>
                    <a:cubicBezTo>
                      <a:pt x="14507" y="804"/>
                      <a:pt x="13983" y="431"/>
                      <a:pt x="13122" y="431"/>
                    </a:cubicBezTo>
                    <a:cubicBezTo>
                      <a:pt x="12598" y="431"/>
                      <a:pt x="12120" y="571"/>
                      <a:pt x="11538" y="885"/>
                    </a:cubicBezTo>
                    <a:cubicBezTo>
                      <a:pt x="10688" y="1351"/>
                      <a:pt x="9885" y="2108"/>
                      <a:pt x="9408" y="2911"/>
                    </a:cubicBezTo>
                    <a:cubicBezTo>
                      <a:pt x="9296" y="3092"/>
                      <a:pt x="9243" y="3169"/>
                      <a:pt x="9218" y="3169"/>
                    </a:cubicBezTo>
                    <a:cubicBezTo>
                      <a:pt x="9202" y="3169"/>
                      <a:pt x="9198" y="3135"/>
                      <a:pt x="9198" y="3074"/>
                    </a:cubicBezTo>
                    <a:cubicBezTo>
                      <a:pt x="9198" y="2783"/>
                      <a:pt x="9000" y="2096"/>
                      <a:pt x="8791" y="1712"/>
                    </a:cubicBezTo>
                    <a:cubicBezTo>
                      <a:pt x="8500" y="1141"/>
                      <a:pt x="7813" y="478"/>
                      <a:pt x="7266" y="198"/>
                    </a:cubicBezTo>
                    <a:cubicBezTo>
                      <a:pt x="6846" y="0"/>
                      <a:pt x="6823" y="0"/>
                      <a:pt x="6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8"/>
              <p:cNvSpPr/>
              <p:nvPr/>
            </p:nvSpPr>
            <p:spPr>
              <a:xfrm>
                <a:off x="-2021768" y="7949159"/>
                <a:ext cx="75191" cy="27305"/>
              </a:xfrm>
              <a:custGeom>
                <a:rect b="b" l="l" r="r" t="t"/>
                <a:pathLst>
                  <a:path extrusionOk="0" h="199" w="548">
                    <a:moveTo>
                      <a:pt x="138" y="1"/>
                    </a:moveTo>
                    <a:cubicBezTo>
                      <a:pt x="116" y="1"/>
                      <a:pt x="96" y="3"/>
                      <a:pt x="82" y="8"/>
                    </a:cubicBezTo>
                    <a:cubicBezTo>
                      <a:pt x="1" y="43"/>
                      <a:pt x="1" y="55"/>
                      <a:pt x="94" y="124"/>
                    </a:cubicBezTo>
                    <a:cubicBezTo>
                      <a:pt x="160" y="171"/>
                      <a:pt x="298" y="198"/>
                      <a:pt x="405" y="198"/>
                    </a:cubicBezTo>
                    <a:cubicBezTo>
                      <a:pt x="485" y="198"/>
                      <a:pt x="548" y="183"/>
                      <a:pt x="548" y="148"/>
                    </a:cubicBezTo>
                    <a:cubicBezTo>
                      <a:pt x="548" y="87"/>
                      <a:pt x="279" y="1"/>
                      <a:pt x="1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8"/>
              <p:cNvSpPr/>
              <p:nvPr/>
            </p:nvSpPr>
            <p:spPr>
              <a:xfrm>
                <a:off x="-3064830" y="8210541"/>
                <a:ext cx="72035" cy="59138"/>
              </a:xfrm>
              <a:custGeom>
                <a:rect b="b" l="l" r="r" t="t"/>
                <a:pathLst>
                  <a:path extrusionOk="0" h="431" w="525">
                    <a:moveTo>
                      <a:pt x="408" y="1"/>
                    </a:moveTo>
                    <a:cubicBezTo>
                      <a:pt x="349" y="1"/>
                      <a:pt x="0" y="338"/>
                      <a:pt x="0" y="396"/>
                    </a:cubicBezTo>
                    <a:cubicBezTo>
                      <a:pt x="0" y="420"/>
                      <a:pt x="13" y="431"/>
                      <a:pt x="35" y="431"/>
                    </a:cubicBezTo>
                    <a:cubicBezTo>
                      <a:pt x="88" y="431"/>
                      <a:pt x="199" y="364"/>
                      <a:pt x="315" y="257"/>
                    </a:cubicBezTo>
                    <a:cubicBezTo>
                      <a:pt x="501" y="70"/>
                      <a:pt x="524" y="1"/>
                      <a:pt x="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8"/>
              <p:cNvSpPr/>
              <p:nvPr/>
            </p:nvSpPr>
            <p:spPr>
              <a:xfrm>
                <a:off x="-2506664" y="7157601"/>
                <a:ext cx="44182" cy="93440"/>
              </a:xfrm>
              <a:custGeom>
                <a:rect b="b" l="l" r="r" t="t"/>
                <a:pathLst>
                  <a:path extrusionOk="0" h="681" w="322">
                    <a:moveTo>
                      <a:pt x="248" y="1"/>
                    </a:moveTo>
                    <a:cubicBezTo>
                      <a:pt x="151" y="1"/>
                      <a:pt x="0" y="460"/>
                      <a:pt x="54" y="619"/>
                    </a:cubicBezTo>
                    <a:cubicBezTo>
                      <a:pt x="73" y="658"/>
                      <a:pt x="100" y="681"/>
                      <a:pt x="129" y="681"/>
                    </a:cubicBezTo>
                    <a:cubicBezTo>
                      <a:pt x="135" y="681"/>
                      <a:pt x="141" y="680"/>
                      <a:pt x="147" y="678"/>
                    </a:cubicBezTo>
                    <a:cubicBezTo>
                      <a:pt x="205" y="631"/>
                      <a:pt x="321" y="61"/>
                      <a:pt x="275" y="14"/>
                    </a:cubicBezTo>
                    <a:cubicBezTo>
                      <a:pt x="267" y="5"/>
                      <a:pt x="258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0" name="Google Shape;860;p28"/>
          <p:cNvGrpSpPr/>
          <p:nvPr/>
        </p:nvGrpSpPr>
        <p:grpSpPr>
          <a:xfrm rot="6771587">
            <a:off x="-1033765" y="1250912"/>
            <a:ext cx="2395873" cy="2434468"/>
            <a:chOff x="-3524891" y="4542950"/>
            <a:chExt cx="1976098" cy="2007931"/>
          </a:xfrm>
        </p:grpSpPr>
        <p:sp>
          <p:nvSpPr>
            <p:cNvPr id="861" name="Google Shape;861;p28"/>
            <p:cNvSpPr/>
            <p:nvPr/>
          </p:nvSpPr>
          <p:spPr>
            <a:xfrm>
              <a:off x="-2097233" y="5884715"/>
              <a:ext cx="40477" cy="41849"/>
            </a:xfrm>
            <a:custGeom>
              <a:rect b="b" l="l" r="r" t="t"/>
              <a:pathLst>
                <a:path extrusionOk="0" h="305" w="295">
                  <a:moveTo>
                    <a:pt x="68" y="0"/>
                  </a:moveTo>
                  <a:cubicBezTo>
                    <a:pt x="28" y="0"/>
                    <a:pt x="0" y="38"/>
                    <a:pt x="27" y="82"/>
                  </a:cubicBezTo>
                  <a:cubicBezTo>
                    <a:pt x="27" y="105"/>
                    <a:pt x="97" y="175"/>
                    <a:pt x="155" y="233"/>
                  </a:cubicBezTo>
                  <a:cubicBezTo>
                    <a:pt x="209" y="281"/>
                    <a:pt x="240" y="305"/>
                    <a:pt x="258" y="305"/>
                  </a:cubicBezTo>
                  <a:cubicBezTo>
                    <a:pt x="271" y="305"/>
                    <a:pt x="278" y="292"/>
                    <a:pt x="283" y="268"/>
                  </a:cubicBezTo>
                  <a:cubicBezTo>
                    <a:pt x="294" y="198"/>
                    <a:pt x="201" y="59"/>
                    <a:pt x="108" y="12"/>
                  </a:cubicBezTo>
                  <a:cubicBezTo>
                    <a:pt x="94" y="4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-1954673" y="5589990"/>
              <a:ext cx="64626" cy="16465"/>
            </a:xfrm>
            <a:custGeom>
              <a:rect b="b" l="l" r="r" t="t"/>
              <a:pathLst>
                <a:path extrusionOk="0" h="120" w="471">
                  <a:moveTo>
                    <a:pt x="292" y="0"/>
                  </a:moveTo>
                  <a:cubicBezTo>
                    <a:pt x="264" y="0"/>
                    <a:pt x="233" y="2"/>
                    <a:pt x="199" y="6"/>
                  </a:cubicBezTo>
                  <a:cubicBezTo>
                    <a:pt x="12" y="18"/>
                    <a:pt x="1" y="18"/>
                    <a:pt x="24" y="76"/>
                  </a:cubicBezTo>
                  <a:cubicBezTo>
                    <a:pt x="36" y="105"/>
                    <a:pt x="97" y="120"/>
                    <a:pt x="169" y="120"/>
                  </a:cubicBezTo>
                  <a:cubicBezTo>
                    <a:pt x="242" y="120"/>
                    <a:pt x="327" y="105"/>
                    <a:pt x="385" y="76"/>
                  </a:cubicBezTo>
                  <a:cubicBezTo>
                    <a:pt x="470" y="38"/>
                    <a:pt x="416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-2956160" y="6208802"/>
              <a:ext cx="401888" cy="266873"/>
            </a:xfrm>
            <a:custGeom>
              <a:rect b="b" l="l" r="r" t="t"/>
              <a:pathLst>
                <a:path extrusionOk="0" h="1945" w="2929">
                  <a:moveTo>
                    <a:pt x="63" y="1"/>
                  </a:moveTo>
                  <a:cubicBezTo>
                    <a:pt x="1" y="1"/>
                    <a:pt x="44" y="139"/>
                    <a:pt x="163" y="328"/>
                  </a:cubicBezTo>
                  <a:cubicBezTo>
                    <a:pt x="384" y="654"/>
                    <a:pt x="617" y="828"/>
                    <a:pt x="1048" y="968"/>
                  </a:cubicBezTo>
                  <a:cubicBezTo>
                    <a:pt x="1432" y="1096"/>
                    <a:pt x="1770" y="1282"/>
                    <a:pt x="2177" y="1608"/>
                  </a:cubicBezTo>
                  <a:cubicBezTo>
                    <a:pt x="2419" y="1799"/>
                    <a:pt x="2745" y="1944"/>
                    <a:pt x="2868" y="1944"/>
                  </a:cubicBezTo>
                  <a:cubicBezTo>
                    <a:pt x="2910" y="1944"/>
                    <a:pt x="2928" y="1927"/>
                    <a:pt x="2910" y="1888"/>
                  </a:cubicBezTo>
                  <a:cubicBezTo>
                    <a:pt x="2899" y="1865"/>
                    <a:pt x="2817" y="1806"/>
                    <a:pt x="2736" y="1771"/>
                  </a:cubicBezTo>
                  <a:cubicBezTo>
                    <a:pt x="2643" y="1725"/>
                    <a:pt x="2375" y="1539"/>
                    <a:pt x="2142" y="1352"/>
                  </a:cubicBezTo>
                  <a:cubicBezTo>
                    <a:pt x="1758" y="1038"/>
                    <a:pt x="1676" y="991"/>
                    <a:pt x="1187" y="805"/>
                  </a:cubicBezTo>
                  <a:lnTo>
                    <a:pt x="652" y="607"/>
                  </a:lnTo>
                  <a:lnTo>
                    <a:pt x="407" y="328"/>
                  </a:lnTo>
                  <a:cubicBezTo>
                    <a:pt x="268" y="165"/>
                    <a:pt x="128" y="25"/>
                    <a:pt x="105" y="13"/>
                  </a:cubicBezTo>
                  <a:cubicBezTo>
                    <a:pt x="88" y="5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-2786982" y="5876757"/>
              <a:ext cx="38556" cy="71212"/>
            </a:xfrm>
            <a:custGeom>
              <a:rect b="b" l="l" r="r" t="t"/>
              <a:pathLst>
                <a:path extrusionOk="0" h="519" w="281">
                  <a:moveTo>
                    <a:pt x="216" y="0"/>
                  </a:moveTo>
                  <a:cubicBezTo>
                    <a:pt x="194" y="0"/>
                    <a:pt x="166" y="62"/>
                    <a:pt x="94" y="221"/>
                  </a:cubicBezTo>
                  <a:cubicBezTo>
                    <a:pt x="16" y="402"/>
                    <a:pt x="1" y="519"/>
                    <a:pt x="38" y="519"/>
                  </a:cubicBezTo>
                  <a:cubicBezTo>
                    <a:pt x="57" y="519"/>
                    <a:pt x="87" y="492"/>
                    <a:pt x="129" y="431"/>
                  </a:cubicBezTo>
                  <a:cubicBezTo>
                    <a:pt x="222" y="303"/>
                    <a:pt x="280" y="105"/>
                    <a:pt x="245" y="35"/>
                  </a:cubicBezTo>
                  <a:cubicBezTo>
                    <a:pt x="235" y="13"/>
                    <a:pt x="226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-3002537" y="6006694"/>
              <a:ext cx="44868" cy="152852"/>
            </a:xfrm>
            <a:custGeom>
              <a:rect b="b" l="l" r="r" t="t"/>
              <a:pathLst>
                <a:path extrusionOk="0" h="1114" w="327">
                  <a:moveTo>
                    <a:pt x="172" y="1"/>
                  </a:moveTo>
                  <a:cubicBezTo>
                    <a:pt x="159" y="1"/>
                    <a:pt x="144" y="23"/>
                    <a:pt x="117" y="78"/>
                  </a:cubicBezTo>
                  <a:cubicBezTo>
                    <a:pt x="0" y="346"/>
                    <a:pt x="93" y="1091"/>
                    <a:pt x="233" y="1114"/>
                  </a:cubicBezTo>
                  <a:cubicBezTo>
                    <a:pt x="303" y="1114"/>
                    <a:pt x="326" y="1021"/>
                    <a:pt x="280" y="904"/>
                  </a:cubicBezTo>
                  <a:cubicBezTo>
                    <a:pt x="256" y="858"/>
                    <a:pt x="233" y="660"/>
                    <a:pt x="233" y="462"/>
                  </a:cubicBezTo>
                  <a:cubicBezTo>
                    <a:pt x="221" y="264"/>
                    <a:pt x="210" y="66"/>
                    <a:pt x="198" y="31"/>
                  </a:cubicBezTo>
                  <a:cubicBezTo>
                    <a:pt x="189" y="12"/>
                    <a:pt x="181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-1770950" y="5584639"/>
              <a:ext cx="134329" cy="565442"/>
            </a:xfrm>
            <a:custGeom>
              <a:rect b="b" l="l" r="r" t="t"/>
              <a:pathLst>
                <a:path extrusionOk="0" h="4121" w="979">
                  <a:moveTo>
                    <a:pt x="875" y="1"/>
                  </a:moveTo>
                  <a:cubicBezTo>
                    <a:pt x="845" y="1"/>
                    <a:pt x="816" y="79"/>
                    <a:pt x="792" y="220"/>
                  </a:cubicBezTo>
                  <a:cubicBezTo>
                    <a:pt x="780" y="325"/>
                    <a:pt x="664" y="686"/>
                    <a:pt x="548" y="1023"/>
                  </a:cubicBezTo>
                  <a:cubicBezTo>
                    <a:pt x="245" y="1861"/>
                    <a:pt x="222" y="2048"/>
                    <a:pt x="257" y="2898"/>
                  </a:cubicBezTo>
                  <a:cubicBezTo>
                    <a:pt x="280" y="3468"/>
                    <a:pt x="233" y="3771"/>
                    <a:pt x="117" y="3934"/>
                  </a:cubicBezTo>
                  <a:cubicBezTo>
                    <a:pt x="12" y="4073"/>
                    <a:pt x="0" y="4120"/>
                    <a:pt x="105" y="4120"/>
                  </a:cubicBezTo>
                  <a:cubicBezTo>
                    <a:pt x="245" y="4108"/>
                    <a:pt x="431" y="3713"/>
                    <a:pt x="443" y="3387"/>
                  </a:cubicBezTo>
                  <a:cubicBezTo>
                    <a:pt x="455" y="3282"/>
                    <a:pt x="443" y="3014"/>
                    <a:pt x="431" y="2793"/>
                  </a:cubicBezTo>
                  <a:cubicBezTo>
                    <a:pt x="373" y="2118"/>
                    <a:pt x="408" y="1885"/>
                    <a:pt x="664" y="1198"/>
                  </a:cubicBezTo>
                  <a:cubicBezTo>
                    <a:pt x="885" y="569"/>
                    <a:pt x="978" y="173"/>
                    <a:pt x="920" y="57"/>
                  </a:cubicBezTo>
                  <a:cubicBezTo>
                    <a:pt x="905" y="19"/>
                    <a:pt x="890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-1828715" y="5391998"/>
              <a:ext cx="177687" cy="143659"/>
            </a:xfrm>
            <a:custGeom>
              <a:rect b="b" l="l" r="r" t="t"/>
              <a:pathLst>
                <a:path extrusionOk="0" h="1047" w="1295">
                  <a:moveTo>
                    <a:pt x="75" y="0"/>
                  </a:moveTo>
                  <a:cubicBezTo>
                    <a:pt x="22" y="0"/>
                    <a:pt x="0" y="18"/>
                    <a:pt x="14" y="52"/>
                  </a:cubicBezTo>
                  <a:cubicBezTo>
                    <a:pt x="26" y="64"/>
                    <a:pt x="177" y="157"/>
                    <a:pt x="352" y="262"/>
                  </a:cubicBezTo>
                  <a:cubicBezTo>
                    <a:pt x="747" y="471"/>
                    <a:pt x="980" y="658"/>
                    <a:pt x="1120" y="879"/>
                  </a:cubicBezTo>
                  <a:cubicBezTo>
                    <a:pt x="1186" y="991"/>
                    <a:pt x="1233" y="1047"/>
                    <a:pt x="1262" y="1047"/>
                  </a:cubicBezTo>
                  <a:cubicBezTo>
                    <a:pt x="1284" y="1047"/>
                    <a:pt x="1295" y="1014"/>
                    <a:pt x="1295" y="949"/>
                  </a:cubicBezTo>
                  <a:cubicBezTo>
                    <a:pt x="1295" y="867"/>
                    <a:pt x="1260" y="786"/>
                    <a:pt x="1167" y="646"/>
                  </a:cubicBezTo>
                  <a:cubicBezTo>
                    <a:pt x="934" y="320"/>
                    <a:pt x="678" y="157"/>
                    <a:pt x="235" y="29"/>
                  </a:cubicBezTo>
                  <a:cubicBezTo>
                    <a:pt x="167" y="9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-3446682" y="5131987"/>
              <a:ext cx="351532" cy="407788"/>
            </a:xfrm>
            <a:custGeom>
              <a:rect b="b" l="l" r="r" t="t"/>
              <a:pathLst>
                <a:path extrusionOk="0" h="2972" w="2562">
                  <a:moveTo>
                    <a:pt x="2513" y="1"/>
                  </a:moveTo>
                  <a:cubicBezTo>
                    <a:pt x="2484" y="1"/>
                    <a:pt x="2411" y="79"/>
                    <a:pt x="2271" y="247"/>
                  </a:cubicBezTo>
                  <a:cubicBezTo>
                    <a:pt x="1933" y="655"/>
                    <a:pt x="1852" y="736"/>
                    <a:pt x="1316" y="1039"/>
                  </a:cubicBezTo>
                  <a:cubicBezTo>
                    <a:pt x="385" y="1575"/>
                    <a:pt x="36" y="1970"/>
                    <a:pt x="12" y="2529"/>
                  </a:cubicBezTo>
                  <a:cubicBezTo>
                    <a:pt x="1" y="2750"/>
                    <a:pt x="59" y="2972"/>
                    <a:pt x="129" y="2972"/>
                  </a:cubicBezTo>
                  <a:cubicBezTo>
                    <a:pt x="152" y="2972"/>
                    <a:pt x="187" y="2855"/>
                    <a:pt x="199" y="2727"/>
                  </a:cubicBezTo>
                  <a:cubicBezTo>
                    <a:pt x="245" y="2075"/>
                    <a:pt x="420" y="1854"/>
                    <a:pt x="1409" y="1214"/>
                  </a:cubicBezTo>
                  <a:cubicBezTo>
                    <a:pt x="1829" y="946"/>
                    <a:pt x="2015" y="806"/>
                    <a:pt x="2155" y="643"/>
                  </a:cubicBezTo>
                  <a:cubicBezTo>
                    <a:pt x="2387" y="375"/>
                    <a:pt x="2562" y="84"/>
                    <a:pt x="2527" y="15"/>
                  </a:cubicBezTo>
                  <a:cubicBezTo>
                    <a:pt x="2525" y="5"/>
                    <a:pt x="2520" y="1"/>
                    <a:pt x="2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-2155821" y="5160938"/>
              <a:ext cx="38419" cy="50356"/>
            </a:xfrm>
            <a:custGeom>
              <a:rect b="b" l="l" r="r" t="t"/>
              <a:pathLst>
                <a:path extrusionOk="0" h="367" w="280">
                  <a:moveTo>
                    <a:pt x="223" y="0"/>
                  </a:moveTo>
                  <a:cubicBezTo>
                    <a:pt x="173" y="0"/>
                    <a:pt x="72" y="131"/>
                    <a:pt x="23" y="269"/>
                  </a:cubicBezTo>
                  <a:cubicBezTo>
                    <a:pt x="4" y="344"/>
                    <a:pt x="1" y="366"/>
                    <a:pt x="36" y="366"/>
                  </a:cubicBezTo>
                  <a:cubicBezTo>
                    <a:pt x="44" y="366"/>
                    <a:pt x="56" y="365"/>
                    <a:pt x="70" y="362"/>
                  </a:cubicBezTo>
                  <a:cubicBezTo>
                    <a:pt x="151" y="362"/>
                    <a:pt x="279" y="95"/>
                    <a:pt x="244" y="13"/>
                  </a:cubicBezTo>
                  <a:cubicBezTo>
                    <a:pt x="239" y="4"/>
                    <a:pt x="232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-3074434" y="5055837"/>
              <a:ext cx="143933" cy="54198"/>
            </a:xfrm>
            <a:custGeom>
              <a:rect b="b" l="l" r="r" t="t"/>
              <a:pathLst>
                <a:path extrusionOk="0" h="395" w="1049">
                  <a:moveTo>
                    <a:pt x="797" y="0"/>
                  </a:moveTo>
                  <a:cubicBezTo>
                    <a:pt x="700" y="0"/>
                    <a:pt x="588" y="12"/>
                    <a:pt x="489" y="34"/>
                  </a:cubicBezTo>
                  <a:cubicBezTo>
                    <a:pt x="396" y="57"/>
                    <a:pt x="280" y="92"/>
                    <a:pt x="245" y="127"/>
                  </a:cubicBezTo>
                  <a:cubicBezTo>
                    <a:pt x="47" y="255"/>
                    <a:pt x="0" y="302"/>
                    <a:pt x="24" y="348"/>
                  </a:cubicBezTo>
                  <a:cubicBezTo>
                    <a:pt x="35" y="383"/>
                    <a:pt x="59" y="395"/>
                    <a:pt x="59" y="395"/>
                  </a:cubicBezTo>
                  <a:cubicBezTo>
                    <a:pt x="70" y="395"/>
                    <a:pt x="233" y="337"/>
                    <a:pt x="431" y="278"/>
                  </a:cubicBezTo>
                  <a:cubicBezTo>
                    <a:pt x="629" y="209"/>
                    <a:pt x="850" y="139"/>
                    <a:pt x="920" y="127"/>
                  </a:cubicBezTo>
                  <a:cubicBezTo>
                    <a:pt x="1025" y="104"/>
                    <a:pt x="1048" y="81"/>
                    <a:pt x="1025" y="46"/>
                  </a:cubicBezTo>
                  <a:cubicBezTo>
                    <a:pt x="994" y="15"/>
                    <a:pt x="905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-3524891" y="4542950"/>
              <a:ext cx="1976098" cy="2007931"/>
            </a:xfrm>
            <a:custGeom>
              <a:rect b="b" l="l" r="r" t="t"/>
              <a:pathLst>
                <a:path extrusionOk="0" h="14634" w="14402">
                  <a:moveTo>
                    <a:pt x="10676" y="233"/>
                  </a:moveTo>
                  <a:cubicBezTo>
                    <a:pt x="11386" y="244"/>
                    <a:pt x="11980" y="652"/>
                    <a:pt x="12271" y="1327"/>
                  </a:cubicBezTo>
                  <a:cubicBezTo>
                    <a:pt x="12469" y="1746"/>
                    <a:pt x="12562" y="2410"/>
                    <a:pt x="12516" y="2887"/>
                  </a:cubicBezTo>
                  <a:cubicBezTo>
                    <a:pt x="12423" y="3702"/>
                    <a:pt x="11829" y="4540"/>
                    <a:pt x="10828" y="5297"/>
                  </a:cubicBezTo>
                  <a:cubicBezTo>
                    <a:pt x="10408" y="5611"/>
                    <a:pt x="10245" y="5751"/>
                    <a:pt x="9850" y="6182"/>
                  </a:cubicBezTo>
                  <a:cubicBezTo>
                    <a:pt x="9593" y="6450"/>
                    <a:pt x="9559" y="6473"/>
                    <a:pt x="9139" y="6683"/>
                  </a:cubicBezTo>
                  <a:cubicBezTo>
                    <a:pt x="8904" y="6796"/>
                    <a:pt x="8759" y="6855"/>
                    <a:pt x="8707" y="6855"/>
                  </a:cubicBezTo>
                  <a:cubicBezTo>
                    <a:pt x="8695" y="6855"/>
                    <a:pt x="8688" y="6852"/>
                    <a:pt x="8685" y="6846"/>
                  </a:cubicBezTo>
                  <a:cubicBezTo>
                    <a:pt x="8674" y="6822"/>
                    <a:pt x="8697" y="6799"/>
                    <a:pt x="8744" y="6776"/>
                  </a:cubicBezTo>
                  <a:cubicBezTo>
                    <a:pt x="8976" y="6671"/>
                    <a:pt x="9698" y="5798"/>
                    <a:pt x="9826" y="5460"/>
                  </a:cubicBezTo>
                  <a:cubicBezTo>
                    <a:pt x="9856" y="5385"/>
                    <a:pt x="9861" y="5347"/>
                    <a:pt x="9841" y="5347"/>
                  </a:cubicBezTo>
                  <a:cubicBezTo>
                    <a:pt x="9798" y="5347"/>
                    <a:pt x="9644" y="5513"/>
                    <a:pt x="9384" y="5844"/>
                  </a:cubicBezTo>
                  <a:cubicBezTo>
                    <a:pt x="8988" y="6333"/>
                    <a:pt x="8790" y="6543"/>
                    <a:pt x="8546" y="6717"/>
                  </a:cubicBezTo>
                  <a:cubicBezTo>
                    <a:pt x="8518" y="6736"/>
                    <a:pt x="8500" y="6746"/>
                    <a:pt x="8491" y="6746"/>
                  </a:cubicBezTo>
                  <a:cubicBezTo>
                    <a:pt x="8464" y="6746"/>
                    <a:pt x="8513" y="6662"/>
                    <a:pt x="8650" y="6438"/>
                  </a:cubicBezTo>
                  <a:cubicBezTo>
                    <a:pt x="8907" y="6031"/>
                    <a:pt x="9139" y="5518"/>
                    <a:pt x="9663" y="4168"/>
                  </a:cubicBezTo>
                  <a:cubicBezTo>
                    <a:pt x="10001" y="3295"/>
                    <a:pt x="10071" y="3062"/>
                    <a:pt x="10024" y="3039"/>
                  </a:cubicBezTo>
                  <a:cubicBezTo>
                    <a:pt x="10021" y="3037"/>
                    <a:pt x="10017" y="3037"/>
                    <a:pt x="10014" y="3037"/>
                  </a:cubicBezTo>
                  <a:cubicBezTo>
                    <a:pt x="9886" y="3037"/>
                    <a:pt x="9521" y="3795"/>
                    <a:pt x="9046" y="4983"/>
                  </a:cubicBezTo>
                  <a:cubicBezTo>
                    <a:pt x="8650" y="5984"/>
                    <a:pt x="8348" y="6624"/>
                    <a:pt x="8161" y="6799"/>
                  </a:cubicBezTo>
                  <a:cubicBezTo>
                    <a:pt x="8159" y="6801"/>
                    <a:pt x="8157" y="6802"/>
                    <a:pt x="8156" y="6802"/>
                  </a:cubicBezTo>
                  <a:cubicBezTo>
                    <a:pt x="8104" y="6802"/>
                    <a:pt x="8295" y="5743"/>
                    <a:pt x="8464" y="5122"/>
                  </a:cubicBezTo>
                  <a:cubicBezTo>
                    <a:pt x="8590" y="4628"/>
                    <a:pt x="8626" y="4384"/>
                    <a:pt x="8566" y="4384"/>
                  </a:cubicBezTo>
                  <a:cubicBezTo>
                    <a:pt x="8548" y="4384"/>
                    <a:pt x="8522" y="4405"/>
                    <a:pt x="8487" y="4447"/>
                  </a:cubicBezTo>
                  <a:cubicBezTo>
                    <a:pt x="8324" y="4668"/>
                    <a:pt x="8045" y="5879"/>
                    <a:pt x="7987" y="6729"/>
                  </a:cubicBezTo>
                  <a:cubicBezTo>
                    <a:pt x="7964" y="6908"/>
                    <a:pt x="7953" y="7044"/>
                    <a:pt x="7942" y="7044"/>
                  </a:cubicBezTo>
                  <a:cubicBezTo>
                    <a:pt x="7941" y="7044"/>
                    <a:pt x="7941" y="7044"/>
                    <a:pt x="7940" y="7043"/>
                  </a:cubicBezTo>
                  <a:cubicBezTo>
                    <a:pt x="7894" y="6939"/>
                    <a:pt x="7754" y="5041"/>
                    <a:pt x="7766" y="4645"/>
                  </a:cubicBezTo>
                  <a:cubicBezTo>
                    <a:pt x="7789" y="3784"/>
                    <a:pt x="7929" y="2969"/>
                    <a:pt x="8150" y="2410"/>
                  </a:cubicBezTo>
                  <a:cubicBezTo>
                    <a:pt x="8371" y="1851"/>
                    <a:pt x="8883" y="1141"/>
                    <a:pt x="9349" y="757"/>
                  </a:cubicBezTo>
                  <a:cubicBezTo>
                    <a:pt x="9815" y="372"/>
                    <a:pt x="10187" y="233"/>
                    <a:pt x="10676" y="233"/>
                  </a:cubicBezTo>
                  <a:close/>
                  <a:moveTo>
                    <a:pt x="7703" y="7697"/>
                  </a:moveTo>
                  <a:cubicBezTo>
                    <a:pt x="7711" y="7697"/>
                    <a:pt x="7720" y="7708"/>
                    <a:pt x="7731" y="7730"/>
                  </a:cubicBezTo>
                  <a:cubicBezTo>
                    <a:pt x="7751" y="7781"/>
                    <a:pt x="7727" y="7840"/>
                    <a:pt x="7691" y="7840"/>
                  </a:cubicBezTo>
                  <a:cubicBezTo>
                    <a:pt x="7685" y="7840"/>
                    <a:pt x="7679" y="7838"/>
                    <a:pt x="7672" y="7835"/>
                  </a:cubicBezTo>
                  <a:cubicBezTo>
                    <a:pt x="7649" y="7812"/>
                    <a:pt x="7649" y="7777"/>
                    <a:pt x="7672" y="7742"/>
                  </a:cubicBezTo>
                  <a:cubicBezTo>
                    <a:pt x="7685" y="7711"/>
                    <a:pt x="7694" y="7697"/>
                    <a:pt x="7703" y="7697"/>
                  </a:cubicBezTo>
                  <a:close/>
                  <a:moveTo>
                    <a:pt x="3966" y="3350"/>
                  </a:moveTo>
                  <a:cubicBezTo>
                    <a:pt x="4034" y="3350"/>
                    <a:pt x="4114" y="3355"/>
                    <a:pt x="4215" y="3365"/>
                  </a:cubicBezTo>
                  <a:cubicBezTo>
                    <a:pt x="4832" y="3399"/>
                    <a:pt x="5623" y="3795"/>
                    <a:pt x="6462" y="4482"/>
                  </a:cubicBezTo>
                  <a:cubicBezTo>
                    <a:pt x="7079" y="4994"/>
                    <a:pt x="7416" y="5483"/>
                    <a:pt x="7568" y="6100"/>
                  </a:cubicBezTo>
                  <a:cubicBezTo>
                    <a:pt x="7632" y="6358"/>
                    <a:pt x="7637" y="6654"/>
                    <a:pt x="7592" y="6654"/>
                  </a:cubicBezTo>
                  <a:cubicBezTo>
                    <a:pt x="7588" y="6654"/>
                    <a:pt x="7584" y="6652"/>
                    <a:pt x="7579" y="6648"/>
                  </a:cubicBezTo>
                  <a:cubicBezTo>
                    <a:pt x="7556" y="6624"/>
                    <a:pt x="7370" y="6403"/>
                    <a:pt x="7160" y="6182"/>
                  </a:cubicBezTo>
                  <a:cubicBezTo>
                    <a:pt x="6741" y="5693"/>
                    <a:pt x="6345" y="5355"/>
                    <a:pt x="6089" y="5262"/>
                  </a:cubicBezTo>
                  <a:cubicBezTo>
                    <a:pt x="6022" y="5239"/>
                    <a:pt x="5968" y="5229"/>
                    <a:pt x="5931" y="5229"/>
                  </a:cubicBezTo>
                  <a:cubicBezTo>
                    <a:pt x="5840" y="5229"/>
                    <a:pt x="5850" y="5289"/>
                    <a:pt x="6008" y="5355"/>
                  </a:cubicBezTo>
                  <a:cubicBezTo>
                    <a:pt x="6264" y="5460"/>
                    <a:pt x="6566" y="5740"/>
                    <a:pt x="6986" y="6252"/>
                  </a:cubicBezTo>
                  <a:cubicBezTo>
                    <a:pt x="7195" y="6520"/>
                    <a:pt x="7405" y="6764"/>
                    <a:pt x="7451" y="6811"/>
                  </a:cubicBezTo>
                  <a:cubicBezTo>
                    <a:pt x="7498" y="6857"/>
                    <a:pt x="7533" y="6904"/>
                    <a:pt x="7533" y="6904"/>
                  </a:cubicBezTo>
                  <a:cubicBezTo>
                    <a:pt x="7533" y="6904"/>
                    <a:pt x="7533" y="6905"/>
                    <a:pt x="7532" y="6905"/>
                  </a:cubicBezTo>
                  <a:cubicBezTo>
                    <a:pt x="7515" y="6905"/>
                    <a:pt x="7177" y="6780"/>
                    <a:pt x="6764" y="6624"/>
                  </a:cubicBezTo>
                  <a:cubicBezTo>
                    <a:pt x="6194" y="6403"/>
                    <a:pt x="5868" y="6310"/>
                    <a:pt x="5519" y="6252"/>
                  </a:cubicBezTo>
                  <a:cubicBezTo>
                    <a:pt x="5137" y="6182"/>
                    <a:pt x="4736" y="6145"/>
                    <a:pt x="4528" y="6145"/>
                  </a:cubicBezTo>
                  <a:cubicBezTo>
                    <a:pt x="4456" y="6145"/>
                    <a:pt x="4407" y="6150"/>
                    <a:pt x="4389" y="6159"/>
                  </a:cubicBezTo>
                  <a:cubicBezTo>
                    <a:pt x="4261" y="6217"/>
                    <a:pt x="4354" y="6263"/>
                    <a:pt x="4680" y="6298"/>
                  </a:cubicBezTo>
                  <a:cubicBezTo>
                    <a:pt x="5367" y="6368"/>
                    <a:pt x="5891" y="6508"/>
                    <a:pt x="6741" y="6834"/>
                  </a:cubicBezTo>
                  <a:cubicBezTo>
                    <a:pt x="7218" y="7009"/>
                    <a:pt x="7591" y="7160"/>
                    <a:pt x="7591" y="7160"/>
                  </a:cubicBezTo>
                  <a:cubicBezTo>
                    <a:pt x="7579" y="7160"/>
                    <a:pt x="7195" y="7137"/>
                    <a:pt x="6729" y="7102"/>
                  </a:cubicBezTo>
                  <a:cubicBezTo>
                    <a:pt x="6264" y="7078"/>
                    <a:pt x="5728" y="7055"/>
                    <a:pt x="5554" y="7055"/>
                  </a:cubicBezTo>
                  <a:cubicBezTo>
                    <a:pt x="5228" y="7067"/>
                    <a:pt x="4855" y="7160"/>
                    <a:pt x="4890" y="7218"/>
                  </a:cubicBezTo>
                  <a:cubicBezTo>
                    <a:pt x="4890" y="7232"/>
                    <a:pt x="4938" y="7237"/>
                    <a:pt x="5010" y="7237"/>
                  </a:cubicBezTo>
                  <a:cubicBezTo>
                    <a:pt x="5062" y="7237"/>
                    <a:pt x="5125" y="7235"/>
                    <a:pt x="5193" y="7230"/>
                  </a:cubicBezTo>
                  <a:cubicBezTo>
                    <a:pt x="5205" y="7229"/>
                    <a:pt x="5222" y="7229"/>
                    <a:pt x="5242" y="7229"/>
                  </a:cubicBezTo>
                  <a:cubicBezTo>
                    <a:pt x="5599" y="7229"/>
                    <a:pt x="7032" y="7325"/>
                    <a:pt x="7021" y="7358"/>
                  </a:cubicBezTo>
                  <a:cubicBezTo>
                    <a:pt x="7021" y="7358"/>
                    <a:pt x="6846" y="7404"/>
                    <a:pt x="6625" y="7463"/>
                  </a:cubicBezTo>
                  <a:cubicBezTo>
                    <a:pt x="6415" y="7509"/>
                    <a:pt x="6112" y="7591"/>
                    <a:pt x="5973" y="7649"/>
                  </a:cubicBezTo>
                  <a:cubicBezTo>
                    <a:pt x="5623" y="7765"/>
                    <a:pt x="4937" y="7963"/>
                    <a:pt x="4494" y="8068"/>
                  </a:cubicBezTo>
                  <a:cubicBezTo>
                    <a:pt x="4296" y="8103"/>
                    <a:pt x="3935" y="8208"/>
                    <a:pt x="3679" y="8289"/>
                  </a:cubicBezTo>
                  <a:cubicBezTo>
                    <a:pt x="3144" y="8475"/>
                    <a:pt x="2259" y="8685"/>
                    <a:pt x="1921" y="8697"/>
                  </a:cubicBezTo>
                  <a:cubicBezTo>
                    <a:pt x="1875" y="8700"/>
                    <a:pt x="1828" y="8702"/>
                    <a:pt x="1782" y="8702"/>
                  </a:cubicBezTo>
                  <a:cubicBezTo>
                    <a:pt x="1346" y="8702"/>
                    <a:pt x="947" y="8555"/>
                    <a:pt x="757" y="8312"/>
                  </a:cubicBezTo>
                  <a:cubicBezTo>
                    <a:pt x="606" y="8138"/>
                    <a:pt x="396" y="7649"/>
                    <a:pt x="350" y="7369"/>
                  </a:cubicBezTo>
                  <a:cubicBezTo>
                    <a:pt x="245" y="6717"/>
                    <a:pt x="489" y="5972"/>
                    <a:pt x="955" y="5565"/>
                  </a:cubicBezTo>
                  <a:cubicBezTo>
                    <a:pt x="1036" y="5495"/>
                    <a:pt x="1351" y="5309"/>
                    <a:pt x="1653" y="5157"/>
                  </a:cubicBezTo>
                  <a:cubicBezTo>
                    <a:pt x="2282" y="4843"/>
                    <a:pt x="2399" y="4727"/>
                    <a:pt x="2701" y="4214"/>
                  </a:cubicBezTo>
                  <a:cubicBezTo>
                    <a:pt x="2794" y="4063"/>
                    <a:pt x="2946" y="3865"/>
                    <a:pt x="3027" y="3760"/>
                  </a:cubicBezTo>
                  <a:cubicBezTo>
                    <a:pt x="3155" y="3644"/>
                    <a:pt x="3260" y="3562"/>
                    <a:pt x="3458" y="3481"/>
                  </a:cubicBezTo>
                  <a:cubicBezTo>
                    <a:pt x="3679" y="3388"/>
                    <a:pt x="3782" y="3350"/>
                    <a:pt x="3966" y="3350"/>
                  </a:cubicBezTo>
                  <a:close/>
                  <a:moveTo>
                    <a:pt x="7671" y="7954"/>
                  </a:moveTo>
                  <a:cubicBezTo>
                    <a:pt x="7704" y="7954"/>
                    <a:pt x="7691" y="8023"/>
                    <a:pt x="7626" y="8406"/>
                  </a:cubicBezTo>
                  <a:cubicBezTo>
                    <a:pt x="7475" y="9314"/>
                    <a:pt x="7603" y="9861"/>
                    <a:pt x="8220" y="10874"/>
                  </a:cubicBezTo>
                  <a:cubicBezTo>
                    <a:pt x="8720" y="11677"/>
                    <a:pt x="8872" y="12131"/>
                    <a:pt x="8732" y="12329"/>
                  </a:cubicBezTo>
                  <a:cubicBezTo>
                    <a:pt x="8697" y="12385"/>
                    <a:pt x="8619" y="12416"/>
                    <a:pt x="8542" y="12416"/>
                  </a:cubicBezTo>
                  <a:cubicBezTo>
                    <a:pt x="8492" y="12416"/>
                    <a:pt x="8443" y="12403"/>
                    <a:pt x="8406" y="12376"/>
                  </a:cubicBezTo>
                  <a:cubicBezTo>
                    <a:pt x="8348" y="12329"/>
                    <a:pt x="8348" y="12271"/>
                    <a:pt x="8406" y="12050"/>
                  </a:cubicBezTo>
                  <a:cubicBezTo>
                    <a:pt x="8449" y="11871"/>
                    <a:pt x="8447" y="11777"/>
                    <a:pt x="8421" y="11777"/>
                  </a:cubicBezTo>
                  <a:cubicBezTo>
                    <a:pt x="8398" y="11777"/>
                    <a:pt x="8357" y="11850"/>
                    <a:pt x="8313" y="12003"/>
                  </a:cubicBezTo>
                  <a:lnTo>
                    <a:pt x="8231" y="12259"/>
                  </a:lnTo>
                  <a:lnTo>
                    <a:pt x="8127" y="12038"/>
                  </a:lnTo>
                  <a:cubicBezTo>
                    <a:pt x="8045" y="11840"/>
                    <a:pt x="8033" y="11805"/>
                    <a:pt x="8103" y="11642"/>
                  </a:cubicBezTo>
                  <a:cubicBezTo>
                    <a:pt x="8164" y="11480"/>
                    <a:pt x="8172" y="11379"/>
                    <a:pt x="8119" y="11379"/>
                  </a:cubicBezTo>
                  <a:cubicBezTo>
                    <a:pt x="8111" y="11379"/>
                    <a:pt x="8102" y="11382"/>
                    <a:pt x="8092" y="11386"/>
                  </a:cubicBezTo>
                  <a:cubicBezTo>
                    <a:pt x="8068" y="11398"/>
                    <a:pt x="8022" y="11456"/>
                    <a:pt x="7998" y="11526"/>
                  </a:cubicBezTo>
                  <a:lnTo>
                    <a:pt x="7952" y="11642"/>
                  </a:lnTo>
                  <a:lnTo>
                    <a:pt x="7905" y="11526"/>
                  </a:lnTo>
                  <a:cubicBezTo>
                    <a:pt x="7801" y="11281"/>
                    <a:pt x="7789" y="11153"/>
                    <a:pt x="7859" y="11037"/>
                  </a:cubicBezTo>
                  <a:cubicBezTo>
                    <a:pt x="7905" y="10979"/>
                    <a:pt x="7929" y="10909"/>
                    <a:pt x="7917" y="10874"/>
                  </a:cubicBezTo>
                  <a:cubicBezTo>
                    <a:pt x="7904" y="10848"/>
                    <a:pt x="7891" y="10835"/>
                    <a:pt x="7876" y="10835"/>
                  </a:cubicBezTo>
                  <a:cubicBezTo>
                    <a:pt x="7851" y="10835"/>
                    <a:pt x="7821" y="10871"/>
                    <a:pt x="7777" y="10944"/>
                  </a:cubicBezTo>
                  <a:cubicBezTo>
                    <a:pt x="7754" y="10980"/>
                    <a:pt x="7740" y="11003"/>
                    <a:pt x="7726" y="11003"/>
                  </a:cubicBezTo>
                  <a:cubicBezTo>
                    <a:pt x="7705" y="11003"/>
                    <a:pt x="7682" y="10950"/>
                    <a:pt x="7626" y="10816"/>
                  </a:cubicBezTo>
                  <a:cubicBezTo>
                    <a:pt x="7544" y="10629"/>
                    <a:pt x="7533" y="10583"/>
                    <a:pt x="7591" y="10501"/>
                  </a:cubicBezTo>
                  <a:cubicBezTo>
                    <a:pt x="7654" y="10411"/>
                    <a:pt x="7640" y="10342"/>
                    <a:pt x="7588" y="10342"/>
                  </a:cubicBezTo>
                  <a:cubicBezTo>
                    <a:pt x="7573" y="10342"/>
                    <a:pt x="7554" y="10348"/>
                    <a:pt x="7533" y="10362"/>
                  </a:cubicBezTo>
                  <a:cubicBezTo>
                    <a:pt x="7517" y="10374"/>
                    <a:pt x="7505" y="10380"/>
                    <a:pt x="7496" y="10380"/>
                  </a:cubicBezTo>
                  <a:cubicBezTo>
                    <a:pt x="7478" y="10380"/>
                    <a:pt x="7471" y="10357"/>
                    <a:pt x="7463" y="10303"/>
                  </a:cubicBezTo>
                  <a:cubicBezTo>
                    <a:pt x="7451" y="10257"/>
                    <a:pt x="7428" y="10187"/>
                    <a:pt x="7416" y="10152"/>
                  </a:cubicBezTo>
                  <a:cubicBezTo>
                    <a:pt x="7405" y="10117"/>
                    <a:pt x="7405" y="10082"/>
                    <a:pt x="7440" y="10070"/>
                  </a:cubicBezTo>
                  <a:cubicBezTo>
                    <a:pt x="7463" y="10059"/>
                    <a:pt x="7510" y="10001"/>
                    <a:pt x="7533" y="9954"/>
                  </a:cubicBezTo>
                  <a:cubicBezTo>
                    <a:pt x="7567" y="9895"/>
                    <a:pt x="7576" y="9879"/>
                    <a:pt x="7543" y="9879"/>
                  </a:cubicBezTo>
                  <a:cubicBezTo>
                    <a:pt x="7530" y="9879"/>
                    <a:pt x="7512" y="9881"/>
                    <a:pt x="7486" y="9884"/>
                  </a:cubicBezTo>
                  <a:cubicBezTo>
                    <a:pt x="7460" y="9890"/>
                    <a:pt x="7440" y="9894"/>
                    <a:pt x="7425" y="9894"/>
                  </a:cubicBezTo>
                  <a:cubicBezTo>
                    <a:pt x="7373" y="9894"/>
                    <a:pt x="7373" y="9847"/>
                    <a:pt x="7347" y="9640"/>
                  </a:cubicBezTo>
                  <a:cubicBezTo>
                    <a:pt x="7323" y="9488"/>
                    <a:pt x="7335" y="9430"/>
                    <a:pt x="7370" y="9419"/>
                  </a:cubicBezTo>
                  <a:cubicBezTo>
                    <a:pt x="7451" y="9419"/>
                    <a:pt x="7451" y="9337"/>
                    <a:pt x="7370" y="9314"/>
                  </a:cubicBezTo>
                  <a:cubicBezTo>
                    <a:pt x="7312" y="9290"/>
                    <a:pt x="7300" y="9267"/>
                    <a:pt x="7300" y="9139"/>
                  </a:cubicBezTo>
                  <a:cubicBezTo>
                    <a:pt x="7300" y="9023"/>
                    <a:pt x="7323" y="8976"/>
                    <a:pt x="7405" y="8941"/>
                  </a:cubicBezTo>
                  <a:cubicBezTo>
                    <a:pt x="7510" y="8899"/>
                    <a:pt x="7511" y="8810"/>
                    <a:pt x="7433" y="8810"/>
                  </a:cubicBezTo>
                  <a:cubicBezTo>
                    <a:pt x="7424" y="8810"/>
                    <a:pt x="7415" y="8811"/>
                    <a:pt x="7405" y="8813"/>
                  </a:cubicBezTo>
                  <a:cubicBezTo>
                    <a:pt x="7401" y="8814"/>
                    <a:pt x="7398" y="8814"/>
                    <a:pt x="7394" y="8814"/>
                  </a:cubicBezTo>
                  <a:cubicBezTo>
                    <a:pt x="7306" y="8814"/>
                    <a:pt x="7386" y="8520"/>
                    <a:pt x="7498" y="8464"/>
                  </a:cubicBezTo>
                  <a:cubicBezTo>
                    <a:pt x="7614" y="8417"/>
                    <a:pt x="7638" y="8336"/>
                    <a:pt x="7544" y="8336"/>
                  </a:cubicBezTo>
                  <a:cubicBezTo>
                    <a:pt x="7486" y="8324"/>
                    <a:pt x="7486" y="8289"/>
                    <a:pt x="7533" y="8161"/>
                  </a:cubicBezTo>
                  <a:cubicBezTo>
                    <a:pt x="7556" y="8068"/>
                    <a:pt x="7614" y="7987"/>
                    <a:pt x="7638" y="7963"/>
                  </a:cubicBezTo>
                  <a:cubicBezTo>
                    <a:pt x="7651" y="7959"/>
                    <a:pt x="7662" y="7954"/>
                    <a:pt x="7671" y="7954"/>
                  </a:cubicBezTo>
                  <a:close/>
                  <a:moveTo>
                    <a:pt x="12085" y="5829"/>
                  </a:moveTo>
                  <a:cubicBezTo>
                    <a:pt x="12802" y="5829"/>
                    <a:pt x="13558" y="6236"/>
                    <a:pt x="13901" y="6846"/>
                  </a:cubicBezTo>
                  <a:cubicBezTo>
                    <a:pt x="14146" y="7265"/>
                    <a:pt x="14122" y="7719"/>
                    <a:pt x="13843" y="8627"/>
                  </a:cubicBezTo>
                  <a:cubicBezTo>
                    <a:pt x="13622" y="9325"/>
                    <a:pt x="13540" y="9721"/>
                    <a:pt x="13529" y="10129"/>
                  </a:cubicBezTo>
                  <a:cubicBezTo>
                    <a:pt x="13505" y="11235"/>
                    <a:pt x="13494" y="11305"/>
                    <a:pt x="13389" y="11596"/>
                  </a:cubicBezTo>
                  <a:cubicBezTo>
                    <a:pt x="13191" y="12096"/>
                    <a:pt x="12760" y="12504"/>
                    <a:pt x="12341" y="12585"/>
                  </a:cubicBezTo>
                  <a:cubicBezTo>
                    <a:pt x="12238" y="12605"/>
                    <a:pt x="12129" y="12615"/>
                    <a:pt x="12017" y="12615"/>
                  </a:cubicBezTo>
                  <a:cubicBezTo>
                    <a:pt x="11612" y="12615"/>
                    <a:pt x="11167" y="12487"/>
                    <a:pt x="10793" y="12259"/>
                  </a:cubicBezTo>
                  <a:cubicBezTo>
                    <a:pt x="10036" y="11794"/>
                    <a:pt x="9628" y="11107"/>
                    <a:pt x="9500" y="10082"/>
                  </a:cubicBezTo>
                  <a:cubicBezTo>
                    <a:pt x="9407" y="9407"/>
                    <a:pt x="9291" y="9046"/>
                    <a:pt x="8976" y="8487"/>
                  </a:cubicBezTo>
                  <a:cubicBezTo>
                    <a:pt x="8848" y="8231"/>
                    <a:pt x="8697" y="7987"/>
                    <a:pt x="8674" y="7940"/>
                  </a:cubicBezTo>
                  <a:lnTo>
                    <a:pt x="8604" y="7858"/>
                  </a:lnTo>
                  <a:lnTo>
                    <a:pt x="8604" y="7858"/>
                  </a:lnTo>
                  <a:lnTo>
                    <a:pt x="8709" y="7917"/>
                  </a:lnTo>
                  <a:cubicBezTo>
                    <a:pt x="8895" y="8021"/>
                    <a:pt x="9442" y="8534"/>
                    <a:pt x="9815" y="8930"/>
                  </a:cubicBezTo>
                  <a:cubicBezTo>
                    <a:pt x="10092" y="9232"/>
                    <a:pt x="10218" y="9352"/>
                    <a:pt x="10266" y="9352"/>
                  </a:cubicBezTo>
                  <a:cubicBezTo>
                    <a:pt x="10285" y="9352"/>
                    <a:pt x="10292" y="9335"/>
                    <a:pt x="10292" y="9302"/>
                  </a:cubicBezTo>
                  <a:cubicBezTo>
                    <a:pt x="10269" y="9058"/>
                    <a:pt x="9361" y="8091"/>
                    <a:pt x="8790" y="7719"/>
                  </a:cubicBezTo>
                  <a:cubicBezTo>
                    <a:pt x="8697" y="7655"/>
                    <a:pt x="8657" y="7622"/>
                    <a:pt x="8680" y="7622"/>
                  </a:cubicBezTo>
                  <a:cubicBezTo>
                    <a:pt x="8728" y="7622"/>
                    <a:pt x="9054" y="7771"/>
                    <a:pt x="9733" y="8103"/>
                  </a:cubicBezTo>
                  <a:cubicBezTo>
                    <a:pt x="10599" y="8525"/>
                    <a:pt x="11340" y="8823"/>
                    <a:pt x="11505" y="8823"/>
                  </a:cubicBezTo>
                  <a:cubicBezTo>
                    <a:pt x="11522" y="8823"/>
                    <a:pt x="11533" y="8820"/>
                    <a:pt x="11538" y="8813"/>
                  </a:cubicBezTo>
                  <a:cubicBezTo>
                    <a:pt x="11549" y="8801"/>
                    <a:pt x="11375" y="8697"/>
                    <a:pt x="11142" y="8604"/>
                  </a:cubicBezTo>
                  <a:cubicBezTo>
                    <a:pt x="10909" y="8510"/>
                    <a:pt x="10374" y="8254"/>
                    <a:pt x="9954" y="8045"/>
                  </a:cubicBezTo>
                  <a:cubicBezTo>
                    <a:pt x="9535" y="7824"/>
                    <a:pt x="9081" y="7591"/>
                    <a:pt x="8930" y="7532"/>
                  </a:cubicBezTo>
                  <a:cubicBezTo>
                    <a:pt x="8790" y="7463"/>
                    <a:pt x="8674" y="7404"/>
                    <a:pt x="8674" y="7393"/>
                  </a:cubicBezTo>
                  <a:cubicBezTo>
                    <a:pt x="8673" y="7392"/>
                    <a:pt x="8675" y="7391"/>
                    <a:pt x="8680" y="7391"/>
                  </a:cubicBezTo>
                  <a:cubicBezTo>
                    <a:pt x="8738" y="7391"/>
                    <a:pt x="9173" y="7450"/>
                    <a:pt x="9931" y="7567"/>
                  </a:cubicBezTo>
                  <a:cubicBezTo>
                    <a:pt x="10352" y="7633"/>
                    <a:pt x="10661" y="7664"/>
                    <a:pt x="10835" y="7664"/>
                  </a:cubicBezTo>
                  <a:cubicBezTo>
                    <a:pt x="10907" y="7664"/>
                    <a:pt x="10955" y="7659"/>
                    <a:pt x="10979" y="7649"/>
                  </a:cubicBezTo>
                  <a:cubicBezTo>
                    <a:pt x="11072" y="7614"/>
                    <a:pt x="11025" y="7567"/>
                    <a:pt x="10862" y="7556"/>
                  </a:cubicBezTo>
                  <a:cubicBezTo>
                    <a:pt x="10781" y="7544"/>
                    <a:pt x="10420" y="7474"/>
                    <a:pt x="10048" y="7404"/>
                  </a:cubicBezTo>
                  <a:cubicBezTo>
                    <a:pt x="9675" y="7335"/>
                    <a:pt x="9198" y="7253"/>
                    <a:pt x="8965" y="7230"/>
                  </a:cubicBezTo>
                  <a:lnTo>
                    <a:pt x="8557" y="7172"/>
                  </a:lnTo>
                  <a:lnTo>
                    <a:pt x="8767" y="7078"/>
                  </a:lnTo>
                  <a:cubicBezTo>
                    <a:pt x="8895" y="7032"/>
                    <a:pt x="9186" y="6915"/>
                    <a:pt x="9442" y="6822"/>
                  </a:cubicBezTo>
                  <a:cubicBezTo>
                    <a:pt x="9687" y="6729"/>
                    <a:pt x="10222" y="6508"/>
                    <a:pt x="10630" y="6310"/>
                  </a:cubicBezTo>
                  <a:cubicBezTo>
                    <a:pt x="11049" y="6112"/>
                    <a:pt x="11480" y="5926"/>
                    <a:pt x="11619" y="5891"/>
                  </a:cubicBezTo>
                  <a:cubicBezTo>
                    <a:pt x="11769" y="5849"/>
                    <a:pt x="11926" y="5829"/>
                    <a:pt x="12085" y="5829"/>
                  </a:cubicBezTo>
                  <a:close/>
                  <a:moveTo>
                    <a:pt x="7442" y="7543"/>
                  </a:moveTo>
                  <a:cubicBezTo>
                    <a:pt x="7446" y="7543"/>
                    <a:pt x="7449" y="7543"/>
                    <a:pt x="7451" y="7544"/>
                  </a:cubicBezTo>
                  <a:cubicBezTo>
                    <a:pt x="7463" y="7544"/>
                    <a:pt x="7149" y="7917"/>
                    <a:pt x="6729" y="8347"/>
                  </a:cubicBezTo>
                  <a:cubicBezTo>
                    <a:pt x="6322" y="8790"/>
                    <a:pt x="5961" y="9197"/>
                    <a:pt x="5926" y="9244"/>
                  </a:cubicBezTo>
                  <a:cubicBezTo>
                    <a:pt x="5883" y="9318"/>
                    <a:pt x="5892" y="9356"/>
                    <a:pt x="5935" y="9356"/>
                  </a:cubicBezTo>
                  <a:cubicBezTo>
                    <a:pt x="5973" y="9356"/>
                    <a:pt x="6036" y="9327"/>
                    <a:pt x="6112" y="9267"/>
                  </a:cubicBezTo>
                  <a:cubicBezTo>
                    <a:pt x="6229" y="9174"/>
                    <a:pt x="7067" y="8266"/>
                    <a:pt x="7230" y="8056"/>
                  </a:cubicBezTo>
                  <a:cubicBezTo>
                    <a:pt x="7232" y="8054"/>
                    <a:pt x="7234" y="8052"/>
                    <a:pt x="7235" y="8052"/>
                  </a:cubicBezTo>
                  <a:lnTo>
                    <a:pt x="7235" y="8052"/>
                  </a:lnTo>
                  <a:cubicBezTo>
                    <a:pt x="7268" y="8052"/>
                    <a:pt x="7020" y="8873"/>
                    <a:pt x="6706" y="9791"/>
                  </a:cubicBezTo>
                  <a:cubicBezTo>
                    <a:pt x="6124" y="11537"/>
                    <a:pt x="6124" y="11537"/>
                    <a:pt x="6206" y="11549"/>
                  </a:cubicBezTo>
                  <a:cubicBezTo>
                    <a:pt x="6206" y="11549"/>
                    <a:pt x="6207" y="11549"/>
                    <a:pt x="6208" y="11549"/>
                  </a:cubicBezTo>
                  <a:cubicBezTo>
                    <a:pt x="6315" y="11549"/>
                    <a:pt x="6639" y="10714"/>
                    <a:pt x="7021" y="9512"/>
                  </a:cubicBezTo>
                  <a:cubicBezTo>
                    <a:pt x="7059" y="9387"/>
                    <a:pt x="7089" y="9302"/>
                    <a:pt x="7105" y="9302"/>
                  </a:cubicBezTo>
                  <a:cubicBezTo>
                    <a:pt x="7109" y="9302"/>
                    <a:pt x="7112" y="9306"/>
                    <a:pt x="7114" y="9314"/>
                  </a:cubicBezTo>
                  <a:cubicBezTo>
                    <a:pt x="7137" y="9675"/>
                    <a:pt x="7242" y="10257"/>
                    <a:pt x="7323" y="10525"/>
                  </a:cubicBezTo>
                  <a:cubicBezTo>
                    <a:pt x="7498" y="11083"/>
                    <a:pt x="7964" y="12189"/>
                    <a:pt x="8092" y="12341"/>
                  </a:cubicBezTo>
                  <a:cubicBezTo>
                    <a:pt x="8209" y="12490"/>
                    <a:pt x="8452" y="12600"/>
                    <a:pt x="8618" y="12600"/>
                  </a:cubicBezTo>
                  <a:cubicBezTo>
                    <a:pt x="8633" y="12600"/>
                    <a:pt x="8648" y="12599"/>
                    <a:pt x="8662" y="12597"/>
                  </a:cubicBezTo>
                  <a:cubicBezTo>
                    <a:pt x="8825" y="12562"/>
                    <a:pt x="8965" y="12364"/>
                    <a:pt x="8976" y="12154"/>
                  </a:cubicBezTo>
                  <a:cubicBezTo>
                    <a:pt x="9000" y="11828"/>
                    <a:pt x="8872" y="11491"/>
                    <a:pt x="8464" y="10816"/>
                  </a:cubicBezTo>
                  <a:cubicBezTo>
                    <a:pt x="7777" y="9686"/>
                    <a:pt x="7696" y="9337"/>
                    <a:pt x="7835" y="8324"/>
                  </a:cubicBezTo>
                  <a:cubicBezTo>
                    <a:pt x="7884" y="7959"/>
                    <a:pt x="7905" y="7826"/>
                    <a:pt x="7928" y="7826"/>
                  </a:cubicBezTo>
                  <a:cubicBezTo>
                    <a:pt x="7939" y="7826"/>
                    <a:pt x="7949" y="7851"/>
                    <a:pt x="7964" y="7893"/>
                  </a:cubicBezTo>
                  <a:cubicBezTo>
                    <a:pt x="8169" y="8654"/>
                    <a:pt x="8313" y="9050"/>
                    <a:pt x="8379" y="9050"/>
                  </a:cubicBezTo>
                  <a:cubicBezTo>
                    <a:pt x="8399" y="9050"/>
                    <a:pt x="8412" y="9014"/>
                    <a:pt x="8418" y="8941"/>
                  </a:cubicBezTo>
                  <a:cubicBezTo>
                    <a:pt x="8429" y="8790"/>
                    <a:pt x="8348" y="8464"/>
                    <a:pt x="8196" y="8033"/>
                  </a:cubicBezTo>
                  <a:cubicBezTo>
                    <a:pt x="8132" y="7872"/>
                    <a:pt x="8107" y="7751"/>
                    <a:pt x="8131" y="7751"/>
                  </a:cubicBezTo>
                  <a:cubicBezTo>
                    <a:pt x="8133" y="7751"/>
                    <a:pt x="8135" y="7752"/>
                    <a:pt x="8138" y="7754"/>
                  </a:cubicBezTo>
                  <a:cubicBezTo>
                    <a:pt x="8266" y="7858"/>
                    <a:pt x="8779" y="8592"/>
                    <a:pt x="8895" y="8871"/>
                  </a:cubicBezTo>
                  <a:cubicBezTo>
                    <a:pt x="9139" y="9395"/>
                    <a:pt x="9396" y="10571"/>
                    <a:pt x="9407" y="11165"/>
                  </a:cubicBezTo>
                  <a:cubicBezTo>
                    <a:pt x="9419" y="11584"/>
                    <a:pt x="9302" y="12143"/>
                    <a:pt x="9104" y="12632"/>
                  </a:cubicBezTo>
                  <a:cubicBezTo>
                    <a:pt x="8657" y="13751"/>
                    <a:pt x="7940" y="14440"/>
                    <a:pt x="7234" y="14440"/>
                  </a:cubicBezTo>
                  <a:cubicBezTo>
                    <a:pt x="7205" y="14440"/>
                    <a:pt x="7177" y="14439"/>
                    <a:pt x="7149" y="14436"/>
                  </a:cubicBezTo>
                  <a:cubicBezTo>
                    <a:pt x="6846" y="14413"/>
                    <a:pt x="6660" y="14320"/>
                    <a:pt x="6252" y="13982"/>
                  </a:cubicBezTo>
                  <a:cubicBezTo>
                    <a:pt x="5926" y="13715"/>
                    <a:pt x="5845" y="13680"/>
                    <a:pt x="5251" y="13458"/>
                  </a:cubicBezTo>
                  <a:cubicBezTo>
                    <a:pt x="4890" y="13319"/>
                    <a:pt x="4552" y="13167"/>
                    <a:pt x="4471" y="13097"/>
                  </a:cubicBezTo>
                  <a:cubicBezTo>
                    <a:pt x="4261" y="12934"/>
                    <a:pt x="4028" y="12597"/>
                    <a:pt x="3877" y="12283"/>
                  </a:cubicBezTo>
                  <a:cubicBezTo>
                    <a:pt x="3563" y="11572"/>
                    <a:pt x="3598" y="10466"/>
                    <a:pt x="3959" y="9768"/>
                  </a:cubicBezTo>
                  <a:cubicBezTo>
                    <a:pt x="4238" y="9244"/>
                    <a:pt x="4785" y="8650"/>
                    <a:pt x="5356" y="8278"/>
                  </a:cubicBezTo>
                  <a:cubicBezTo>
                    <a:pt x="5507" y="8173"/>
                    <a:pt x="5752" y="8033"/>
                    <a:pt x="5891" y="7975"/>
                  </a:cubicBezTo>
                  <a:cubicBezTo>
                    <a:pt x="6128" y="7873"/>
                    <a:pt x="7313" y="7543"/>
                    <a:pt x="7442" y="7543"/>
                  </a:cubicBezTo>
                  <a:close/>
                  <a:moveTo>
                    <a:pt x="10641" y="0"/>
                  </a:moveTo>
                  <a:cubicBezTo>
                    <a:pt x="10490" y="0"/>
                    <a:pt x="10335" y="15"/>
                    <a:pt x="10176" y="46"/>
                  </a:cubicBezTo>
                  <a:cubicBezTo>
                    <a:pt x="9396" y="209"/>
                    <a:pt x="8511" y="1048"/>
                    <a:pt x="7987" y="2130"/>
                  </a:cubicBezTo>
                  <a:cubicBezTo>
                    <a:pt x="7696" y="2736"/>
                    <a:pt x="7521" y="3784"/>
                    <a:pt x="7521" y="4878"/>
                  </a:cubicBezTo>
                  <a:cubicBezTo>
                    <a:pt x="7513" y="5128"/>
                    <a:pt x="7510" y="5225"/>
                    <a:pt x="7491" y="5225"/>
                  </a:cubicBezTo>
                  <a:cubicBezTo>
                    <a:pt x="7484" y="5225"/>
                    <a:pt x="7475" y="5213"/>
                    <a:pt x="7463" y="5192"/>
                  </a:cubicBezTo>
                  <a:cubicBezTo>
                    <a:pt x="7230" y="4668"/>
                    <a:pt x="5984" y="3644"/>
                    <a:pt x="5134" y="3283"/>
                  </a:cubicBezTo>
                  <a:cubicBezTo>
                    <a:pt x="4807" y="3137"/>
                    <a:pt x="4425" y="3065"/>
                    <a:pt x="4062" y="3065"/>
                  </a:cubicBezTo>
                  <a:cubicBezTo>
                    <a:pt x="3845" y="3065"/>
                    <a:pt x="3634" y="3091"/>
                    <a:pt x="3446" y="3143"/>
                  </a:cubicBezTo>
                  <a:cubicBezTo>
                    <a:pt x="3097" y="3248"/>
                    <a:pt x="2748" y="3574"/>
                    <a:pt x="2457" y="4086"/>
                  </a:cubicBezTo>
                  <a:cubicBezTo>
                    <a:pt x="2189" y="4540"/>
                    <a:pt x="2084" y="4622"/>
                    <a:pt x="1444" y="4948"/>
                  </a:cubicBezTo>
                  <a:cubicBezTo>
                    <a:pt x="1130" y="5099"/>
                    <a:pt x="815" y="5274"/>
                    <a:pt x="757" y="5344"/>
                  </a:cubicBezTo>
                  <a:cubicBezTo>
                    <a:pt x="338" y="5693"/>
                    <a:pt x="47" y="6310"/>
                    <a:pt x="35" y="6892"/>
                  </a:cubicBezTo>
                  <a:cubicBezTo>
                    <a:pt x="0" y="7998"/>
                    <a:pt x="536" y="8836"/>
                    <a:pt x="1362" y="8999"/>
                  </a:cubicBezTo>
                  <a:cubicBezTo>
                    <a:pt x="1464" y="9017"/>
                    <a:pt x="1582" y="9026"/>
                    <a:pt x="1712" y="9026"/>
                  </a:cubicBezTo>
                  <a:cubicBezTo>
                    <a:pt x="2253" y="9026"/>
                    <a:pt x="3017" y="8873"/>
                    <a:pt x="3796" y="8592"/>
                  </a:cubicBezTo>
                  <a:cubicBezTo>
                    <a:pt x="4075" y="8499"/>
                    <a:pt x="4424" y="8394"/>
                    <a:pt x="4564" y="8359"/>
                  </a:cubicBezTo>
                  <a:lnTo>
                    <a:pt x="4820" y="8289"/>
                  </a:lnTo>
                  <a:lnTo>
                    <a:pt x="4576" y="8522"/>
                  </a:lnTo>
                  <a:cubicBezTo>
                    <a:pt x="3912" y="9162"/>
                    <a:pt x="3539" y="9814"/>
                    <a:pt x="3435" y="10536"/>
                  </a:cubicBezTo>
                  <a:cubicBezTo>
                    <a:pt x="3307" y="11374"/>
                    <a:pt x="3493" y="12248"/>
                    <a:pt x="3947" y="12865"/>
                  </a:cubicBezTo>
                  <a:cubicBezTo>
                    <a:pt x="4250" y="13284"/>
                    <a:pt x="4413" y="13389"/>
                    <a:pt x="5169" y="13668"/>
                  </a:cubicBezTo>
                  <a:cubicBezTo>
                    <a:pt x="5798" y="13901"/>
                    <a:pt x="5891" y="13959"/>
                    <a:pt x="6171" y="14180"/>
                  </a:cubicBezTo>
                  <a:cubicBezTo>
                    <a:pt x="6543" y="14486"/>
                    <a:pt x="6868" y="14634"/>
                    <a:pt x="7209" y="14634"/>
                  </a:cubicBezTo>
                  <a:cubicBezTo>
                    <a:pt x="7401" y="14634"/>
                    <a:pt x="7598" y="14587"/>
                    <a:pt x="7812" y="14495"/>
                  </a:cubicBezTo>
                  <a:cubicBezTo>
                    <a:pt x="8161" y="14332"/>
                    <a:pt x="8453" y="14087"/>
                    <a:pt x="8755" y="13691"/>
                  </a:cubicBezTo>
                  <a:cubicBezTo>
                    <a:pt x="9186" y="13121"/>
                    <a:pt x="9500" y="12364"/>
                    <a:pt x="9593" y="11665"/>
                  </a:cubicBezTo>
                  <a:cubicBezTo>
                    <a:pt x="9608" y="11496"/>
                    <a:pt x="9618" y="11429"/>
                    <a:pt x="9635" y="11429"/>
                  </a:cubicBezTo>
                  <a:cubicBezTo>
                    <a:pt x="9645" y="11429"/>
                    <a:pt x="9658" y="11452"/>
                    <a:pt x="9675" y="11491"/>
                  </a:cubicBezTo>
                  <a:cubicBezTo>
                    <a:pt x="9756" y="11689"/>
                    <a:pt x="10106" y="12096"/>
                    <a:pt x="10374" y="12294"/>
                  </a:cubicBezTo>
                  <a:cubicBezTo>
                    <a:pt x="10746" y="12597"/>
                    <a:pt x="11410" y="12841"/>
                    <a:pt x="11875" y="12865"/>
                  </a:cubicBezTo>
                  <a:cubicBezTo>
                    <a:pt x="11934" y="12867"/>
                    <a:pt x="11982" y="12868"/>
                    <a:pt x="12025" y="12868"/>
                  </a:cubicBezTo>
                  <a:cubicBezTo>
                    <a:pt x="12239" y="12868"/>
                    <a:pt x="12302" y="12836"/>
                    <a:pt x="12632" y="12690"/>
                  </a:cubicBezTo>
                  <a:cubicBezTo>
                    <a:pt x="13028" y="12515"/>
                    <a:pt x="13040" y="12504"/>
                    <a:pt x="13249" y="12248"/>
                  </a:cubicBezTo>
                  <a:cubicBezTo>
                    <a:pt x="13622" y="11794"/>
                    <a:pt x="13750" y="11363"/>
                    <a:pt x="13738" y="10501"/>
                  </a:cubicBezTo>
                  <a:cubicBezTo>
                    <a:pt x="13738" y="9931"/>
                    <a:pt x="13820" y="9500"/>
                    <a:pt x="14041" y="8790"/>
                  </a:cubicBezTo>
                  <a:cubicBezTo>
                    <a:pt x="14378" y="7719"/>
                    <a:pt x="14402" y="7393"/>
                    <a:pt x="14146" y="6822"/>
                  </a:cubicBezTo>
                  <a:cubicBezTo>
                    <a:pt x="14006" y="6520"/>
                    <a:pt x="13959" y="6438"/>
                    <a:pt x="13785" y="6275"/>
                  </a:cubicBezTo>
                  <a:cubicBezTo>
                    <a:pt x="13354" y="5879"/>
                    <a:pt x="12714" y="5577"/>
                    <a:pt x="12236" y="5565"/>
                  </a:cubicBezTo>
                  <a:cubicBezTo>
                    <a:pt x="12192" y="5563"/>
                    <a:pt x="12150" y="5562"/>
                    <a:pt x="12108" y="5562"/>
                  </a:cubicBezTo>
                  <a:cubicBezTo>
                    <a:pt x="11708" y="5562"/>
                    <a:pt x="11387" y="5669"/>
                    <a:pt x="10723" y="5996"/>
                  </a:cubicBezTo>
                  <a:cubicBezTo>
                    <a:pt x="10388" y="6163"/>
                    <a:pt x="10118" y="6287"/>
                    <a:pt x="10096" y="6287"/>
                  </a:cubicBezTo>
                  <a:cubicBezTo>
                    <a:pt x="10095" y="6287"/>
                    <a:pt x="10094" y="6287"/>
                    <a:pt x="10094" y="6287"/>
                  </a:cubicBezTo>
                  <a:cubicBezTo>
                    <a:pt x="10129" y="6194"/>
                    <a:pt x="10560" y="5798"/>
                    <a:pt x="10956" y="5495"/>
                  </a:cubicBezTo>
                  <a:cubicBezTo>
                    <a:pt x="12097" y="4622"/>
                    <a:pt x="12655" y="3807"/>
                    <a:pt x="12749" y="2876"/>
                  </a:cubicBezTo>
                  <a:cubicBezTo>
                    <a:pt x="12783" y="2538"/>
                    <a:pt x="12714" y="1944"/>
                    <a:pt x="12597" y="1537"/>
                  </a:cubicBezTo>
                  <a:cubicBezTo>
                    <a:pt x="12297" y="566"/>
                    <a:pt x="11559" y="0"/>
                    <a:pt x="10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-2971802" y="5540732"/>
              <a:ext cx="58863" cy="19621"/>
            </a:xfrm>
            <a:custGeom>
              <a:rect b="b" l="l" r="r" t="t"/>
              <a:pathLst>
                <a:path extrusionOk="0" h="143" w="429">
                  <a:moveTo>
                    <a:pt x="293" y="0"/>
                  </a:moveTo>
                  <a:cubicBezTo>
                    <a:pt x="178" y="0"/>
                    <a:pt x="0" y="70"/>
                    <a:pt x="21" y="121"/>
                  </a:cubicBezTo>
                  <a:cubicBezTo>
                    <a:pt x="25" y="136"/>
                    <a:pt x="56" y="142"/>
                    <a:pt x="100" y="142"/>
                  </a:cubicBezTo>
                  <a:cubicBezTo>
                    <a:pt x="191" y="142"/>
                    <a:pt x="334" y="114"/>
                    <a:pt x="382" y="74"/>
                  </a:cubicBezTo>
                  <a:cubicBezTo>
                    <a:pt x="428" y="28"/>
                    <a:pt x="417" y="16"/>
                    <a:pt x="335" y="4"/>
                  </a:cubicBezTo>
                  <a:cubicBezTo>
                    <a:pt x="323" y="2"/>
                    <a:pt x="308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-2282190" y="4656559"/>
              <a:ext cx="267011" cy="73545"/>
            </a:xfrm>
            <a:custGeom>
              <a:rect b="b" l="l" r="r" t="t"/>
              <a:pathLst>
                <a:path extrusionOk="0" h="536" w="1946">
                  <a:moveTo>
                    <a:pt x="1224" y="1"/>
                  </a:moveTo>
                  <a:cubicBezTo>
                    <a:pt x="1108" y="1"/>
                    <a:pt x="993" y="7"/>
                    <a:pt x="897" y="22"/>
                  </a:cubicBezTo>
                  <a:cubicBezTo>
                    <a:pt x="781" y="45"/>
                    <a:pt x="606" y="92"/>
                    <a:pt x="513" y="138"/>
                  </a:cubicBezTo>
                  <a:cubicBezTo>
                    <a:pt x="304" y="231"/>
                    <a:pt x="1" y="487"/>
                    <a:pt x="47" y="534"/>
                  </a:cubicBezTo>
                  <a:cubicBezTo>
                    <a:pt x="49" y="535"/>
                    <a:pt x="53" y="536"/>
                    <a:pt x="57" y="536"/>
                  </a:cubicBezTo>
                  <a:cubicBezTo>
                    <a:pt x="103" y="536"/>
                    <a:pt x="275" y="480"/>
                    <a:pt x="467" y="394"/>
                  </a:cubicBezTo>
                  <a:cubicBezTo>
                    <a:pt x="860" y="218"/>
                    <a:pt x="1042" y="171"/>
                    <a:pt x="1414" y="171"/>
                  </a:cubicBezTo>
                  <a:cubicBezTo>
                    <a:pt x="1460" y="171"/>
                    <a:pt x="1509" y="172"/>
                    <a:pt x="1561" y="173"/>
                  </a:cubicBezTo>
                  <a:cubicBezTo>
                    <a:pt x="1747" y="173"/>
                    <a:pt x="1910" y="161"/>
                    <a:pt x="1910" y="138"/>
                  </a:cubicBezTo>
                  <a:cubicBezTo>
                    <a:pt x="1945" y="60"/>
                    <a:pt x="1574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-2811130" y="5214587"/>
              <a:ext cx="54747" cy="25384"/>
            </a:xfrm>
            <a:custGeom>
              <a:rect b="b" l="l" r="r" t="t"/>
              <a:pathLst>
                <a:path extrusionOk="0" h="185" w="399">
                  <a:moveTo>
                    <a:pt x="81" y="1"/>
                  </a:moveTo>
                  <a:cubicBezTo>
                    <a:pt x="30" y="1"/>
                    <a:pt x="0" y="19"/>
                    <a:pt x="14" y="53"/>
                  </a:cubicBezTo>
                  <a:cubicBezTo>
                    <a:pt x="45" y="105"/>
                    <a:pt x="225" y="185"/>
                    <a:pt x="296" y="185"/>
                  </a:cubicBezTo>
                  <a:cubicBezTo>
                    <a:pt x="305" y="185"/>
                    <a:pt x="312" y="183"/>
                    <a:pt x="317" y="181"/>
                  </a:cubicBezTo>
                  <a:cubicBezTo>
                    <a:pt x="398" y="146"/>
                    <a:pt x="352" y="76"/>
                    <a:pt x="212" y="30"/>
                  </a:cubicBezTo>
                  <a:cubicBezTo>
                    <a:pt x="163" y="10"/>
                    <a:pt x="117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-2136063" y="4597010"/>
              <a:ext cx="285808" cy="199641"/>
            </a:xfrm>
            <a:custGeom>
              <a:rect b="b" l="l" r="r" t="t"/>
              <a:pathLst>
                <a:path extrusionOk="0" h="1455" w="2083">
                  <a:moveTo>
                    <a:pt x="407" y="0"/>
                  </a:moveTo>
                  <a:cubicBezTo>
                    <a:pt x="185" y="0"/>
                    <a:pt x="1" y="65"/>
                    <a:pt x="65" y="130"/>
                  </a:cubicBezTo>
                  <a:cubicBezTo>
                    <a:pt x="77" y="141"/>
                    <a:pt x="252" y="200"/>
                    <a:pt x="449" y="235"/>
                  </a:cubicBezTo>
                  <a:cubicBezTo>
                    <a:pt x="927" y="328"/>
                    <a:pt x="1101" y="398"/>
                    <a:pt x="1369" y="619"/>
                  </a:cubicBezTo>
                  <a:cubicBezTo>
                    <a:pt x="1614" y="805"/>
                    <a:pt x="1800" y="1038"/>
                    <a:pt x="1940" y="1317"/>
                  </a:cubicBezTo>
                  <a:cubicBezTo>
                    <a:pt x="1994" y="1411"/>
                    <a:pt x="2033" y="1454"/>
                    <a:pt x="2054" y="1454"/>
                  </a:cubicBezTo>
                  <a:cubicBezTo>
                    <a:pt x="2082" y="1454"/>
                    <a:pt x="2075" y="1372"/>
                    <a:pt x="2021" y="1224"/>
                  </a:cubicBezTo>
                  <a:cubicBezTo>
                    <a:pt x="1777" y="595"/>
                    <a:pt x="1055" y="25"/>
                    <a:pt x="461" y="2"/>
                  </a:cubicBezTo>
                  <a:cubicBezTo>
                    <a:pt x="443" y="1"/>
                    <a:pt x="425" y="0"/>
                    <a:pt x="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-2329665" y="5012479"/>
              <a:ext cx="34851" cy="57354"/>
            </a:xfrm>
            <a:custGeom>
              <a:rect b="b" l="l" r="r" t="t"/>
              <a:pathLst>
                <a:path extrusionOk="0" h="418" w="254">
                  <a:moveTo>
                    <a:pt x="225" y="0"/>
                  </a:moveTo>
                  <a:cubicBezTo>
                    <a:pt x="191" y="0"/>
                    <a:pt x="127" y="86"/>
                    <a:pt x="79" y="210"/>
                  </a:cubicBezTo>
                  <a:cubicBezTo>
                    <a:pt x="13" y="353"/>
                    <a:pt x="0" y="418"/>
                    <a:pt x="43" y="418"/>
                  </a:cubicBezTo>
                  <a:cubicBezTo>
                    <a:pt x="52" y="418"/>
                    <a:pt x="64" y="415"/>
                    <a:pt x="79" y="408"/>
                  </a:cubicBezTo>
                  <a:cubicBezTo>
                    <a:pt x="126" y="397"/>
                    <a:pt x="254" y="59"/>
                    <a:pt x="242" y="12"/>
                  </a:cubicBezTo>
                  <a:cubicBezTo>
                    <a:pt x="238" y="4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-2384411" y="5881422"/>
              <a:ext cx="31696" cy="69154"/>
            </a:xfrm>
            <a:custGeom>
              <a:rect b="b" l="l" r="r" t="t"/>
              <a:pathLst>
                <a:path extrusionOk="0" h="504" w="231">
                  <a:moveTo>
                    <a:pt x="46" y="0"/>
                  </a:moveTo>
                  <a:cubicBezTo>
                    <a:pt x="36" y="0"/>
                    <a:pt x="29" y="4"/>
                    <a:pt x="24" y="13"/>
                  </a:cubicBezTo>
                  <a:cubicBezTo>
                    <a:pt x="1" y="59"/>
                    <a:pt x="94" y="490"/>
                    <a:pt x="129" y="502"/>
                  </a:cubicBezTo>
                  <a:cubicBezTo>
                    <a:pt x="133" y="503"/>
                    <a:pt x="137" y="504"/>
                    <a:pt x="141" y="504"/>
                  </a:cubicBezTo>
                  <a:cubicBezTo>
                    <a:pt x="231" y="504"/>
                    <a:pt x="194" y="125"/>
                    <a:pt x="94" y="24"/>
                  </a:cubicBezTo>
                  <a:cubicBezTo>
                    <a:pt x="80" y="10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" name="Google Shape;878;p28"/>
          <p:cNvSpPr txBox="1"/>
          <p:nvPr>
            <p:ph type="ctrTitle"/>
          </p:nvPr>
        </p:nvSpPr>
        <p:spPr>
          <a:xfrm>
            <a:off x="1573950" y="539500"/>
            <a:ext cx="59961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79" name="Google Shape;879;p28"/>
          <p:cNvSpPr txBox="1"/>
          <p:nvPr>
            <p:ph idx="1" type="subTitle"/>
          </p:nvPr>
        </p:nvSpPr>
        <p:spPr>
          <a:xfrm>
            <a:off x="2174700" y="2047954"/>
            <a:ext cx="4794600" cy="16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0" name="Google Shape;880;p28"/>
          <p:cNvSpPr txBox="1"/>
          <p:nvPr/>
        </p:nvSpPr>
        <p:spPr>
          <a:xfrm>
            <a:off x="2174675" y="3893747"/>
            <a:ext cx="4794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endParaRPr b="1"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2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29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884" name="Google Shape;884;p2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2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2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2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8" name="Google Shape;888;p29"/>
          <p:cNvSpPr/>
          <p:nvPr/>
        </p:nvSpPr>
        <p:spPr>
          <a:xfrm flipH="1" rot="-4385575">
            <a:off x="654181" y="520394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9"/>
          <p:cNvSpPr/>
          <p:nvPr/>
        </p:nvSpPr>
        <p:spPr>
          <a:xfrm flipH="1" rot="-2341092">
            <a:off x="547984" y="958104"/>
            <a:ext cx="221196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9"/>
          <p:cNvSpPr/>
          <p:nvPr/>
        </p:nvSpPr>
        <p:spPr>
          <a:xfrm rot="4068928">
            <a:off x="8226372" y="4382330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3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30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894" name="Google Shape;894;p3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3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3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3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8" name="Google Shape;898;p30"/>
          <p:cNvSpPr/>
          <p:nvPr/>
        </p:nvSpPr>
        <p:spPr>
          <a:xfrm flipH="1" rot="8152078">
            <a:off x="7495211" y="890563"/>
            <a:ext cx="377910" cy="368473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0"/>
          <p:cNvSpPr/>
          <p:nvPr/>
        </p:nvSpPr>
        <p:spPr>
          <a:xfrm flipH="1" rot="7764108">
            <a:off x="8166935" y="810568"/>
            <a:ext cx="221195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0"/>
          <p:cNvSpPr/>
          <p:nvPr/>
        </p:nvSpPr>
        <p:spPr>
          <a:xfrm rot="-6731072">
            <a:off x="1379625" y="4113867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" name="Google Shape;901;p30"/>
          <p:cNvGrpSpPr/>
          <p:nvPr/>
        </p:nvGrpSpPr>
        <p:grpSpPr>
          <a:xfrm rot="9475344">
            <a:off x="-1143473" y="-391131"/>
            <a:ext cx="3254347" cy="2885218"/>
            <a:chOff x="1389975" y="971075"/>
            <a:chExt cx="746300" cy="661650"/>
          </a:xfrm>
        </p:grpSpPr>
        <p:sp>
          <p:nvSpPr>
            <p:cNvPr id="902" name="Google Shape;902;p30"/>
            <p:cNvSpPr/>
            <p:nvPr/>
          </p:nvSpPr>
          <p:spPr>
            <a:xfrm>
              <a:off x="1880700" y="1006550"/>
              <a:ext cx="79025" cy="36750"/>
            </a:xfrm>
            <a:custGeom>
              <a:rect b="b" l="l" r="r" t="t"/>
              <a:pathLst>
                <a:path extrusionOk="0" h="1470" w="3161">
                  <a:moveTo>
                    <a:pt x="2474" y="0"/>
                  </a:moveTo>
                  <a:cubicBezTo>
                    <a:pt x="2414" y="0"/>
                    <a:pt x="2349" y="3"/>
                    <a:pt x="2283" y="10"/>
                  </a:cubicBezTo>
                  <a:cubicBezTo>
                    <a:pt x="1817" y="57"/>
                    <a:pt x="1398" y="208"/>
                    <a:pt x="1049" y="441"/>
                  </a:cubicBezTo>
                  <a:cubicBezTo>
                    <a:pt x="664" y="709"/>
                    <a:pt x="1" y="1373"/>
                    <a:pt x="47" y="1442"/>
                  </a:cubicBezTo>
                  <a:cubicBezTo>
                    <a:pt x="57" y="1460"/>
                    <a:pt x="72" y="1470"/>
                    <a:pt x="96" y="1470"/>
                  </a:cubicBezTo>
                  <a:cubicBezTo>
                    <a:pt x="186" y="1470"/>
                    <a:pt x="408" y="1331"/>
                    <a:pt x="1014" y="918"/>
                  </a:cubicBezTo>
                  <a:cubicBezTo>
                    <a:pt x="1654" y="488"/>
                    <a:pt x="2120" y="290"/>
                    <a:pt x="2678" y="232"/>
                  </a:cubicBezTo>
                  <a:cubicBezTo>
                    <a:pt x="3160" y="170"/>
                    <a:pt x="2920" y="0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597825" y="1327450"/>
              <a:ext cx="35225" cy="6975"/>
            </a:xfrm>
            <a:custGeom>
              <a:rect b="b" l="l" r="r" t="t"/>
              <a:pathLst>
                <a:path extrusionOk="0" h="279" w="1409">
                  <a:moveTo>
                    <a:pt x="1177" y="0"/>
                  </a:moveTo>
                  <a:cubicBezTo>
                    <a:pt x="818" y="0"/>
                    <a:pt x="159" y="101"/>
                    <a:pt x="58" y="202"/>
                  </a:cubicBezTo>
                  <a:cubicBezTo>
                    <a:pt x="4" y="255"/>
                    <a:pt x="1" y="279"/>
                    <a:pt x="113" y="279"/>
                  </a:cubicBezTo>
                  <a:cubicBezTo>
                    <a:pt x="172" y="279"/>
                    <a:pt x="263" y="272"/>
                    <a:pt x="395" y="260"/>
                  </a:cubicBezTo>
                  <a:cubicBezTo>
                    <a:pt x="908" y="225"/>
                    <a:pt x="1408" y="121"/>
                    <a:pt x="1408" y="51"/>
                  </a:cubicBezTo>
                  <a:cubicBezTo>
                    <a:pt x="1408" y="15"/>
                    <a:pt x="1315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909225" y="1139025"/>
              <a:ext cx="9050" cy="33400"/>
            </a:xfrm>
            <a:custGeom>
              <a:rect b="b" l="l" r="r" t="t"/>
              <a:pathLst>
                <a:path extrusionOk="0" h="1336" w="362">
                  <a:moveTo>
                    <a:pt x="261" y="0"/>
                  </a:moveTo>
                  <a:cubicBezTo>
                    <a:pt x="253" y="0"/>
                    <a:pt x="243" y="3"/>
                    <a:pt x="234" y="9"/>
                  </a:cubicBezTo>
                  <a:cubicBezTo>
                    <a:pt x="164" y="55"/>
                    <a:pt x="1" y="789"/>
                    <a:pt x="1" y="1080"/>
                  </a:cubicBezTo>
                  <a:cubicBezTo>
                    <a:pt x="1" y="1219"/>
                    <a:pt x="24" y="1336"/>
                    <a:pt x="59" y="1336"/>
                  </a:cubicBezTo>
                  <a:cubicBezTo>
                    <a:pt x="152" y="1336"/>
                    <a:pt x="350" y="707"/>
                    <a:pt x="362" y="404"/>
                  </a:cubicBezTo>
                  <a:cubicBezTo>
                    <a:pt x="362" y="148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722375" y="1197725"/>
              <a:ext cx="9450" cy="18250"/>
            </a:xfrm>
            <a:custGeom>
              <a:rect b="b" l="l" r="r" t="t"/>
              <a:pathLst>
                <a:path extrusionOk="0" h="730" w="378">
                  <a:moveTo>
                    <a:pt x="93" y="1"/>
                  </a:moveTo>
                  <a:cubicBezTo>
                    <a:pt x="0" y="1"/>
                    <a:pt x="35" y="210"/>
                    <a:pt x="152" y="478"/>
                  </a:cubicBezTo>
                  <a:cubicBezTo>
                    <a:pt x="235" y="645"/>
                    <a:pt x="301" y="730"/>
                    <a:pt x="337" y="730"/>
                  </a:cubicBezTo>
                  <a:cubicBezTo>
                    <a:pt x="370" y="730"/>
                    <a:pt x="378" y="654"/>
                    <a:pt x="350" y="501"/>
                  </a:cubicBezTo>
                  <a:cubicBezTo>
                    <a:pt x="315" y="245"/>
                    <a:pt x="187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1909225" y="1028950"/>
              <a:ext cx="46900" cy="20800"/>
            </a:xfrm>
            <a:custGeom>
              <a:rect b="b" l="l" r="r" t="t"/>
              <a:pathLst>
                <a:path extrusionOk="0" h="832" w="1876">
                  <a:moveTo>
                    <a:pt x="1437" y="1"/>
                  </a:moveTo>
                  <a:cubicBezTo>
                    <a:pt x="1219" y="1"/>
                    <a:pt x="942" y="55"/>
                    <a:pt x="757" y="151"/>
                  </a:cubicBezTo>
                  <a:cubicBezTo>
                    <a:pt x="513" y="267"/>
                    <a:pt x="1" y="698"/>
                    <a:pt x="1" y="779"/>
                  </a:cubicBezTo>
                  <a:cubicBezTo>
                    <a:pt x="1" y="813"/>
                    <a:pt x="17" y="831"/>
                    <a:pt x="57" y="831"/>
                  </a:cubicBezTo>
                  <a:cubicBezTo>
                    <a:pt x="140" y="831"/>
                    <a:pt x="326" y="754"/>
                    <a:pt x="688" y="581"/>
                  </a:cubicBezTo>
                  <a:cubicBezTo>
                    <a:pt x="979" y="430"/>
                    <a:pt x="1328" y="302"/>
                    <a:pt x="1479" y="290"/>
                  </a:cubicBezTo>
                  <a:cubicBezTo>
                    <a:pt x="1794" y="255"/>
                    <a:pt x="1875" y="174"/>
                    <a:pt x="1724" y="57"/>
                  </a:cubicBezTo>
                  <a:cubicBezTo>
                    <a:pt x="1668" y="19"/>
                    <a:pt x="1563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1934550" y="1050725"/>
              <a:ext cx="26325" cy="8850"/>
            </a:xfrm>
            <a:custGeom>
              <a:rect b="b" l="l" r="r" t="t"/>
              <a:pathLst>
                <a:path extrusionOk="0" h="354" w="1053">
                  <a:moveTo>
                    <a:pt x="818" y="1"/>
                  </a:moveTo>
                  <a:cubicBezTo>
                    <a:pt x="810" y="1"/>
                    <a:pt x="801" y="1"/>
                    <a:pt x="792" y="1"/>
                  </a:cubicBezTo>
                  <a:cubicBezTo>
                    <a:pt x="594" y="13"/>
                    <a:pt x="1" y="246"/>
                    <a:pt x="1" y="304"/>
                  </a:cubicBezTo>
                  <a:cubicBezTo>
                    <a:pt x="1" y="337"/>
                    <a:pt x="47" y="353"/>
                    <a:pt x="125" y="353"/>
                  </a:cubicBezTo>
                  <a:cubicBezTo>
                    <a:pt x="240" y="353"/>
                    <a:pt x="422" y="320"/>
                    <a:pt x="629" y="257"/>
                  </a:cubicBezTo>
                  <a:cubicBezTo>
                    <a:pt x="944" y="156"/>
                    <a:pt x="1053" y="1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988100" y="1423325"/>
              <a:ext cx="32625" cy="36550"/>
            </a:xfrm>
            <a:custGeom>
              <a:rect b="b" l="l" r="r" t="t"/>
              <a:pathLst>
                <a:path extrusionOk="0" h="1462" w="1305">
                  <a:moveTo>
                    <a:pt x="32" y="1"/>
                  </a:moveTo>
                  <a:cubicBezTo>
                    <a:pt x="11" y="1"/>
                    <a:pt x="1" y="16"/>
                    <a:pt x="1" y="46"/>
                  </a:cubicBezTo>
                  <a:cubicBezTo>
                    <a:pt x="1" y="69"/>
                    <a:pt x="140" y="267"/>
                    <a:pt x="315" y="477"/>
                  </a:cubicBezTo>
                  <a:cubicBezTo>
                    <a:pt x="490" y="698"/>
                    <a:pt x="723" y="1001"/>
                    <a:pt x="839" y="1164"/>
                  </a:cubicBezTo>
                  <a:cubicBezTo>
                    <a:pt x="985" y="1366"/>
                    <a:pt x="1080" y="1462"/>
                    <a:pt x="1148" y="1462"/>
                  </a:cubicBezTo>
                  <a:cubicBezTo>
                    <a:pt x="1177" y="1462"/>
                    <a:pt x="1202" y="1444"/>
                    <a:pt x="1223" y="1408"/>
                  </a:cubicBezTo>
                  <a:cubicBezTo>
                    <a:pt x="1305" y="1269"/>
                    <a:pt x="1153" y="1024"/>
                    <a:pt x="664" y="523"/>
                  </a:cubicBezTo>
                  <a:cubicBezTo>
                    <a:pt x="298" y="166"/>
                    <a:pt x="10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875225" y="1402950"/>
              <a:ext cx="24125" cy="20300"/>
            </a:xfrm>
            <a:custGeom>
              <a:rect b="b" l="l" r="r" t="t"/>
              <a:pathLst>
                <a:path extrusionOk="0" h="812" w="965">
                  <a:moveTo>
                    <a:pt x="95" y="0"/>
                  </a:moveTo>
                  <a:cubicBezTo>
                    <a:pt x="26" y="0"/>
                    <a:pt x="0" y="69"/>
                    <a:pt x="33" y="186"/>
                  </a:cubicBezTo>
                  <a:cubicBezTo>
                    <a:pt x="68" y="279"/>
                    <a:pt x="196" y="395"/>
                    <a:pt x="616" y="675"/>
                  </a:cubicBezTo>
                  <a:cubicBezTo>
                    <a:pt x="743" y="765"/>
                    <a:pt x="851" y="811"/>
                    <a:pt x="912" y="811"/>
                  </a:cubicBezTo>
                  <a:cubicBezTo>
                    <a:pt x="946" y="811"/>
                    <a:pt x="965" y="797"/>
                    <a:pt x="965" y="768"/>
                  </a:cubicBezTo>
                  <a:cubicBezTo>
                    <a:pt x="965" y="698"/>
                    <a:pt x="348" y="116"/>
                    <a:pt x="196" y="34"/>
                  </a:cubicBezTo>
                  <a:cubicBezTo>
                    <a:pt x="157" y="11"/>
                    <a:pt x="123" y="0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440050" y="1416425"/>
              <a:ext cx="84725" cy="14500"/>
            </a:xfrm>
            <a:custGeom>
              <a:rect b="b" l="l" r="r" t="t"/>
              <a:pathLst>
                <a:path extrusionOk="0" h="580" w="3389">
                  <a:moveTo>
                    <a:pt x="85" y="0"/>
                  </a:moveTo>
                  <a:cubicBezTo>
                    <a:pt x="19" y="0"/>
                    <a:pt x="0" y="21"/>
                    <a:pt x="0" y="66"/>
                  </a:cubicBezTo>
                  <a:cubicBezTo>
                    <a:pt x="0" y="229"/>
                    <a:pt x="559" y="462"/>
                    <a:pt x="1211" y="555"/>
                  </a:cubicBezTo>
                  <a:cubicBezTo>
                    <a:pt x="1316" y="572"/>
                    <a:pt x="1435" y="580"/>
                    <a:pt x="1563" y="580"/>
                  </a:cubicBezTo>
                  <a:cubicBezTo>
                    <a:pt x="2059" y="580"/>
                    <a:pt x="2685" y="461"/>
                    <a:pt x="3120" y="276"/>
                  </a:cubicBezTo>
                  <a:cubicBezTo>
                    <a:pt x="3260" y="217"/>
                    <a:pt x="3388" y="147"/>
                    <a:pt x="3388" y="113"/>
                  </a:cubicBezTo>
                  <a:cubicBezTo>
                    <a:pt x="3388" y="54"/>
                    <a:pt x="3178" y="23"/>
                    <a:pt x="2876" y="23"/>
                  </a:cubicBezTo>
                  <a:cubicBezTo>
                    <a:pt x="2701" y="23"/>
                    <a:pt x="2496" y="33"/>
                    <a:pt x="2282" y="54"/>
                  </a:cubicBezTo>
                  <a:cubicBezTo>
                    <a:pt x="2074" y="77"/>
                    <a:pt x="1798" y="87"/>
                    <a:pt x="1508" y="87"/>
                  </a:cubicBezTo>
                  <a:cubicBezTo>
                    <a:pt x="1053" y="87"/>
                    <a:pt x="565" y="62"/>
                    <a:pt x="245" y="19"/>
                  </a:cubicBezTo>
                  <a:cubicBezTo>
                    <a:pt x="174" y="7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627475" y="1573425"/>
              <a:ext cx="60550" cy="29425"/>
            </a:xfrm>
            <a:custGeom>
              <a:rect b="b" l="l" r="r" t="t"/>
              <a:pathLst>
                <a:path extrusionOk="0" h="1177" w="2422">
                  <a:moveTo>
                    <a:pt x="2382" y="1"/>
                  </a:moveTo>
                  <a:cubicBezTo>
                    <a:pt x="2308" y="1"/>
                    <a:pt x="2097" y="115"/>
                    <a:pt x="1643" y="399"/>
                  </a:cubicBezTo>
                  <a:cubicBezTo>
                    <a:pt x="1014" y="771"/>
                    <a:pt x="618" y="923"/>
                    <a:pt x="257" y="923"/>
                  </a:cubicBezTo>
                  <a:cubicBezTo>
                    <a:pt x="36" y="923"/>
                    <a:pt x="1" y="946"/>
                    <a:pt x="13" y="1027"/>
                  </a:cubicBezTo>
                  <a:cubicBezTo>
                    <a:pt x="24" y="1086"/>
                    <a:pt x="106" y="1144"/>
                    <a:pt x="199" y="1156"/>
                  </a:cubicBezTo>
                  <a:cubicBezTo>
                    <a:pt x="270" y="1170"/>
                    <a:pt x="342" y="1177"/>
                    <a:pt x="417" y="1177"/>
                  </a:cubicBezTo>
                  <a:cubicBezTo>
                    <a:pt x="649" y="1177"/>
                    <a:pt x="904" y="1107"/>
                    <a:pt x="1212" y="958"/>
                  </a:cubicBezTo>
                  <a:cubicBezTo>
                    <a:pt x="1666" y="748"/>
                    <a:pt x="2388" y="201"/>
                    <a:pt x="2411" y="61"/>
                  </a:cubicBezTo>
                  <a:cubicBezTo>
                    <a:pt x="2421" y="22"/>
                    <a:pt x="2415" y="1"/>
                    <a:pt x="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1389975" y="971075"/>
              <a:ext cx="746300" cy="661650"/>
            </a:xfrm>
            <a:custGeom>
              <a:rect b="b" l="l" r="r" t="t"/>
              <a:pathLst>
                <a:path extrusionOk="0" h="26466" w="29852">
                  <a:moveTo>
                    <a:pt x="11306" y="1290"/>
                  </a:moveTo>
                  <a:cubicBezTo>
                    <a:pt x="12516" y="1290"/>
                    <a:pt x="13622" y="1977"/>
                    <a:pt x="14123" y="3048"/>
                  </a:cubicBezTo>
                  <a:cubicBezTo>
                    <a:pt x="14589" y="4061"/>
                    <a:pt x="14833" y="5749"/>
                    <a:pt x="14973" y="9067"/>
                  </a:cubicBezTo>
                  <a:cubicBezTo>
                    <a:pt x="15019" y="10347"/>
                    <a:pt x="15136" y="11488"/>
                    <a:pt x="15229" y="11768"/>
                  </a:cubicBezTo>
                  <a:cubicBezTo>
                    <a:pt x="15247" y="11804"/>
                    <a:pt x="15251" y="11833"/>
                    <a:pt x="15241" y="11833"/>
                  </a:cubicBezTo>
                  <a:cubicBezTo>
                    <a:pt x="15238" y="11833"/>
                    <a:pt x="15234" y="11831"/>
                    <a:pt x="15229" y="11826"/>
                  </a:cubicBezTo>
                  <a:cubicBezTo>
                    <a:pt x="15217" y="11814"/>
                    <a:pt x="15008" y="11290"/>
                    <a:pt x="14763" y="10673"/>
                  </a:cubicBezTo>
                  <a:cubicBezTo>
                    <a:pt x="14239" y="9276"/>
                    <a:pt x="13972" y="8706"/>
                    <a:pt x="13646" y="8252"/>
                  </a:cubicBezTo>
                  <a:cubicBezTo>
                    <a:pt x="13340" y="7822"/>
                    <a:pt x="13039" y="7598"/>
                    <a:pt x="12799" y="7598"/>
                  </a:cubicBezTo>
                  <a:cubicBezTo>
                    <a:pt x="12655" y="7598"/>
                    <a:pt x="12534" y="7678"/>
                    <a:pt x="12446" y="7844"/>
                  </a:cubicBezTo>
                  <a:cubicBezTo>
                    <a:pt x="12190" y="8345"/>
                    <a:pt x="12831" y="10045"/>
                    <a:pt x="13739" y="11325"/>
                  </a:cubicBezTo>
                  <a:lnTo>
                    <a:pt x="14076" y="11803"/>
                  </a:lnTo>
                  <a:lnTo>
                    <a:pt x="13809" y="11547"/>
                  </a:lnTo>
                  <a:cubicBezTo>
                    <a:pt x="13483" y="11244"/>
                    <a:pt x="12365" y="9975"/>
                    <a:pt x="12155" y="9684"/>
                  </a:cubicBezTo>
                  <a:cubicBezTo>
                    <a:pt x="12062" y="9543"/>
                    <a:pt x="11980" y="9472"/>
                    <a:pt x="11927" y="9472"/>
                  </a:cubicBezTo>
                  <a:cubicBezTo>
                    <a:pt x="11888" y="9472"/>
                    <a:pt x="11864" y="9511"/>
                    <a:pt x="11864" y="9591"/>
                  </a:cubicBezTo>
                  <a:cubicBezTo>
                    <a:pt x="11864" y="9823"/>
                    <a:pt x="12668" y="10941"/>
                    <a:pt x="13564" y="11954"/>
                  </a:cubicBezTo>
                  <a:cubicBezTo>
                    <a:pt x="13692" y="12105"/>
                    <a:pt x="13785" y="12222"/>
                    <a:pt x="13774" y="12222"/>
                  </a:cubicBezTo>
                  <a:cubicBezTo>
                    <a:pt x="13762" y="12222"/>
                    <a:pt x="13552" y="12094"/>
                    <a:pt x="13308" y="11931"/>
                  </a:cubicBezTo>
                  <a:cubicBezTo>
                    <a:pt x="13063" y="11779"/>
                    <a:pt x="12167" y="11255"/>
                    <a:pt x="11329" y="10778"/>
                  </a:cubicBezTo>
                  <a:cubicBezTo>
                    <a:pt x="9408" y="9672"/>
                    <a:pt x="8663" y="9183"/>
                    <a:pt x="7044" y="7949"/>
                  </a:cubicBezTo>
                  <a:cubicBezTo>
                    <a:pt x="4786" y="6226"/>
                    <a:pt x="4483" y="5958"/>
                    <a:pt x="4215" y="5411"/>
                  </a:cubicBezTo>
                  <a:cubicBezTo>
                    <a:pt x="4087" y="5155"/>
                    <a:pt x="4064" y="5015"/>
                    <a:pt x="4064" y="4678"/>
                  </a:cubicBezTo>
                  <a:cubicBezTo>
                    <a:pt x="4064" y="4084"/>
                    <a:pt x="4285" y="3618"/>
                    <a:pt x="4809" y="3106"/>
                  </a:cubicBezTo>
                  <a:cubicBezTo>
                    <a:pt x="5473" y="2454"/>
                    <a:pt x="6090" y="2233"/>
                    <a:pt x="7533" y="2128"/>
                  </a:cubicBezTo>
                  <a:cubicBezTo>
                    <a:pt x="8558" y="2058"/>
                    <a:pt x="8919" y="1988"/>
                    <a:pt x="9711" y="1674"/>
                  </a:cubicBezTo>
                  <a:cubicBezTo>
                    <a:pt x="10514" y="1359"/>
                    <a:pt x="10805" y="1290"/>
                    <a:pt x="11306" y="1290"/>
                  </a:cubicBezTo>
                  <a:close/>
                  <a:moveTo>
                    <a:pt x="12803" y="7971"/>
                  </a:moveTo>
                  <a:cubicBezTo>
                    <a:pt x="12867" y="7971"/>
                    <a:pt x="12972" y="8061"/>
                    <a:pt x="13133" y="8240"/>
                  </a:cubicBezTo>
                  <a:cubicBezTo>
                    <a:pt x="13506" y="8636"/>
                    <a:pt x="13820" y="9253"/>
                    <a:pt x="14449" y="10790"/>
                  </a:cubicBezTo>
                  <a:cubicBezTo>
                    <a:pt x="14728" y="11477"/>
                    <a:pt x="14996" y="12129"/>
                    <a:pt x="15054" y="12245"/>
                  </a:cubicBezTo>
                  <a:cubicBezTo>
                    <a:pt x="15101" y="12361"/>
                    <a:pt x="15124" y="12455"/>
                    <a:pt x="15113" y="12455"/>
                  </a:cubicBezTo>
                  <a:cubicBezTo>
                    <a:pt x="15054" y="12455"/>
                    <a:pt x="13995" y="11081"/>
                    <a:pt x="13715" y="10650"/>
                  </a:cubicBezTo>
                  <a:cubicBezTo>
                    <a:pt x="13110" y="9707"/>
                    <a:pt x="12714" y="8764"/>
                    <a:pt x="12714" y="8252"/>
                  </a:cubicBezTo>
                  <a:cubicBezTo>
                    <a:pt x="12714" y="8064"/>
                    <a:pt x="12738" y="7971"/>
                    <a:pt x="12803" y="7971"/>
                  </a:cubicBezTo>
                  <a:close/>
                  <a:moveTo>
                    <a:pt x="21179" y="5751"/>
                  </a:moveTo>
                  <a:cubicBezTo>
                    <a:pt x="21281" y="5751"/>
                    <a:pt x="21344" y="5789"/>
                    <a:pt x="21469" y="5923"/>
                  </a:cubicBezTo>
                  <a:cubicBezTo>
                    <a:pt x="21958" y="6401"/>
                    <a:pt x="21877" y="7227"/>
                    <a:pt x="21213" y="8729"/>
                  </a:cubicBezTo>
                  <a:cubicBezTo>
                    <a:pt x="20491" y="10371"/>
                    <a:pt x="19711" y="11384"/>
                    <a:pt x="18209" y="12618"/>
                  </a:cubicBezTo>
                  <a:cubicBezTo>
                    <a:pt x="17802" y="12955"/>
                    <a:pt x="17336" y="13374"/>
                    <a:pt x="17173" y="13561"/>
                  </a:cubicBezTo>
                  <a:cubicBezTo>
                    <a:pt x="17032" y="13712"/>
                    <a:pt x="16952" y="13791"/>
                    <a:pt x="16924" y="13791"/>
                  </a:cubicBezTo>
                  <a:cubicBezTo>
                    <a:pt x="16888" y="13791"/>
                    <a:pt x="16931" y="13671"/>
                    <a:pt x="17033" y="13421"/>
                  </a:cubicBezTo>
                  <a:cubicBezTo>
                    <a:pt x="17080" y="13316"/>
                    <a:pt x="17383" y="12862"/>
                    <a:pt x="17720" y="12408"/>
                  </a:cubicBezTo>
                  <a:cubicBezTo>
                    <a:pt x="18791" y="10953"/>
                    <a:pt x="18978" y="10580"/>
                    <a:pt x="19455" y="8822"/>
                  </a:cubicBezTo>
                  <a:cubicBezTo>
                    <a:pt x="20060" y="6610"/>
                    <a:pt x="20456" y="5865"/>
                    <a:pt x="21073" y="5760"/>
                  </a:cubicBezTo>
                  <a:cubicBezTo>
                    <a:pt x="21114" y="5755"/>
                    <a:pt x="21149" y="5751"/>
                    <a:pt x="21179" y="5751"/>
                  </a:cubicBezTo>
                  <a:close/>
                  <a:moveTo>
                    <a:pt x="22016" y="420"/>
                  </a:moveTo>
                  <a:cubicBezTo>
                    <a:pt x="22284" y="420"/>
                    <a:pt x="22535" y="475"/>
                    <a:pt x="22761" y="591"/>
                  </a:cubicBezTo>
                  <a:cubicBezTo>
                    <a:pt x="23262" y="847"/>
                    <a:pt x="23576" y="1243"/>
                    <a:pt x="24100" y="2221"/>
                  </a:cubicBezTo>
                  <a:cubicBezTo>
                    <a:pt x="24717" y="3374"/>
                    <a:pt x="25148" y="3851"/>
                    <a:pt x="26173" y="4445"/>
                  </a:cubicBezTo>
                  <a:cubicBezTo>
                    <a:pt x="27616" y="5283"/>
                    <a:pt x="28047" y="5656"/>
                    <a:pt x="28385" y="6331"/>
                  </a:cubicBezTo>
                  <a:cubicBezTo>
                    <a:pt x="28652" y="6890"/>
                    <a:pt x="28734" y="7355"/>
                    <a:pt x="28711" y="8135"/>
                  </a:cubicBezTo>
                  <a:cubicBezTo>
                    <a:pt x="28676" y="8927"/>
                    <a:pt x="28524" y="9486"/>
                    <a:pt x="28129" y="10254"/>
                  </a:cubicBezTo>
                  <a:cubicBezTo>
                    <a:pt x="27453" y="11558"/>
                    <a:pt x="26371" y="12524"/>
                    <a:pt x="24717" y="13316"/>
                  </a:cubicBezTo>
                  <a:cubicBezTo>
                    <a:pt x="23460" y="13922"/>
                    <a:pt x="22016" y="14317"/>
                    <a:pt x="20433" y="14504"/>
                  </a:cubicBezTo>
                  <a:cubicBezTo>
                    <a:pt x="20049" y="14550"/>
                    <a:pt x="19327" y="14597"/>
                    <a:pt x="18826" y="14620"/>
                  </a:cubicBezTo>
                  <a:lnTo>
                    <a:pt x="17930" y="14655"/>
                  </a:lnTo>
                  <a:lnTo>
                    <a:pt x="18431" y="14539"/>
                  </a:lnTo>
                  <a:cubicBezTo>
                    <a:pt x="19909" y="14213"/>
                    <a:pt x="21341" y="13665"/>
                    <a:pt x="22307" y="13037"/>
                  </a:cubicBezTo>
                  <a:cubicBezTo>
                    <a:pt x="22727" y="12769"/>
                    <a:pt x="22796" y="12687"/>
                    <a:pt x="22668" y="12641"/>
                  </a:cubicBezTo>
                  <a:cubicBezTo>
                    <a:pt x="22663" y="12639"/>
                    <a:pt x="22656" y="12638"/>
                    <a:pt x="22646" y="12638"/>
                  </a:cubicBezTo>
                  <a:cubicBezTo>
                    <a:pt x="22556" y="12638"/>
                    <a:pt x="22287" y="12739"/>
                    <a:pt x="21970" y="12897"/>
                  </a:cubicBezTo>
                  <a:cubicBezTo>
                    <a:pt x="21201" y="13258"/>
                    <a:pt x="20701" y="13456"/>
                    <a:pt x="19816" y="13735"/>
                  </a:cubicBezTo>
                  <a:cubicBezTo>
                    <a:pt x="19164" y="13945"/>
                    <a:pt x="17907" y="14259"/>
                    <a:pt x="17720" y="14259"/>
                  </a:cubicBezTo>
                  <a:cubicBezTo>
                    <a:pt x="17685" y="14259"/>
                    <a:pt x="17930" y="14108"/>
                    <a:pt x="18268" y="13922"/>
                  </a:cubicBezTo>
                  <a:cubicBezTo>
                    <a:pt x="19315" y="13374"/>
                    <a:pt x="20666" y="12478"/>
                    <a:pt x="20666" y="12327"/>
                  </a:cubicBezTo>
                  <a:cubicBezTo>
                    <a:pt x="20666" y="12308"/>
                    <a:pt x="20659" y="12296"/>
                    <a:pt x="20638" y="12296"/>
                  </a:cubicBezTo>
                  <a:cubicBezTo>
                    <a:pt x="20567" y="12296"/>
                    <a:pt x="20338" y="12422"/>
                    <a:pt x="19676" y="12816"/>
                  </a:cubicBezTo>
                  <a:cubicBezTo>
                    <a:pt x="18896" y="13281"/>
                    <a:pt x="17534" y="13968"/>
                    <a:pt x="17383" y="13968"/>
                  </a:cubicBezTo>
                  <a:cubicBezTo>
                    <a:pt x="17278" y="13968"/>
                    <a:pt x="17639" y="13619"/>
                    <a:pt x="18489" y="12897"/>
                  </a:cubicBezTo>
                  <a:cubicBezTo>
                    <a:pt x="20235" y="11442"/>
                    <a:pt x="21085" y="10289"/>
                    <a:pt x="21749" y="8508"/>
                  </a:cubicBezTo>
                  <a:cubicBezTo>
                    <a:pt x="22110" y="7530"/>
                    <a:pt x="22203" y="6855"/>
                    <a:pt x="22040" y="6307"/>
                  </a:cubicBezTo>
                  <a:cubicBezTo>
                    <a:pt x="21912" y="5877"/>
                    <a:pt x="21609" y="5574"/>
                    <a:pt x="21271" y="5539"/>
                  </a:cubicBezTo>
                  <a:cubicBezTo>
                    <a:pt x="21192" y="5528"/>
                    <a:pt x="21122" y="5523"/>
                    <a:pt x="21059" y="5523"/>
                  </a:cubicBezTo>
                  <a:cubicBezTo>
                    <a:pt x="20844" y="5523"/>
                    <a:pt x="20703" y="5589"/>
                    <a:pt x="20515" y="5760"/>
                  </a:cubicBezTo>
                  <a:cubicBezTo>
                    <a:pt x="20014" y="6203"/>
                    <a:pt x="19746" y="6796"/>
                    <a:pt x="19176" y="8729"/>
                  </a:cubicBezTo>
                  <a:cubicBezTo>
                    <a:pt x="18698" y="10324"/>
                    <a:pt x="18419" y="10929"/>
                    <a:pt x="17581" y="12059"/>
                  </a:cubicBezTo>
                  <a:cubicBezTo>
                    <a:pt x="17243" y="12513"/>
                    <a:pt x="16929" y="12944"/>
                    <a:pt x="16882" y="13013"/>
                  </a:cubicBezTo>
                  <a:cubicBezTo>
                    <a:pt x="16850" y="13062"/>
                    <a:pt x="16829" y="13090"/>
                    <a:pt x="16818" y="13090"/>
                  </a:cubicBezTo>
                  <a:cubicBezTo>
                    <a:pt x="16797" y="13090"/>
                    <a:pt x="16813" y="12986"/>
                    <a:pt x="16859" y="12711"/>
                  </a:cubicBezTo>
                  <a:cubicBezTo>
                    <a:pt x="17022" y="11721"/>
                    <a:pt x="17325" y="10697"/>
                    <a:pt x="17779" y="9544"/>
                  </a:cubicBezTo>
                  <a:cubicBezTo>
                    <a:pt x="17965" y="9078"/>
                    <a:pt x="18105" y="8694"/>
                    <a:pt x="18093" y="8683"/>
                  </a:cubicBezTo>
                  <a:cubicBezTo>
                    <a:pt x="18081" y="8671"/>
                    <a:pt x="18067" y="8665"/>
                    <a:pt x="18052" y="8665"/>
                  </a:cubicBezTo>
                  <a:cubicBezTo>
                    <a:pt x="17750" y="8665"/>
                    <a:pt x="16797" y="10876"/>
                    <a:pt x="16498" y="12350"/>
                  </a:cubicBezTo>
                  <a:cubicBezTo>
                    <a:pt x="16434" y="12656"/>
                    <a:pt x="16403" y="12778"/>
                    <a:pt x="16378" y="12778"/>
                  </a:cubicBezTo>
                  <a:cubicBezTo>
                    <a:pt x="16367" y="12778"/>
                    <a:pt x="16357" y="12754"/>
                    <a:pt x="16347" y="12711"/>
                  </a:cubicBezTo>
                  <a:cubicBezTo>
                    <a:pt x="16312" y="12548"/>
                    <a:pt x="16335" y="11325"/>
                    <a:pt x="16416" y="9986"/>
                  </a:cubicBezTo>
                  <a:cubicBezTo>
                    <a:pt x="16451" y="9428"/>
                    <a:pt x="16440" y="9346"/>
                    <a:pt x="16358" y="9346"/>
                  </a:cubicBezTo>
                  <a:cubicBezTo>
                    <a:pt x="16300" y="9346"/>
                    <a:pt x="16253" y="9463"/>
                    <a:pt x="16184" y="9730"/>
                  </a:cubicBezTo>
                  <a:cubicBezTo>
                    <a:pt x="16114" y="10080"/>
                    <a:pt x="15951" y="11395"/>
                    <a:pt x="15916" y="12059"/>
                  </a:cubicBezTo>
                  <a:cubicBezTo>
                    <a:pt x="15910" y="12140"/>
                    <a:pt x="15901" y="12177"/>
                    <a:pt x="15891" y="12177"/>
                  </a:cubicBezTo>
                  <a:cubicBezTo>
                    <a:pt x="15840" y="12177"/>
                    <a:pt x="15747" y="11315"/>
                    <a:pt x="15718" y="10534"/>
                  </a:cubicBezTo>
                  <a:cubicBezTo>
                    <a:pt x="15660" y="8822"/>
                    <a:pt x="15974" y="7239"/>
                    <a:pt x="16719" y="5469"/>
                  </a:cubicBezTo>
                  <a:cubicBezTo>
                    <a:pt x="17925" y="2615"/>
                    <a:pt x="20320" y="420"/>
                    <a:pt x="22016" y="420"/>
                  </a:cubicBezTo>
                  <a:close/>
                  <a:moveTo>
                    <a:pt x="9894" y="13642"/>
                  </a:moveTo>
                  <a:cubicBezTo>
                    <a:pt x="10500" y="13642"/>
                    <a:pt x="11278" y="13686"/>
                    <a:pt x="12237" y="13770"/>
                  </a:cubicBezTo>
                  <a:cubicBezTo>
                    <a:pt x="14018" y="13945"/>
                    <a:pt x="14763" y="14038"/>
                    <a:pt x="15369" y="14178"/>
                  </a:cubicBezTo>
                  <a:lnTo>
                    <a:pt x="15788" y="14282"/>
                  </a:lnTo>
                  <a:lnTo>
                    <a:pt x="15369" y="14317"/>
                  </a:lnTo>
                  <a:cubicBezTo>
                    <a:pt x="15136" y="14341"/>
                    <a:pt x="14356" y="14387"/>
                    <a:pt x="13646" y="14422"/>
                  </a:cubicBezTo>
                  <a:cubicBezTo>
                    <a:pt x="12144" y="14492"/>
                    <a:pt x="11049" y="14620"/>
                    <a:pt x="9699" y="14900"/>
                  </a:cubicBezTo>
                  <a:cubicBezTo>
                    <a:pt x="9063" y="15033"/>
                    <a:pt x="8599" y="15100"/>
                    <a:pt x="8270" y="15100"/>
                  </a:cubicBezTo>
                  <a:cubicBezTo>
                    <a:pt x="7883" y="15100"/>
                    <a:pt x="7684" y="15007"/>
                    <a:pt x="7615" y="14818"/>
                  </a:cubicBezTo>
                  <a:cubicBezTo>
                    <a:pt x="7498" y="14480"/>
                    <a:pt x="7894" y="14050"/>
                    <a:pt x="8535" y="13793"/>
                  </a:cubicBezTo>
                  <a:cubicBezTo>
                    <a:pt x="8799" y="13691"/>
                    <a:pt x="9249" y="13642"/>
                    <a:pt x="9894" y="13642"/>
                  </a:cubicBezTo>
                  <a:close/>
                  <a:moveTo>
                    <a:pt x="16661" y="15039"/>
                  </a:moveTo>
                  <a:cubicBezTo>
                    <a:pt x="16812" y="15039"/>
                    <a:pt x="17441" y="15388"/>
                    <a:pt x="18221" y="15912"/>
                  </a:cubicBezTo>
                  <a:cubicBezTo>
                    <a:pt x="18710" y="16227"/>
                    <a:pt x="19327" y="16634"/>
                    <a:pt x="19595" y="16809"/>
                  </a:cubicBezTo>
                  <a:cubicBezTo>
                    <a:pt x="20270" y="17251"/>
                    <a:pt x="20619" y="17659"/>
                    <a:pt x="20736" y="18159"/>
                  </a:cubicBezTo>
                  <a:cubicBezTo>
                    <a:pt x="20794" y="18369"/>
                    <a:pt x="20689" y="18695"/>
                    <a:pt x="20549" y="18765"/>
                  </a:cubicBezTo>
                  <a:cubicBezTo>
                    <a:pt x="20487" y="18796"/>
                    <a:pt x="20438" y="18813"/>
                    <a:pt x="20385" y="18813"/>
                  </a:cubicBezTo>
                  <a:cubicBezTo>
                    <a:pt x="20299" y="18813"/>
                    <a:pt x="20201" y="18768"/>
                    <a:pt x="20014" y="18660"/>
                  </a:cubicBezTo>
                  <a:cubicBezTo>
                    <a:pt x="19665" y="18462"/>
                    <a:pt x="17965" y="16867"/>
                    <a:pt x="17394" y="16203"/>
                  </a:cubicBezTo>
                  <a:cubicBezTo>
                    <a:pt x="16754" y="15458"/>
                    <a:pt x="16486" y="15039"/>
                    <a:pt x="16661" y="15039"/>
                  </a:cubicBezTo>
                  <a:close/>
                  <a:moveTo>
                    <a:pt x="7588" y="10787"/>
                  </a:moveTo>
                  <a:cubicBezTo>
                    <a:pt x="8219" y="10787"/>
                    <a:pt x="9029" y="10966"/>
                    <a:pt x="9943" y="11302"/>
                  </a:cubicBezTo>
                  <a:cubicBezTo>
                    <a:pt x="10910" y="11663"/>
                    <a:pt x="13273" y="12816"/>
                    <a:pt x="13203" y="12885"/>
                  </a:cubicBezTo>
                  <a:cubicBezTo>
                    <a:pt x="13202" y="12886"/>
                    <a:pt x="13200" y="12887"/>
                    <a:pt x="13196" y="12887"/>
                  </a:cubicBezTo>
                  <a:cubicBezTo>
                    <a:pt x="13145" y="12887"/>
                    <a:pt x="12850" y="12821"/>
                    <a:pt x="12505" y="12746"/>
                  </a:cubicBezTo>
                  <a:cubicBezTo>
                    <a:pt x="11612" y="12520"/>
                    <a:pt x="10732" y="12379"/>
                    <a:pt x="10322" y="12379"/>
                  </a:cubicBezTo>
                  <a:cubicBezTo>
                    <a:pt x="10181" y="12379"/>
                    <a:pt x="10095" y="12396"/>
                    <a:pt x="10083" y="12431"/>
                  </a:cubicBezTo>
                  <a:cubicBezTo>
                    <a:pt x="10071" y="12466"/>
                    <a:pt x="10386" y="12571"/>
                    <a:pt x="10863" y="12699"/>
                  </a:cubicBezTo>
                  <a:cubicBezTo>
                    <a:pt x="11748" y="12920"/>
                    <a:pt x="13564" y="13456"/>
                    <a:pt x="13471" y="13468"/>
                  </a:cubicBezTo>
                  <a:cubicBezTo>
                    <a:pt x="13448" y="13468"/>
                    <a:pt x="13040" y="13421"/>
                    <a:pt x="12575" y="13351"/>
                  </a:cubicBezTo>
                  <a:cubicBezTo>
                    <a:pt x="12109" y="13293"/>
                    <a:pt x="11329" y="13211"/>
                    <a:pt x="10840" y="13176"/>
                  </a:cubicBezTo>
                  <a:cubicBezTo>
                    <a:pt x="10559" y="13154"/>
                    <a:pt x="10293" y="13143"/>
                    <a:pt x="10043" y="13143"/>
                  </a:cubicBezTo>
                  <a:cubicBezTo>
                    <a:pt x="8710" y="13143"/>
                    <a:pt x="7823" y="13457"/>
                    <a:pt x="7382" y="14085"/>
                  </a:cubicBezTo>
                  <a:cubicBezTo>
                    <a:pt x="7242" y="14282"/>
                    <a:pt x="7219" y="14376"/>
                    <a:pt x="7219" y="14655"/>
                  </a:cubicBezTo>
                  <a:cubicBezTo>
                    <a:pt x="7219" y="15028"/>
                    <a:pt x="7324" y="15225"/>
                    <a:pt x="7650" y="15412"/>
                  </a:cubicBezTo>
                  <a:cubicBezTo>
                    <a:pt x="7779" y="15486"/>
                    <a:pt x="7968" y="15525"/>
                    <a:pt x="8235" y="15525"/>
                  </a:cubicBezTo>
                  <a:cubicBezTo>
                    <a:pt x="8596" y="15525"/>
                    <a:pt x="9098" y="15454"/>
                    <a:pt x="9780" y="15307"/>
                  </a:cubicBezTo>
                  <a:cubicBezTo>
                    <a:pt x="10601" y="15139"/>
                    <a:pt x="11784" y="14951"/>
                    <a:pt x="12029" y="14951"/>
                  </a:cubicBezTo>
                  <a:cubicBezTo>
                    <a:pt x="12055" y="14951"/>
                    <a:pt x="12071" y="14953"/>
                    <a:pt x="12074" y="14958"/>
                  </a:cubicBezTo>
                  <a:cubicBezTo>
                    <a:pt x="12086" y="14969"/>
                    <a:pt x="11631" y="15121"/>
                    <a:pt x="11061" y="15307"/>
                  </a:cubicBezTo>
                  <a:cubicBezTo>
                    <a:pt x="9676" y="15773"/>
                    <a:pt x="8604" y="16180"/>
                    <a:pt x="8604" y="16250"/>
                  </a:cubicBezTo>
                  <a:cubicBezTo>
                    <a:pt x="8604" y="16273"/>
                    <a:pt x="8633" y="16285"/>
                    <a:pt x="8693" y="16285"/>
                  </a:cubicBezTo>
                  <a:cubicBezTo>
                    <a:pt x="8903" y="16285"/>
                    <a:pt x="9495" y="16141"/>
                    <a:pt x="10572" y="15843"/>
                  </a:cubicBezTo>
                  <a:cubicBezTo>
                    <a:pt x="12255" y="15365"/>
                    <a:pt x="13058" y="15146"/>
                    <a:pt x="13169" y="15146"/>
                  </a:cubicBezTo>
                  <a:cubicBezTo>
                    <a:pt x="13183" y="15146"/>
                    <a:pt x="13186" y="15149"/>
                    <a:pt x="13180" y="15156"/>
                  </a:cubicBezTo>
                  <a:cubicBezTo>
                    <a:pt x="13052" y="15284"/>
                    <a:pt x="11189" y="16495"/>
                    <a:pt x="10595" y="16844"/>
                  </a:cubicBezTo>
                  <a:cubicBezTo>
                    <a:pt x="8476" y="18113"/>
                    <a:pt x="6148" y="18974"/>
                    <a:pt x="4378" y="19161"/>
                  </a:cubicBezTo>
                  <a:cubicBezTo>
                    <a:pt x="4052" y="19184"/>
                    <a:pt x="3750" y="19207"/>
                    <a:pt x="3703" y="19207"/>
                  </a:cubicBezTo>
                  <a:cubicBezTo>
                    <a:pt x="2888" y="19137"/>
                    <a:pt x="2516" y="19056"/>
                    <a:pt x="2096" y="18846"/>
                  </a:cubicBezTo>
                  <a:cubicBezTo>
                    <a:pt x="1316" y="18439"/>
                    <a:pt x="897" y="17601"/>
                    <a:pt x="595" y="15808"/>
                  </a:cubicBezTo>
                  <a:cubicBezTo>
                    <a:pt x="420" y="14806"/>
                    <a:pt x="455" y="14026"/>
                    <a:pt x="664" y="13561"/>
                  </a:cubicBezTo>
                  <a:cubicBezTo>
                    <a:pt x="862" y="13142"/>
                    <a:pt x="1363" y="12618"/>
                    <a:pt x="1829" y="12338"/>
                  </a:cubicBezTo>
                  <a:cubicBezTo>
                    <a:pt x="2376" y="12012"/>
                    <a:pt x="2911" y="11861"/>
                    <a:pt x="4239" y="11640"/>
                  </a:cubicBezTo>
                  <a:cubicBezTo>
                    <a:pt x="5415" y="11442"/>
                    <a:pt x="5508" y="11418"/>
                    <a:pt x="6800" y="10918"/>
                  </a:cubicBezTo>
                  <a:cubicBezTo>
                    <a:pt x="7014" y="10830"/>
                    <a:pt x="7280" y="10787"/>
                    <a:pt x="7588" y="10787"/>
                  </a:cubicBezTo>
                  <a:close/>
                  <a:moveTo>
                    <a:pt x="16034" y="14948"/>
                  </a:moveTo>
                  <a:cubicBezTo>
                    <a:pt x="16040" y="14948"/>
                    <a:pt x="16044" y="14951"/>
                    <a:pt x="16044" y="14958"/>
                  </a:cubicBezTo>
                  <a:cubicBezTo>
                    <a:pt x="16044" y="14981"/>
                    <a:pt x="15904" y="15214"/>
                    <a:pt x="15753" y="15482"/>
                  </a:cubicBezTo>
                  <a:cubicBezTo>
                    <a:pt x="15404" y="16052"/>
                    <a:pt x="15019" y="16914"/>
                    <a:pt x="14658" y="17903"/>
                  </a:cubicBezTo>
                  <a:cubicBezTo>
                    <a:pt x="14332" y="18811"/>
                    <a:pt x="14146" y="19137"/>
                    <a:pt x="13878" y="19335"/>
                  </a:cubicBezTo>
                  <a:cubicBezTo>
                    <a:pt x="13734" y="19437"/>
                    <a:pt x="13646" y="19487"/>
                    <a:pt x="13578" y="19487"/>
                  </a:cubicBezTo>
                  <a:cubicBezTo>
                    <a:pt x="13515" y="19487"/>
                    <a:pt x="13469" y="19443"/>
                    <a:pt x="13413" y="19359"/>
                  </a:cubicBezTo>
                  <a:cubicBezTo>
                    <a:pt x="13087" y="18858"/>
                    <a:pt x="13995" y="16949"/>
                    <a:pt x="15124" y="15726"/>
                  </a:cubicBezTo>
                  <a:cubicBezTo>
                    <a:pt x="15456" y="15362"/>
                    <a:pt x="15956" y="14948"/>
                    <a:pt x="16034" y="14948"/>
                  </a:cubicBezTo>
                  <a:close/>
                  <a:moveTo>
                    <a:pt x="18808" y="15171"/>
                  </a:moveTo>
                  <a:cubicBezTo>
                    <a:pt x="19084" y="15171"/>
                    <a:pt x="20680" y="15559"/>
                    <a:pt x="21446" y="15808"/>
                  </a:cubicBezTo>
                  <a:cubicBezTo>
                    <a:pt x="23018" y="16332"/>
                    <a:pt x="24065" y="16914"/>
                    <a:pt x="24892" y="17752"/>
                  </a:cubicBezTo>
                  <a:cubicBezTo>
                    <a:pt x="25882" y="18741"/>
                    <a:pt x="26126" y="19801"/>
                    <a:pt x="25521" y="20523"/>
                  </a:cubicBezTo>
                  <a:cubicBezTo>
                    <a:pt x="25439" y="20616"/>
                    <a:pt x="25160" y="20837"/>
                    <a:pt x="24892" y="21023"/>
                  </a:cubicBezTo>
                  <a:cubicBezTo>
                    <a:pt x="24031" y="21605"/>
                    <a:pt x="23961" y="21734"/>
                    <a:pt x="24019" y="22793"/>
                  </a:cubicBezTo>
                  <a:cubicBezTo>
                    <a:pt x="24077" y="23841"/>
                    <a:pt x="23972" y="24062"/>
                    <a:pt x="23344" y="24353"/>
                  </a:cubicBezTo>
                  <a:cubicBezTo>
                    <a:pt x="23124" y="24452"/>
                    <a:pt x="22707" y="24508"/>
                    <a:pt x="22314" y="24508"/>
                  </a:cubicBezTo>
                  <a:cubicBezTo>
                    <a:pt x="22061" y="24508"/>
                    <a:pt x="21817" y="24485"/>
                    <a:pt x="21644" y="24435"/>
                  </a:cubicBezTo>
                  <a:cubicBezTo>
                    <a:pt x="20421" y="24085"/>
                    <a:pt x="19606" y="23422"/>
                    <a:pt x="18978" y="22246"/>
                  </a:cubicBezTo>
                  <a:cubicBezTo>
                    <a:pt x="18652" y="21652"/>
                    <a:pt x="18442" y="21093"/>
                    <a:pt x="18070" y="19766"/>
                  </a:cubicBezTo>
                  <a:cubicBezTo>
                    <a:pt x="17790" y="18800"/>
                    <a:pt x="17499" y="17915"/>
                    <a:pt x="17255" y="17275"/>
                  </a:cubicBezTo>
                  <a:cubicBezTo>
                    <a:pt x="17252" y="17266"/>
                    <a:pt x="17252" y="17262"/>
                    <a:pt x="17254" y="17262"/>
                  </a:cubicBezTo>
                  <a:cubicBezTo>
                    <a:pt x="17273" y="17262"/>
                    <a:pt x="17422" y="17467"/>
                    <a:pt x="17616" y="17752"/>
                  </a:cubicBezTo>
                  <a:cubicBezTo>
                    <a:pt x="18431" y="18916"/>
                    <a:pt x="19152" y="19836"/>
                    <a:pt x="19257" y="19836"/>
                  </a:cubicBezTo>
                  <a:cubicBezTo>
                    <a:pt x="19385" y="19836"/>
                    <a:pt x="19269" y="19626"/>
                    <a:pt x="18594" y="18567"/>
                  </a:cubicBezTo>
                  <a:cubicBezTo>
                    <a:pt x="17936" y="17550"/>
                    <a:pt x="17678" y="17153"/>
                    <a:pt x="17735" y="17153"/>
                  </a:cubicBezTo>
                  <a:cubicBezTo>
                    <a:pt x="17774" y="17153"/>
                    <a:pt x="17961" y="17338"/>
                    <a:pt x="18268" y="17635"/>
                  </a:cubicBezTo>
                  <a:cubicBezTo>
                    <a:pt x="19394" y="18717"/>
                    <a:pt x="19976" y="19149"/>
                    <a:pt x="20409" y="19149"/>
                  </a:cubicBezTo>
                  <a:cubicBezTo>
                    <a:pt x="20535" y="19149"/>
                    <a:pt x="20649" y="19113"/>
                    <a:pt x="20759" y="19044"/>
                  </a:cubicBezTo>
                  <a:cubicBezTo>
                    <a:pt x="21073" y="18858"/>
                    <a:pt x="21201" y="18439"/>
                    <a:pt x="21108" y="17950"/>
                  </a:cubicBezTo>
                  <a:cubicBezTo>
                    <a:pt x="20980" y="17298"/>
                    <a:pt x="20584" y="16844"/>
                    <a:pt x="19478" y="16110"/>
                  </a:cubicBezTo>
                  <a:cubicBezTo>
                    <a:pt x="19080" y="15844"/>
                    <a:pt x="18797" y="15631"/>
                    <a:pt x="18830" y="15631"/>
                  </a:cubicBezTo>
                  <a:cubicBezTo>
                    <a:pt x="18832" y="15631"/>
                    <a:pt x="18835" y="15632"/>
                    <a:pt x="18838" y="15633"/>
                  </a:cubicBezTo>
                  <a:cubicBezTo>
                    <a:pt x="18908" y="15656"/>
                    <a:pt x="19455" y="15854"/>
                    <a:pt x="20049" y="16087"/>
                  </a:cubicBezTo>
                  <a:cubicBezTo>
                    <a:pt x="20654" y="16320"/>
                    <a:pt x="21178" y="16506"/>
                    <a:pt x="21213" y="16506"/>
                  </a:cubicBezTo>
                  <a:cubicBezTo>
                    <a:pt x="21597" y="16506"/>
                    <a:pt x="20503" y="15901"/>
                    <a:pt x="19211" y="15388"/>
                  </a:cubicBezTo>
                  <a:cubicBezTo>
                    <a:pt x="18954" y="15284"/>
                    <a:pt x="18757" y="15191"/>
                    <a:pt x="18768" y="15179"/>
                  </a:cubicBezTo>
                  <a:cubicBezTo>
                    <a:pt x="18772" y="15174"/>
                    <a:pt x="18786" y="15171"/>
                    <a:pt x="18808" y="15171"/>
                  </a:cubicBezTo>
                  <a:close/>
                  <a:moveTo>
                    <a:pt x="14041" y="16064"/>
                  </a:moveTo>
                  <a:cubicBezTo>
                    <a:pt x="14053" y="16064"/>
                    <a:pt x="13948" y="16227"/>
                    <a:pt x="13809" y="16425"/>
                  </a:cubicBezTo>
                  <a:cubicBezTo>
                    <a:pt x="13599" y="16739"/>
                    <a:pt x="13494" y="17018"/>
                    <a:pt x="13587" y="17018"/>
                  </a:cubicBezTo>
                  <a:cubicBezTo>
                    <a:pt x="13599" y="17018"/>
                    <a:pt x="13739" y="16890"/>
                    <a:pt x="13890" y="16727"/>
                  </a:cubicBezTo>
                  <a:lnTo>
                    <a:pt x="14181" y="16425"/>
                  </a:lnTo>
                  <a:lnTo>
                    <a:pt x="13925" y="16844"/>
                  </a:lnTo>
                  <a:cubicBezTo>
                    <a:pt x="13052" y="18218"/>
                    <a:pt x="12796" y="19475"/>
                    <a:pt x="13343" y="19754"/>
                  </a:cubicBezTo>
                  <a:cubicBezTo>
                    <a:pt x="13442" y="19804"/>
                    <a:pt x="13526" y="19830"/>
                    <a:pt x="13614" y="19830"/>
                  </a:cubicBezTo>
                  <a:cubicBezTo>
                    <a:pt x="13711" y="19830"/>
                    <a:pt x="13814" y="19798"/>
                    <a:pt x="13948" y="19731"/>
                  </a:cubicBezTo>
                  <a:cubicBezTo>
                    <a:pt x="14391" y="19498"/>
                    <a:pt x="14693" y="19056"/>
                    <a:pt x="15019" y="18101"/>
                  </a:cubicBezTo>
                  <a:cubicBezTo>
                    <a:pt x="15122" y="17817"/>
                    <a:pt x="15213" y="17600"/>
                    <a:pt x="15228" y="17600"/>
                  </a:cubicBezTo>
                  <a:cubicBezTo>
                    <a:pt x="15228" y="17600"/>
                    <a:pt x="15229" y="17600"/>
                    <a:pt x="15229" y="17601"/>
                  </a:cubicBezTo>
                  <a:cubicBezTo>
                    <a:pt x="15241" y="17612"/>
                    <a:pt x="15194" y="17868"/>
                    <a:pt x="15136" y="18183"/>
                  </a:cubicBezTo>
                  <a:cubicBezTo>
                    <a:pt x="14979" y="19019"/>
                    <a:pt x="14943" y="19433"/>
                    <a:pt x="15005" y="19433"/>
                  </a:cubicBezTo>
                  <a:cubicBezTo>
                    <a:pt x="15071" y="19433"/>
                    <a:pt x="15249" y="18955"/>
                    <a:pt x="15508" y="18008"/>
                  </a:cubicBezTo>
                  <a:cubicBezTo>
                    <a:pt x="15553" y="17840"/>
                    <a:pt x="15609" y="17705"/>
                    <a:pt x="15623" y="17705"/>
                  </a:cubicBezTo>
                  <a:cubicBezTo>
                    <a:pt x="15624" y="17705"/>
                    <a:pt x="15624" y="17705"/>
                    <a:pt x="15625" y="17705"/>
                  </a:cubicBezTo>
                  <a:cubicBezTo>
                    <a:pt x="15671" y="17764"/>
                    <a:pt x="15532" y="19638"/>
                    <a:pt x="15439" y="20057"/>
                  </a:cubicBezTo>
                  <a:cubicBezTo>
                    <a:pt x="15299" y="20767"/>
                    <a:pt x="14938" y="21780"/>
                    <a:pt x="14577" y="22479"/>
                  </a:cubicBezTo>
                  <a:cubicBezTo>
                    <a:pt x="13622" y="24365"/>
                    <a:pt x="12342" y="25517"/>
                    <a:pt x="10851" y="25890"/>
                  </a:cubicBezTo>
                  <a:cubicBezTo>
                    <a:pt x="10618" y="25945"/>
                    <a:pt x="10248" y="25975"/>
                    <a:pt x="9897" y="25975"/>
                  </a:cubicBezTo>
                  <a:cubicBezTo>
                    <a:pt x="9582" y="25975"/>
                    <a:pt x="9281" y="25951"/>
                    <a:pt x="9105" y="25901"/>
                  </a:cubicBezTo>
                  <a:cubicBezTo>
                    <a:pt x="8383" y="25692"/>
                    <a:pt x="7918" y="25354"/>
                    <a:pt x="7638" y="24842"/>
                  </a:cubicBezTo>
                  <a:cubicBezTo>
                    <a:pt x="7475" y="24539"/>
                    <a:pt x="7440" y="24423"/>
                    <a:pt x="7429" y="24004"/>
                  </a:cubicBezTo>
                  <a:cubicBezTo>
                    <a:pt x="7359" y="22735"/>
                    <a:pt x="7976" y="21873"/>
                    <a:pt x="9897" y="20511"/>
                  </a:cubicBezTo>
                  <a:cubicBezTo>
                    <a:pt x="11177" y="19603"/>
                    <a:pt x="11969" y="18823"/>
                    <a:pt x="12737" y="17717"/>
                  </a:cubicBezTo>
                  <a:cubicBezTo>
                    <a:pt x="13226" y="17030"/>
                    <a:pt x="13983" y="16064"/>
                    <a:pt x="14041" y="16064"/>
                  </a:cubicBezTo>
                  <a:close/>
                  <a:moveTo>
                    <a:pt x="21830" y="1"/>
                  </a:moveTo>
                  <a:cubicBezTo>
                    <a:pt x="21576" y="1"/>
                    <a:pt x="21413" y="31"/>
                    <a:pt x="21155" y="102"/>
                  </a:cubicBezTo>
                  <a:cubicBezTo>
                    <a:pt x="18687" y="847"/>
                    <a:pt x="16195" y="4200"/>
                    <a:pt x="15532" y="7693"/>
                  </a:cubicBezTo>
                  <a:cubicBezTo>
                    <a:pt x="15462" y="8031"/>
                    <a:pt x="15392" y="8380"/>
                    <a:pt x="15369" y="8473"/>
                  </a:cubicBezTo>
                  <a:cubicBezTo>
                    <a:pt x="15350" y="8535"/>
                    <a:pt x="15338" y="8570"/>
                    <a:pt x="15331" y="8570"/>
                  </a:cubicBezTo>
                  <a:cubicBezTo>
                    <a:pt x="15320" y="8570"/>
                    <a:pt x="15317" y="8498"/>
                    <a:pt x="15310" y="8333"/>
                  </a:cubicBezTo>
                  <a:cubicBezTo>
                    <a:pt x="15299" y="7774"/>
                    <a:pt x="15136" y="5784"/>
                    <a:pt x="15054" y="5132"/>
                  </a:cubicBezTo>
                  <a:cubicBezTo>
                    <a:pt x="14728" y="2815"/>
                    <a:pt x="13913" y="1592"/>
                    <a:pt x="12318" y="1068"/>
                  </a:cubicBezTo>
                  <a:cubicBezTo>
                    <a:pt x="11993" y="960"/>
                    <a:pt x="11668" y="905"/>
                    <a:pt x="11325" y="905"/>
                  </a:cubicBezTo>
                  <a:cubicBezTo>
                    <a:pt x="10821" y="905"/>
                    <a:pt x="10278" y="1024"/>
                    <a:pt x="9641" y="1266"/>
                  </a:cubicBezTo>
                  <a:cubicBezTo>
                    <a:pt x="8872" y="1546"/>
                    <a:pt x="8535" y="1616"/>
                    <a:pt x="7673" y="1685"/>
                  </a:cubicBezTo>
                  <a:cubicBezTo>
                    <a:pt x="7231" y="1720"/>
                    <a:pt x="6649" y="1790"/>
                    <a:pt x="6381" y="1837"/>
                  </a:cubicBezTo>
                  <a:cubicBezTo>
                    <a:pt x="4693" y="2140"/>
                    <a:pt x="3400" y="3618"/>
                    <a:pt x="3633" y="4969"/>
                  </a:cubicBezTo>
                  <a:cubicBezTo>
                    <a:pt x="3750" y="5621"/>
                    <a:pt x="4215" y="6284"/>
                    <a:pt x="5030" y="6913"/>
                  </a:cubicBezTo>
                  <a:cubicBezTo>
                    <a:pt x="8360" y="9521"/>
                    <a:pt x="8861" y="9858"/>
                    <a:pt x="10980" y="11069"/>
                  </a:cubicBezTo>
                  <a:cubicBezTo>
                    <a:pt x="11748" y="11500"/>
                    <a:pt x="12365" y="11861"/>
                    <a:pt x="12353" y="11873"/>
                  </a:cubicBezTo>
                  <a:cubicBezTo>
                    <a:pt x="12353" y="11873"/>
                    <a:pt x="12352" y="11873"/>
                    <a:pt x="12351" y="11873"/>
                  </a:cubicBezTo>
                  <a:cubicBezTo>
                    <a:pt x="12317" y="11873"/>
                    <a:pt x="12012" y="11737"/>
                    <a:pt x="11643" y="11558"/>
                  </a:cubicBezTo>
                  <a:cubicBezTo>
                    <a:pt x="10036" y="10801"/>
                    <a:pt x="8826" y="10429"/>
                    <a:pt x="7813" y="10382"/>
                  </a:cubicBezTo>
                  <a:cubicBezTo>
                    <a:pt x="7655" y="10375"/>
                    <a:pt x="7536" y="10368"/>
                    <a:pt x="7430" y="10368"/>
                  </a:cubicBezTo>
                  <a:cubicBezTo>
                    <a:pt x="7061" y="10368"/>
                    <a:pt x="6869" y="10449"/>
                    <a:pt x="5845" y="10848"/>
                  </a:cubicBezTo>
                  <a:cubicBezTo>
                    <a:pt x="5438" y="10999"/>
                    <a:pt x="5042" y="11092"/>
                    <a:pt x="4122" y="11244"/>
                  </a:cubicBezTo>
                  <a:cubicBezTo>
                    <a:pt x="3470" y="11349"/>
                    <a:pt x="2772" y="11488"/>
                    <a:pt x="2562" y="11558"/>
                  </a:cubicBezTo>
                  <a:cubicBezTo>
                    <a:pt x="1363" y="11931"/>
                    <a:pt x="443" y="12711"/>
                    <a:pt x="129" y="13619"/>
                  </a:cubicBezTo>
                  <a:cubicBezTo>
                    <a:pt x="24" y="13933"/>
                    <a:pt x="1" y="14108"/>
                    <a:pt x="12" y="14620"/>
                  </a:cubicBezTo>
                  <a:cubicBezTo>
                    <a:pt x="12" y="15307"/>
                    <a:pt x="117" y="15982"/>
                    <a:pt x="373" y="16960"/>
                  </a:cubicBezTo>
                  <a:cubicBezTo>
                    <a:pt x="746" y="18404"/>
                    <a:pt x="1328" y="19114"/>
                    <a:pt x="2446" y="19487"/>
                  </a:cubicBezTo>
                  <a:cubicBezTo>
                    <a:pt x="2842" y="19626"/>
                    <a:pt x="2958" y="19638"/>
                    <a:pt x="3831" y="19638"/>
                  </a:cubicBezTo>
                  <a:cubicBezTo>
                    <a:pt x="4984" y="19638"/>
                    <a:pt x="5717" y="19498"/>
                    <a:pt x="7021" y="19056"/>
                  </a:cubicBezTo>
                  <a:cubicBezTo>
                    <a:pt x="8907" y="18415"/>
                    <a:pt x="10479" y="17566"/>
                    <a:pt x="12714" y="15994"/>
                  </a:cubicBezTo>
                  <a:cubicBezTo>
                    <a:pt x="13948" y="15121"/>
                    <a:pt x="14356" y="14888"/>
                    <a:pt x="14717" y="14830"/>
                  </a:cubicBezTo>
                  <a:lnTo>
                    <a:pt x="14996" y="14771"/>
                  </a:lnTo>
                  <a:lnTo>
                    <a:pt x="14775" y="14946"/>
                  </a:lnTo>
                  <a:cubicBezTo>
                    <a:pt x="14228" y="15365"/>
                    <a:pt x="13157" y="16529"/>
                    <a:pt x="12423" y="17496"/>
                  </a:cubicBezTo>
                  <a:cubicBezTo>
                    <a:pt x="11492" y="18730"/>
                    <a:pt x="11061" y="19149"/>
                    <a:pt x="9815" y="20045"/>
                  </a:cubicBezTo>
                  <a:cubicBezTo>
                    <a:pt x="8581" y="20930"/>
                    <a:pt x="8174" y="21279"/>
                    <a:pt x="7778" y="21768"/>
                  </a:cubicBezTo>
                  <a:cubicBezTo>
                    <a:pt x="7196" y="22502"/>
                    <a:pt x="6928" y="23247"/>
                    <a:pt x="6975" y="24039"/>
                  </a:cubicBezTo>
                  <a:cubicBezTo>
                    <a:pt x="7021" y="24679"/>
                    <a:pt x="7172" y="25063"/>
                    <a:pt x="7615" y="25529"/>
                  </a:cubicBezTo>
                  <a:cubicBezTo>
                    <a:pt x="8092" y="26030"/>
                    <a:pt x="8686" y="26344"/>
                    <a:pt x="9419" y="26449"/>
                  </a:cubicBezTo>
                  <a:cubicBezTo>
                    <a:pt x="9493" y="26460"/>
                    <a:pt x="9606" y="26465"/>
                    <a:pt x="9740" y="26465"/>
                  </a:cubicBezTo>
                  <a:cubicBezTo>
                    <a:pt x="10162" y="26465"/>
                    <a:pt x="10793" y="26415"/>
                    <a:pt x="11049" y="26344"/>
                  </a:cubicBezTo>
                  <a:cubicBezTo>
                    <a:pt x="11597" y="26204"/>
                    <a:pt x="12470" y="25739"/>
                    <a:pt x="12982" y="25331"/>
                  </a:cubicBezTo>
                  <a:cubicBezTo>
                    <a:pt x="14111" y="24423"/>
                    <a:pt x="15089" y="22909"/>
                    <a:pt x="15636" y="21233"/>
                  </a:cubicBezTo>
                  <a:cubicBezTo>
                    <a:pt x="16009" y="20104"/>
                    <a:pt x="16044" y="19789"/>
                    <a:pt x="16079" y="17915"/>
                  </a:cubicBezTo>
                  <a:cubicBezTo>
                    <a:pt x="16090" y="17007"/>
                    <a:pt x="16114" y="16169"/>
                    <a:pt x="16125" y="16064"/>
                  </a:cubicBezTo>
                  <a:cubicBezTo>
                    <a:pt x="16138" y="15997"/>
                    <a:pt x="16147" y="15958"/>
                    <a:pt x="16164" y="15958"/>
                  </a:cubicBezTo>
                  <a:cubicBezTo>
                    <a:pt x="16194" y="15958"/>
                    <a:pt x="16247" y="16087"/>
                    <a:pt x="16382" y="16425"/>
                  </a:cubicBezTo>
                  <a:cubicBezTo>
                    <a:pt x="16498" y="16739"/>
                    <a:pt x="16742" y="17333"/>
                    <a:pt x="16905" y="17764"/>
                  </a:cubicBezTo>
                  <a:cubicBezTo>
                    <a:pt x="17080" y="18183"/>
                    <a:pt x="17394" y="19102"/>
                    <a:pt x="17592" y="19813"/>
                  </a:cubicBezTo>
                  <a:cubicBezTo>
                    <a:pt x="17802" y="20523"/>
                    <a:pt x="18058" y="21361"/>
                    <a:pt x="18186" y="21664"/>
                  </a:cubicBezTo>
                  <a:cubicBezTo>
                    <a:pt x="18838" y="23329"/>
                    <a:pt x="19874" y="24353"/>
                    <a:pt x="21329" y="24772"/>
                  </a:cubicBezTo>
                  <a:cubicBezTo>
                    <a:pt x="21693" y="24872"/>
                    <a:pt x="21851" y="24908"/>
                    <a:pt x="22179" y="24908"/>
                  </a:cubicBezTo>
                  <a:cubicBezTo>
                    <a:pt x="22271" y="24908"/>
                    <a:pt x="22377" y="24905"/>
                    <a:pt x="22505" y="24900"/>
                  </a:cubicBezTo>
                  <a:cubicBezTo>
                    <a:pt x="23076" y="24877"/>
                    <a:pt x="23216" y="24854"/>
                    <a:pt x="23483" y="24737"/>
                  </a:cubicBezTo>
                  <a:cubicBezTo>
                    <a:pt x="23891" y="24539"/>
                    <a:pt x="24182" y="24283"/>
                    <a:pt x="24333" y="23969"/>
                  </a:cubicBezTo>
                  <a:cubicBezTo>
                    <a:pt x="24438" y="23736"/>
                    <a:pt x="24450" y="23631"/>
                    <a:pt x="24438" y="23107"/>
                  </a:cubicBezTo>
                  <a:cubicBezTo>
                    <a:pt x="24403" y="21908"/>
                    <a:pt x="24415" y="21885"/>
                    <a:pt x="24927" y="21536"/>
                  </a:cubicBezTo>
                  <a:cubicBezTo>
                    <a:pt x="25812" y="20942"/>
                    <a:pt x="26126" y="20569"/>
                    <a:pt x="26243" y="20010"/>
                  </a:cubicBezTo>
                  <a:cubicBezTo>
                    <a:pt x="26522" y="18707"/>
                    <a:pt x="25265" y="17146"/>
                    <a:pt x="23122" y="16110"/>
                  </a:cubicBezTo>
                  <a:cubicBezTo>
                    <a:pt x="22389" y="15761"/>
                    <a:pt x="21411" y="15412"/>
                    <a:pt x="20724" y="15249"/>
                  </a:cubicBezTo>
                  <a:cubicBezTo>
                    <a:pt x="20235" y="15132"/>
                    <a:pt x="20095" y="15039"/>
                    <a:pt x="20386" y="15039"/>
                  </a:cubicBezTo>
                  <a:cubicBezTo>
                    <a:pt x="20666" y="15039"/>
                    <a:pt x="21853" y="14841"/>
                    <a:pt x="22540" y="14678"/>
                  </a:cubicBezTo>
                  <a:cubicBezTo>
                    <a:pt x="24240" y="14282"/>
                    <a:pt x="25800" y="13526"/>
                    <a:pt x="26976" y="12536"/>
                  </a:cubicBezTo>
                  <a:cubicBezTo>
                    <a:pt x="29130" y="10720"/>
                    <a:pt x="29852" y="7705"/>
                    <a:pt x="28583" y="5853"/>
                  </a:cubicBezTo>
                  <a:cubicBezTo>
                    <a:pt x="28164" y="5236"/>
                    <a:pt x="27675" y="4841"/>
                    <a:pt x="26487" y="4142"/>
                  </a:cubicBezTo>
                  <a:cubicBezTo>
                    <a:pt x="25462" y="3537"/>
                    <a:pt x="25137" y="3187"/>
                    <a:pt x="24461" y="1930"/>
                  </a:cubicBezTo>
                  <a:cubicBezTo>
                    <a:pt x="23681" y="498"/>
                    <a:pt x="23134" y="44"/>
                    <a:pt x="22098" y="9"/>
                  </a:cubicBezTo>
                  <a:cubicBezTo>
                    <a:pt x="21996" y="3"/>
                    <a:pt x="21909" y="1"/>
                    <a:pt x="2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1628075" y="1572675"/>
              <a:ext cx="28925" cy="12775"/>
            </a:xfrm>
            <a:custGeom>
              <a:rect b="b" l="l" r="r" t="t"/>
              <a:pathLst>
                <a:path extrusionOk="0" h="511" w="1157">
                  <a:moveTo>
                    <a:pt x="1052" y="0"/>
                  </a:moveTo>
                  <a:cubicBezTo>
                    <a:pt x="949" y="0"/>
                    <a:pt x="751" y="51"/>
                    <a:pt x="501" y="149"/>
                  </a:cubicBezTo>
                  <a:cubicBezTo>
                    <a:pt x="70" y="324"/>
                    <a:pt x="0" y="359"/>
                    <a:pt x="58" y="452"/>
                  </a:cubicBezTo>
                  <a:cubicBezTo>
                    <a:pt x="82" y="475"/>
                    <a:pt x="152" y="510"/>
                    <a:pt x="210" y="510"/>
                  </a:cubicBezTo>
                  <a:cubicBezTo>
                    <a:pt x="361" y="510"/>
                    <a:pt x="1013" y="196"/>
                    <a:pt x="1106" y="91"/>
                  </a:cubicBezTo>
                  <a:cubicBezTo>
                    <a:pt x="1157" y="30"/>
                    <a:pt x="1133" y="0"/>
                    <a:pt x="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1737225" y="1413400"/>
              <a:ext cx="11650" cy="25400"/>
            </a:xfrm>
            <a:custGeom>
              <a:rect b="b" l="l" r="r" t="t"/>
              <a:pathLst>
                <a:path extrusionOk="0" h="1016" w="466">
                  <a:moveTo>
                    <a:pt x="396" y="1"/>
                  </a:moveTo>
                  <a:cubicBezTo>
                    <a:pt x="326" y="1"/>
                    <a:pt x="58" y="583"/>
                    <a:pt x="23" y="839"/>
                  </a:cubicBezTo>
                  <a:cubicBezTo>
                    <a:pt x="1" y="960"/>
                    <a:pt x="11" y="1016"/>
                    <a:pt x="41" y="1016"/>
                  </a:cubicBezTo>
                  <a:cubicBezTo>
                    <a:pt x="88" y="1016"/>
                    <a:pt x="182" y="877"/>
                    <a:pt x="268" y="641"/>
                  </a:cubicBezTo>
                  <a:cubicBezTo>
                    <a:pt x="442" y="164"/>
                    <a:pt x="466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445650" y="1392775"/>
              <a:ext cx="58450" cy="7850"/>
            </a:xfrm>
            <a:custGeom>
              <a:rect b="b" l="l" r="r" t="t"/>
              <a:pathLst>
                <a:path extrusionOk="0" h="314" w="2338">
                  <a:moveTo>
                    <a:pt x="226" y="0"/>
                  </a:moveTo>
                  <a:cubicBezTo>
                    <a:pt x="22" y="0"/>
                    <a:pt x="1" y="23"/>
                    <a:pt x="9" y="81"/>
                  </a:cubicBezTo>
                  <a:cubicBezTo>
                    <a:pt x="21" y="139"/>
                    <a:pt x="126" y="197"/>
                    <a:pt x="289" y="244"/>
                  </a:cubicBezTo>
                  <a:cubicBezTo>
                    <a:pt x="428" y="278"/>
                    <a:pt x="871" y="313"/>
                    <a:pt x="1267" y="313"/>
                  </a:cubicBezTo>
                  <a:cubicBezTo>
                    <a:pt x="2000" y="313"/>
                    <a:pt x="2338" y="267"/>
                    <a:pt x="2221" y="197"/>
                  </a:cubicBezTo>
                  <a:cubicBezTo>
                    <a:pt x="2140" y="139"/>
                    <a:pt x="1301" y="46"/>
                    <a:pt x="580" y="11"/>
                  </a:cubicBezTo>
                  <a:cubicBezTo>
                    <a:pt x="424" y="4"/>
                    <a:pt x="309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516000" y="1075200"/>
              <a:ext cx="64650" cy="78725"/>
            </a:xfrm>
            <a:custGeom>
              <a:rect b="b" l="l" r="r" t="t"/>
              <a:pathLst>
                <a:path extrusionOk="0" h="3149" w="2586">
                  <a:moveTo>
                    <a:pt x="292" y="0"/>
                  </a:moveTo>
                  <a:cubicBezTo>
                    <a:pt x="13" y="0"/>
                    <a:pt x="1" y="582"/>
                    <a:pt x="269" y="1071"/>
                  </a:cubicBezTo>
                  <a:cubicBezTo>
                    <a:pt x="548" y="1584"/>
                    <a:pt x="1293" y="2305"/>
                    <a:pt x="2166" y="2923"/>
                  </a:cubicBezTo>
                  <a:cubicBezTo>
                    <a:pt x="2407" y="3090"/>
                    <a:pt x="2488" y="3148"/>
                    <a:pt x="2526" y="3148"/>
                  </a:cubicBezTo>
                  <a:cubicBezTo>
                    <a:pt x="2549" y="3148"/>
                    <a:pt x="2556" y="3128"/>
                    <a:pt x="2574" y="3097"/>
                  </a:cubicBezTo>
                  <a:cubicBezTo>
                    <a:pt x="2586" y="3074"/>
                    <a:pt x="2166" y="2597"/>
                    <a:pt x="1631" y="2049"/>
                  </a:cubicBezTo>
                  <a:cubicBezTo>
                    <a:pt x="537" y="920"/>
                    <a:pt x="304" y="594"/>
                    <a:pt x="362" y="221"/>
                  </a:cubicBezTo>
                  <a:cubicBezTo>
                    <a:pt x="397" y="24"/>
                    <a:pt x="385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541050" y="1069575"/>
              <a:ext cx="32325" cy="45225"/>
            </a:xfrm>
            <a:custGeom>
              <a:rect b="b" l="l" r="r" t="t"/>
              <a:pathLst>
                <a:path extrusionOk="0" h="1809" w="1293">
                  <a:moveTo>
                    <a:pt x="192" y="0"/>
                  </a:moveTo>
                  <a:cubicBezTo>
                    <a:pt x="153" y="0"/>
                    <a:pt x="117" y="28"/>
                    <a:pt x="93" y="86"/>
                  </a:cubicBezTo>
                  <a:cubicBezTo>
                    <a:pt x="0" y="318"/>
                    <a:pt x="338" y="959"/>
                    <a:pt x="838" y="1506"/>
                  </a:cubicBezTo>
                  <a:cubicBezTo>
                    <a:pt x="978" y="1669"/>
                    <a:pt x="1129" y="1809"/>
                    <a:pt x="1176" y="1809"/>
                  </a:cubicBezTo>
                  <a:cubicBezTo>
                    <a:pt x="1292" y="1809"/>
                    <a:pt x="1153" y="1494"/>
                    <a:pt x="745" y="854"/>
                  </a:cubicBezTo>
                  <a:cubicBezTo>
                    <a:pt x="559" y="563"/>
                    <a:pt x="373" y="249"/>
                    <a:pt x="349" y="167"/>
                  </a:cubicBezTo>
                  <a:cubicBezTo>
                    <a:pt x="308" y="57"/>
                    <a:pt x="24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987525" y="1443300"/>
              <a:ext cx="19225" cy="24025"/>
            </a:xfrm>
            <a:custGeom>
              <a:rect b="b" l="l" r="r" t="t"/>
              <a:pathLst>
                <a:path extrusionOk="0" h="961" w="769">
                  <a:moveTo>
                    <a:pt x="57" y="1"/>
                  </a:moveTo>
                  <a:cubicBezTo>
                    <a:pt x="53" y="1"/>
                    <a:pt x="50" y="2"/>
                    <a:pt x="47" y="4"/>
                  </a:cubicBezTo>
                  <a:cubicBezTo>
                    <a:pt x="0" y="62"/>
                    <a:pt x="129" y="295"/>
                    <a:pt x="443" y="714"/>
                  </a:cubicBezTo>
                  <a:cubicBezTo>
                    <a:pt x="574" y="882"/>
                    <a:pt x="652" y="961"/>
                    <a:pt x="696" y="961"/>
                  </a:cubicBezTo>
                  <a:cubicBezTo>
                    <a:pt x="707" y="961"/>
                    <a:pt x="715" y="956"/>
                    <a:pt x="722" y="947"/>
                  </a:cubicBezTo>
                  <a:cubicBezTo>
                    <a:pt x="769" y="912"/>
                    <a:pt x="757" y="830"/>
                    <a:pt x="687" y="702"/>
                  </a:cubicBezTo>
                  <a:cubicBezTo>
                    <a:pt x="543" y="447"/>
                    <a:pt x="144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30"/>
          <p:cNvGrpSpPr/>
          <p:nvPr/>
        </p:nvGrpSpPr>
        <p:grpSpPr>
          <a:xfrm rot="9376399">
            <a:off x="-994848" y="2445257"/>
            <a:ext cx="2430954" cy="2301565"/>
            <a:chOff x="1767475" y="503500"/>
            <a:chExt cx="584775" cy="553650"/>
          </a:xfrm>
        </p:grpSpPr>
        <p:sp>
          <p:nvSpPr>
            <p:cNvPr id="920" name="Google Shape;920;p30"/>
            <p:cNvSpPr/>
            <p:nvPr/>
          </p:nvSpPr>
          <p:spPr>
            <a:xfrm>
              <a:off x="2234925" y="654000"/>
              <a:ext cx="63175" cy="14500"/>
            </a:xfrm>
            <a:custGeom>
              <a:rect b="b" l="l" r="r" t="t"/>
              <a:pathLst>
                <a:path extrusionOk="0" h="580" w="2527">
                  <a:moveTo>
                    <a:pt x="1141" y="1"/>
                  </a:moveTo>
                  <a:cubicBezTo>
                    <a:pt x="1118" y="1"/>
                    <a:pt x="1095" y="1"/>
                    <a:pt x="1071" y="2"/>
                  </a:cubicBezTo>
                  <a:cubicBezTo>
                    <a:pt x="711" y="14"/>
                    <a:pt x="0" y="177"/>
                    <a:pt x="0" y="246"/>
                  </a:cubicBezTo>
                  <a:cubicBezTo>
                    <a:pt x="0" y="299"/>
                    <a:pt x="55" y="318"/>
                    <a:pt x="292" y="318"/>
                  </a:cubicBezTo>
                  <a:cubicBezTo>
                    <a:pt x="419" y="318"/>
                    <a:pt x="599" y="313"/>
                    <a:pt x="850" y="305"/>
                  </a:cubicBezTo>
                  <a:cubicBezTo>
                    <a:pt x="932" y="301"/>
                    <a:pt x="1010" y="300"/>
                    <a:pt x="1084" y="300"/>
                  </a:cubicBezTo>
                  <a:cubicBezTo>
                    <a:pt x="1550" y="300"/>
                    <a:pt x="1883" y="365"/>
                    <a:pt x="2224" y="526"/>
                  </a:cubicBezTo>
                  <a:cubicBezTo>
                    <a:pt x="2307" y="564"/>
                    <a:pt x="2365" y="580"/>
                    <a:pt x="2400" y="580"/>
                  </a:cubicBezTo>
                  <a:cubicBezTo>
                    <a:pt x="2527" y="580"/>
                    <a:pt x="2360" y="369"/>
                    <a:pt x="2049" y="223"/>
                  </a:cubicBezTo>
                  <a:cubicBezTo>
                    <a:pt x="1757" y="72"/>
                    <a:pt x="1445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930175" y="735175"/>
              <a:ext cx="27050" cy="11675"/>
            </a:xfrm>
            <a:custGeom>
              <a:rect b="b" l="l" r="r" t="t"/>
              <a:pathLst>
                <a:path extrusionOk="0" h="467" w="1082">
                  <a:moveTo>
                    <a:pt x="115" y="1"/>
                  </a:moveTo>
                  <a:cubicBezTo>
                    <a:pt x="107" y="1"/>
                    <a:pt x="100" y="2"/>
                    <a:pt x="94" y="3"/>
                  </a:cubicBezTo>
                  <a:cubicBezTo>
                    <a:pt x="1" y="26"/>
                    <a:pt x="24" y="38"/>
                    <a:pt x="280" y="178"/>
                  </a:cubicBezTo>
                  <a:cubicBezTo>
                    <a:pt x="594" y="339"/>
                    <a:pt x="907" y="466"/>
                    <a:pt x="1007" y="466"/>
                  </a:cubicBezTo>
                  <a:cubicBezTo>
                    <a:pt x="1022" y="466"/>
                    <a:pt x="1032" y="463"/>
                    <a:pt x="1037" y="457"/>
                  </a:cubicBezTo>
                  <a:cubicBezTo>
                    <a:pt x="1082" y="379"/>
                    <a:pt x="30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2200575" y="736975"/>
              <a:ext cx="18950" cy="19900"/>
            </a:xfrm>
            <a:custGeom>
              <a:rect b="b" l="l" r="r" t="t"/>
              <a:pathLst>
                <a:path extrusionOk="0" h="796" w="758">
                  <a:moveTo>
                    <a:pt x="676" y="1"/>
                  </a:moveTo>
                  <a:cubicBezTo>
                    <a:pt x="606" y="1"/>
                    <a:pt x="210" y="420"/>
                    <a:pt x="94" y="606"/>
                  </a:cubicBezTo>
                  <a:cubicBezTo>
                    <a:pt x="36" y="699"/>
                    <a:pt x="1" y="781"/>
                    <a:pt x="24" y="793"/>
                  </a:cubicBezTo>
                  <a:cubicBezTo>
                    <a:pt x="27" y="794"/>
                    <a:pt x="31" y="795"/>
                    <a:pt x="35" y="795"/>
                  </a:cubicBezTo>
                  <a:cubicBezTo>
                    <a:pt x="121" y="795"/>
                    <a:pt x="484" y="492"/>
                    <a:pt x="606" y="315"/>
                  </a:cubicBezTo>
                  <a:cubicBezTo>
                    <a:pt x="722" y="117"/>
                    <a:pt x="757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2064900" y="697850"/>
              <a:ext cx="5900" cy="14525"/>
            </a:xfrm>
            <a:custGeom>
              <a:rect b="b" l="l" r="r" t="t"/>
              <a:pathLst>
                <a:path extrusionOk="0" h="581" w="236">
                  <a:moveTo>
                    <a:pt x="157" y="1"/>
                  </a:moveTo>
                  <a:cubicBezTo>
                    <a:pt x="96" y="1"/>
                    <a:pt x="45" y="144"/>
                    <a:pt x="14" y="343"/>
                  </a:cubicBezTo>
                  <a:cubicBezTo>
                    <a:pt x="1" y="501"/>
                    <a:pt x="14" y="581"/>
                    <a:pt x="44" y="581"/>
                  </a:cubicBezTo>
                  <a:cubicBezTo>
                    <a:pt x="67" y="581"/>
                    <a:pt x="101" y="533"/>
                    <a:pt x="142" y="437"/>
                  </a:cubicBezTo>
                  <a:cubicBezTo>
                    <a:pt x="212" y="250"/>
                    <a:pt x="235" y="41"/>
                    <a:pt x="177" y="6"/>
                  </a:cubicBezTo>
                  <a:cubicBezTo>
                    <a:pt x="170" y="2"/>
                    <a:pt x="16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2249775" y="672550"/>
              <a:ext cx="37075" cy="11250"/>
            </a:xfrm>
            <a:custGeom>
              <a:rect b="b" l="l" r="r" t="t"/>
              <a:pathLst>
                <a:path extrusionOk="0" h="450" w="1483">
                  <a:moveTo>
                    <a:pt x="692" y="0"/>
                  </a:moveTo>
                  <a:cubicBezTo>
                    <a:pt x="452" y="0"/>
                    <a:pt x="65" y="59"/>
                    <a:pt x="35" y="110"/>
                  </a:cubicBezTo>
                  <a:cubicBezTo>
                    <a:pt x="0" y="168"/>
                    <a:pt x="117" y="203"/>
                    <a:pt x="559" y="249"/>
                  </a:cubicBezTo>
                  <a:cubicBezTo>
                    <a:pt x="815" y="273"/>
                    <a:pt x="1094" y="331"/>
                    <a:pt x="1199" y="389"/>
                  </a:cubicBezTo>
                  <a:cubicBezTo>
                    <a:pt x="1293" y="429"/>
                    <a:pt x="1362" y="449"/>
                    <a:pt x="1406" y="449"/>
                  </a:cubicBezTo>
                  <a:cubicBezTo>
                    <a:pt x="1467" y="449"/>
                    <a:pt x="1482" y="411"/>
                    <a:pt x="1455" y="331"/>
                  </a:cubicBezTo>
                  <a:cubicBezTo>
                    <a:pt x="1397" y="203"/>
                    <a:pt x="1036" y="17"/>
                    <a:pt x="792" y="5"/>
                  </a:cubicBezTo>
                  <a:cubicBezTo>
                    <a:pt x="763" y="2"/>
                    <a:pt x="730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2262575" y="691675"/>
              <a:ext cx="19950" cy="6450"/>
            </a:xfrm>
            <a:custGeom>
              <a:rect b="b" l="l" r="r" t="t"/>
              <a:pathLst>
                <a:path extrusionOk="0" h="258" w="798">
                  <a:moveTo>
                    <a:pt x="66" y="1"/>
                  </a:moveTo>
                  <a:cubicBezTo>
                    <a:pt x="44" y="1"/>
                    <a:pt x="29" y="3"/>
                    <a:pt x="24" y="8"/>
                  </a:cubicBezTo>
                  <a:cubicBezTo>
                    <a:pt x="0" y="67"/>
                    <a:pt x="187" y="160"/>
                    <a:pt x="454" y="230"/>
                  </a:cubicBezTo>
                  <a:cubicBezTo>
                    <a:pt x="527" y="249"/>
                    <a:pt x="590" y="258"/>
                    <a:pt x="639" y="258"/>
                  </a:cubicBezTo>
                  <a:cubicBezTo>
                    <a:pt x="764" y="258"/>
                    <a:pt x="797" y="203"/>
                    <a:pt x="664" y="136"/>
                  </a:cubicBezTo>
                  <a:cubicBezTo>
                    <a:pt x="555" y="77"/>
                    <a:pt x="194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2082700" y="894125"/>
              <a:ext cx="10500" cy="22050"/>
            </a:xfrm>
            <a:custGeom>
              <a:rect b="b" l="l" r="r" t="t"/>
              <a:pathLst>
                <a:path extrusionOk="0" h="882" w="420">
                  <a:moveTo>
                    <a:pt x="96" y="1"/>
                  </a:moveTo>
                  <a:cubicBezTo>
                    <a:pt x="61" y="1"/>
                    <a:pt x="31" y="36"/>
                    <a:pt x="12" y="107"/>
                  </a:cubicBezTo>
                  <a:cubicBezTo>
                    <a:pt x="0" y="188"/>
                    <a:pt x="35" y="304"/>
                    <a:pt x="198" y="665"/>
                  </a:cubicBezTo>
                  <a:cubicBezTo>
                    <a:pt x="253" y="802"/>
                    <a:pt x="322" y="882"/>
                    <a:pt x="366" y="882"/>
                  </a:cubicBezTo>
                  <a:cubicBezTo>
                    <a:pt x="378" y="882"/>
                    <a:pt x="389" y="876"/>
                    <a:pt x="396" y="863"/>
                  </a:cubicBezTo>
                  <a:cubicBezTo>
                    <a:pt x="420" y="828"/>
                    <a:pt x="257" y="188"/>
                    <a:pt x="187" y="72"/>
                  </a:cubicBezTo>
                  <a:cubicBezTo>
                    <a:pt x="155" y="24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1791650" y="725850"/>
              <a:ext cx="57650" cy="36125"/>
            </a:xfrm>
            <a:custGeom>
              <a:rect b="b" l="l" r="r" t="t"/>
              <a:pathLst>
                <a:path extrusionOk="0" h="1445" w="2306">
                  <a:moveTo>
                    <a:pt x="108" y="1"/>
                  </a:moveTo>
                  <a:cubicBezTo>
                    <a:pt x="94" y="1"/>
                    <a:pt x="83" y="10"/>
                    <a:pt x="70" y="27"/>
                  </a:cubicBezTo>
                  <a:cubicBezTo>
                    <a:pt x="0" y="132"/>
                    <a:pt x="280" y="516"/>
                    <a:pt x="664" y="842"/>
                  </a:cubicBezTo>
                  <a:cubicBezTo>
                    <a:pt x="966" y="1098"/>
                    <a:pt x="1572" y="1366"/>
                    <a:pt x="2026" y="1436"/>
                  </a:cubicBezTo>
                  <a:cubicBezTo>
                    <a:pt x="2084" y="1441"/>
                    <a:pt x="2142" y="1444"/>
                    <a:pt x="2187" y="1444"/>
                  </a:cubicBezTo>
                  <a:cubicBezTo>
                    <a:pt x="2233" y="1444"/>
                    <a:pt x="2265" y="1441"/>
                    <a:pt x="2270" y="1436"/>
                  </a:cubicBezTo>
                  <a:cubicBezTo>
                    <a:pt x="2305" y="1377"/>
                    <a:pt x="1968" y="1144"/>
                    <a:pt x="1572" y="947"/>
                  </a:cubicBezTo>
                  <a:cubicBezTo>
                    <a:pt x="1199" y="772"/>
                    <a:pt x="559" y="353"/>
                    <a:pt x="245" y="97"/>
                  </a:cubicBezTo>
                  <a:cubicBezTo>
                    <a:pt x="170" y="30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1842275" y="920225"/>
              <a:ext cx="51250" cy="12500"/>
            </a:xfrm>
            <a:custGeom>
              <a:rect b="b" l="l" r="r" t="t"/>
              <a:pathLst>
                <a:path extrusionOk="0" h="500" w="2050">
                  <a:moveTo>
                    <a:pt x="66" y="0"/>
                  </a:moveTo>
                  <a:cubicBezTo>
                    <a:pt x="45" y="0"/>
                    <a:pt x="35" y="15"/>
                    <a:pt x="24" y="41"/>
                  </a:cubicBezTo>
                  <a:cubicBezTo>
                    <a:pt x="1" y="87"/>
                    <a:pt x="36" y="145"/>
                    <a:pt x="94" y="204"/>
                  </a:cubicBezTo>
                  <a:cubicBezTo>
                    <a:pt x="257" y="355"/>
                    <a:pt x="490" y="448"/>
                    <a:pt x="839" y="483"/>
                  </a:cubicBezTo>
                  <a:cubicBezTo>
                    <a:pt x="931" y="494"/>
                    <a:pt x="1042" y="499"/>
                    <a:pt x="1159" y="499"/>
                  </a:cubicBezTo>
                  <a:cubicBezTo>
                    <a:pt x="1517" y="499"/>
                    <a:pt x="1927" y="451"/>
                    <a:pt x="1980" y="390"/>
                  </a:cubicBezTo>
                  <a:cubicBezTo>
                    <a:pt x="2050" y="308"/>
                    <a:pt x="1934" y="297"/>
                    <a:pt x="1340" y="285"/>
                  </a:cubicBezTo>
                  <a:cubicBezTo>
                    <a:pt x="781" y="285"/>
                    <a:pt x="455" y="227"/>
                    <a:pt x="222" y="75"/>
                  </a:cubicBezTo>
                  <a:cubicBezTo>
                    <a:pt x="138" y="23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767475" y="503500"/>
              <a:ext cx="584775" cy="553650"/>
            </a:xfrm>
            <a:custGeom>
              <a:rect b="b" l="l" r="r" t="t"/>
              <a:pathLst>
                <a:path extrusionOk="0" h="22146" w="23391">
                  <a:moveTo>
                    <a:pt x="9410" y="324"/>
                  </a:moveTo>
                  <a:cubicBezTo>
                    <a:pt x="9874" y="324"/>
                    <a:pt x="10329" y="483"/>
                    <a:pt x="11049" y="864"/>
                  </a:cubicBezTo>
                  <a:cubicBezTo>
                    <a:pt x="11748" y="1237"/>
                    <a:pt x="12016" y="1330"/>
                    <a:pt x="12668" y="1446"/>
                  </a:cubicBezTo>
                  <a:cubicBezTo>
                    <a:pt x="13320" y="1563"/>
                    <a:pt x="13541" y="1644"/>
                    <a:pt x="13867" y="1842"/>
                  </a:cubicBezTo>
                  <a:cubicBezTo>
                    <a:pt x="14658" y="2331"/>
                    <a:pt x="15101" y="3228"/>
                    <a:pt x="14996" y="4136"/>
                  </a:cubicBezTo>
                  <a:cubicBezTo>
                    <a:pt x="14891" y="4986"/>
                    <a:pt x="14367" y="6185"/>
                    <a:pt x="13098" y="8420"/>
                  </a:cubicBezTo>
                  <a:cubicBezTo>
                    <a:pt x="12621" y="9282"/>
                    <a:pt x="12225" y="10073"/>
                    <a:pt x="12179" y="10295"/>
                  </a:cubicBezTo>
                  <a:cubicBezTo>
                    <a:pt x="12170" y="10320"/>
                    <a:pt x="12162" y="10339"/>
                    <a:pt x="12158" y="10339"/>
                  </a:cubicBezTo>
                  <a:cubicBezTo>
                    <a:pt x="12156" y="10339"/>
                    <a:pt x="12155" y="10336"/>
                    <a:pt x="12155" y="10330"/>
                  </a:cubicBezTo>
                  <a:cubicBezTo>
                    <a:pt x="12144" y="10318"/>
                    <a:pt x="12225" y="9887"/>
                    <a:pt x="12318" y="9386"/>
                  </a:cubicBezTo>
                  <a:cubicBezTo>
                    <a:pt x="12540" y="8257"/>
                    <a:pt x="12598" y="7780"/>
                    <a:pt x="12563" y="7349"/>
                  </a:cubicBezTo>
                  <a:cubicBezTo>
                    <a:pt x="12535" y="6835"/>
                    <a:pt x="12371" y="6538"/>
                    <a:pt x="12139" y="6538"/>
                  </a:cubicBezTo>
                  <a:cubicBezTo>
                    <a:pt x="12082" y="6538"/>
                    <a:pt x="12022" y="6556"/>
                    <a:pt x="11957" y="6592"/>
                  </a:cubicBezTo>
                  <a:cubicBezTo>
                    <a:pt x="11585" y="6814"/>
                    <a:pt x="11306" y="8187"/>
                    <a:pt x="11375" y="9398"/>
                  </a:cubicBezTo>
                  <a:lnTo>
                    <a:pt x="11410" y="9852"/>
                  </a:lnTo>
                  <a:lnTo>
                    <a:pt x="11340" y="9573"/>
                  </a:lnTo>
                  <a:cubicBezTo>
                    <a:pt x="11247" y="9235"/>
                    <a:pt x="11038" y="7954"/>
                    <a:pt x="11014" y="7675"/>
                  </a:cubicBezTo>
                  <a:cubicBezTo>
                    <a:pt x="11007" y="7525"/>
                    <a:pt x="10972" y="7445"/>
                    <a:pt x="10929" y="7445"/>
                  </a:cubicBezTo>
                  <a:cubicBezTo>
                    <a:pt x="10908" y="7445"/>
                    <a:pt x="10886" y="7463"/>
                    <a:pt x="10863" y="7500"/>
                  </a:cubicBezTo>
                  <a:cubicBezTo>
                    <a:pt x="10770" y="7652"/>
                    <a:pt x="10840" y="8711"/>
                    <a:pt x="11003" y="9736"/>
                  </a:cubicBezTo>
                  <a:cubicBezTo>
                    <a:pt x="11026" y="9887"/>
                    <a:pt x="11049" y="10004"/>
                    <a:pt x="11038" y="10004"/>
                  </a:cubicBezTo>
                  <a:cubicBezTo>
                    <a:pt x="11038" y="9992"/>
                    <a:pt x="10945" y="9829"/>
                    <a:pt x="10851" y="9619"/>
                  </a:cubicBezTo>
                  <a:cubicBezTo>
                    <a:pt x="10758" y="9410"/>
                    <a:pt x="10386" y="8711"/>
                    <a:pt x="10025" y="8059"/>
                  </a:cubicBezTo>
                  <a:cubicBezTo>
                    <a:pt x="9222" y="6557"/>
                    <a:pt x="8931" y="5929"/>
                    <a:pt x="8372" y="4473"/>
                  </a:cubicBezTo>
                  <a:cubicBezTo>
                    <a:pt x="7592" y="2424"/>
                    <a:pt x="7499" y="2122"/>
                    <a:pt x="7557" y="1656"/>
                  </a:cubicBezTo>
                  <a:cubicBezTo>
                    <a:pt x="7568" y="1446"/>
                    <a:pt x="7615" y="1342"/>
                    <a:pt x="7755" y="1109"/>
                  </a:cubicBezTo>
                  <a:cubicBezTo>
                    <a:pt x="7987" y="725"/>
                    <a:pt x="8325" y="515"/>
                    <a:pt x="8872" y="387"/>
                  </a:cubicBezTo>
                  <a:cubicBezTo>
                    <a:pt x="9062" y="346"/>
                    <a:pt x="9237" y="324"/>
                    <a:pt x="9410" y="324"/>
                  </a:cubicBezTo>
                  <a:close/>
                  <a:moveTo>
                    <a:pt x="12106" y="6818"/>
                  </a:moveTo>
                  <a:cubicBezTo>
                    <a:pt x="12159" y="6818"/>
                    <a:pt x="12196" y="6917"/>
                    <a:pt x="12237" y="7128"/>
                  </a:cubicBezTo>
                  <a:cubicBezTo>
                    <a:pt x="12318" y="7535"/>
                    <a:pt x="12283" y="8071"/>
                    <a:pt x="12062" y="9340"/>
                  </a:cubicBezTo>
                  <a:cubicBezTo>
                    <a:pt x="11969" y="9899"/>
                    <a:pt x="11876" y="10434"/>
                    <a:pt x="11864" y="10527"/>
                  </a:cubicBezTo>
                  <a:cubicBezTo>
                    <a:pt x="11853" y="10615"/>
                    <a:pt x="11832" y="10692"/>
                    <a:pt x="11830" y="10692"/>
                  </a:cubicBezTo>
                  <a:cubicBezTo>
                    <a:pt x="11830" y="10692"/>
                    <a:pt x="11829" y="10691"/>
                    <a:pt x="11829" y="10690"/>
                  </a:cubicBezTo>
                  <a:cubicBezTo>
                    <a:pt x="11783" y="10667"/>
                    <a:pt x="11643" y="9340"/>
                    <a:pt x="11643" y="8944"/>
                  </a:cubicBezTo>
                  <a:cubicBezTo>
                    <a:pt x="11620" y="8083"/>
                    <a:pt x="11748" y="7303"/>
                    <a:pt x="11957" y="6965"/>
                  </a:cubicBezTo>
                  <a:cubicBezTo>
                    <a:pt x="12020" y="6868"/>
                    <a:pt x="12067" y="6818"/>
                    <a:pt x="12106" y="6818"/>
                  </a:cubicBezTo>
                  <a:close/>
                  <a:moveTo>
                    <a:pt x="3130" y="5230"/>
                  </a:moveTo>
                  <a:cubicBezTo>
                    <a:pt x="3146" y="5230"/>
                    <a:pt x="3163" y="5230"/>
                    <a:pt x="3179" y="5230"/>
                  </a:cubicBezTo>
                  <a:cubicBezTo>
                    <a:pt x="3668" y="5230"/>
                    <a:pt x="4076" y="5347"/>
                    <a:pt x="5030" y="5742"/>
                  </a:cubicBezTo>
                  <a:cubicBezTo>
                    <a:pt x="5892" y="6103"/>
                    <a:pt x="5962" y="6115"/>
                    <a:pt x="7010" y="6313"/>
                  </a:cubicBezTo>
                  <a:cubicBezTo>
                    <a:pt x="7533" y="6406"/>
                    <a:pt x="8220" y="6953"/>
                    <a:pt x="8907" y="7850"/>
                  </a:cubicBezTo>
                  <a:cubicBezTo>
                    <a:pt x="9396" y="8467"/>
                    <a:pt x="10467" y="10178"/>
                    <a:pt x="10397" y="10201"/>
                  </a:cubicBezTo>
                  <a:cubicBezTo>
                    <a:pt x="10386" y="10201"/>
                    <a:pt x="10211" y="10038"/>
                    <a:pt x="10002" y="9829"/>
                  </a:cubicBezTo>
                  <a:cubicBezTo>
                    <a:pt x="9358" y="9174"/>
                    <a:pt x="8694" y="8626"/>
                    <a:pt x="8552" y="8626"/>
                  </a:cubicBezTo>
                  <a:cubicBezTo>
                    <a:pt x="8545" y="8626"/>
                    <a:pt x="8539" y="8627"/>
                    <a:pt x="8535" y="8630"/>
                  </a:cubicBezTo>
                  <a:cubicBezTo>
                    <a:pt x="8511" y="8653"/>
                    <a:pt x="8674" y="8851"/>
                    <a:pt x="8942" y="9130"/>
                  </a:cubicBezTo>
                  <a:cubicBezTo>
                    <a:pt x="9423" y="9623"/>
                    <a:pt x="10367" y="10691"/>
                    <a:pt x="10341" y="10691"/>
                  </a:cubicBezTo>
                  <a:cubicBezTo>
                    <a:pt x="10341" y="10691"/>
                    <a:pt x="10340" y="10691"/>
                    <a:pt x="10339" y="10690"/>
                  </a:cubicBezTo>
                  <a:cubicBezTo>
                    <a:pt x="10316" y="10679"/>
                    <a:pt x="10071" y="10481"/>
                    <a:pt x="9792" y="10248"/>
                  </a:cubicBezTo>
                  <a:cubicBezTo>
                    <a:pt x="9513" y="10027"/>
                    <a:pt x="9035" y="9654"/>
                    <a:pt x="8733" y="9433"/>
                  </a:cubicBezTo>
                  <a:cubicBezTo>
                    <a:pt x="7902" y="8821"/>
                    <a:pt x="7203" y="8518"/>
                    <a:pt x="6631" y="8518"/>
                  </a:cubicBezTo>
                  <a:cubicBezTo>
                    <a:pt x="6440" y="8518"/>
                    <a:pt x="6264" y="8551"/>
                    <a:pt x="6101" y="8618"/>
                  </a:cubicBezTo>
                  <a:cubicBezTo>
                    <a:pt x="5927" y="8700"/>
                    <a:pt x="5869" y="8746"/>
                    <a:pt x="5764" y="8921"/>
                  </a:cubicBezTo>
                  <a:cubicBezTo>
                    <a:pt x="5612" y="9177"/>
                    <a:pt x="5601" y="9352"/>
                    <a:pt x="5729" y="9596"/>
                  </a:cubicBezTo>
                  <a:cubicBezTo>
                    <a:pt x="5857" y="9841"/>
                    <a:pt x="6299" y="10085"/>
                    <a:pt x="7173" y="10399"/>
                  </a:cubicBezTo>
                  <a:cubicBezTo>
                    <a:pt x="7848" y="10644"/>
                    <a:pt x="8814" y="11051"/>
                    <a:pt x="8826" y="11098"/>
                  </a:cubicBezTo>
                  <a:cubicBezTo>
                    <a:pt x="8826" y="11099"/>
                    <a:pt x="8824" y="11099"/>
                    <a:pt x="8821" y="11099"/>
                  </a:cubicBezTo>
                  <a:cubicBezTo>
                    <a:pt x="8779" y="11099"/>
                    <a:pt x="8436" y="11021"/>
                    <a:pt x="8011" y="10923"/>
                  </a:cubicBezTo>
                  <a:cubicBezTo>
                    <a:pt x="7035" y="10685"/>
                    <a:pt x="6236" y="10520"/>
                    <a:pt x="6057" y="10520"/>
                  </a:cubicBezTo>
                  <a:cubicBezTo>
                    <a:pt x="6035" y="10520"/>
                    <a:pt x="6022" y="10522"/>
                    <a:pt x="6020" y="10527"/>
                  </a:cubicBezTo>
                  <a:cubicBezTo>
                    <a:pt x="5973" y="10597"/>
                    <a:pt x="6416" y="10760"/>
                    <a:pt x="7475" y="11063"/>
                  </a:cubicBezTo>
                  <a:cubicBezTo>
                    <a:pt x="8919" y="11482"/>
                    <a:pt x="9524" y="11668"/>
                    <a:pt x="9466" y="11680"/>
                  </a:cubicBezTo>
                  <a:cubicBezTo>
                    <a:pt x="9341" y="11701"/>
                    <a:pt x="7967" y="11740"/>
                    <a:pt x="7291" y="11740"/>
                  </a:cubicBezTo>
                  <a:cubicBezTo>
                    <a:pt x="7209" y="11740"/>
                    <a:pt x="7137" y="11740"/>
                    <a:pt x="7079" y="11738"/>
                  </a:cubicBezTo>
                  <a:cubicBezTo>
                    <a:pt x="5182" y="11703"/>
                    <a:pt x="3307" y="11319"/>
                    <a:pt x="2073" y="10725"/>
                  </a:cubicBezTo>
                  <a:cubicBezTo>
                    <a:pt x="1852" y="10609"/>
                    <a:pt x="1642" y="10504"/>
                    <a:pt x="1608" y="10481"/>
                  </a:cubicBezTo>
                  <a:cubicBezTo>
                    <a:pt x="1107" y="10108"/>
                    <a:pt x="897" y="9899"/>
                    <a:pt x="711" y="9584"/>
                  </a:cubicBezTo>
                  <a:cubicBezTo>
                    <a:pt x="362" y="9014"/>
                    <a:pt x="432" y="8292"/>
                    <a:pt x="956" y="6988"/>
                  </a:cubicBezTo>
                  <a:cubicBezTo>
                    <a:pt x="1258" y="6266"/>
                    <a:pt x="1584" y="5766"/>
                    <a:pt x="1910" y="5556"/>
                  </a:cubicBezTo>
                  <a:cubicBezTo>
                    <a:pt x="2201" y="5366"/>
                    <a:pt x="2718" y="5230"/>
                    <a:pt x="3130" y="5230"/>
                  </a:cubicBezTo>
                  <a:close/>
                  <a:moveTo>
                    <a:pt x="6646" y="8867"/>
                  </a:moveTo>
                  <a:cubicBezTo>
                    <a:pt x="6749" y="8867"/>
                    <a:pt x="6860" y="8877"/>
                    <a:pt x="6975" y="8898"/>
                  </a:cubicBezTo>
                  <a:cubicBezTo>
                    <a:pt x="7382" y="8979"/>
                    <a:pt x="8185" y="9468"/>
                    <a:pt x="9408" y="10388"/>
                  </a:cubicBezTo>
                  <a:cubicBezTo>
                    <a:pt x="10502" y="11226"/>
                    <a:pt x="10956" y="11587"/>
                    <a:pt x="11294" y="11925"/>
                  </a:cubicBezTo>
                  <a:lnTo>
                    <a:pt x="11527" y="12157"/>
                  </a:lnTo>
                  <a:lnTo>
                    <a:pt x="11224" y="12018"/>
                  </a:lnTo>
                  <a:cubicBezTo>
                    <a:pt x="11061" y="11936"/>
                    <a:pt x="10537" y="11657"/>
                    <a:pt x="10060" y="11389"/>
                  </a:cubicBezTo>
                  <a:cubicBezTo>
                    <a:pt x="9059" y="10819"/>
                    <a:pt x="8279" y="10458"/>
                    <a:pt x="7289" y="10097"/>
                  </a:cubicBezTo>
                  <a:cubicBezTo>
                    <a:pt x="6264" y="9724"/>
                    <a:pt x="5904" y="9480"/>
                    <a:pt x="5962" y="9200"/>
                  </a:cubicBezTo>
                  <a:cubicBezTo>
                    <a:pt x="6007" y="8991"/>
                    <a:pt x="6280" y="8867"/>
                    <a:pt x="6646" y="8867"/>
                  </a:cubicBezTo>
                  <a:close/>
                  <a:moveTo>
                    <a:pt x="18205" y="8687"/>
                  </a:moveTo>
                  <a:cubicBezTo>
                    <a:pt x="18289" y="8687"/>
                    <a:pt x="18368" y="8703"/>
                    <a:pt x="18442" y="8735"/>
                  </a:cubicBezTo>
                  <a:cubicBezTo>
                    <a:pt x="18570" y="8793"/>
                    <a:pt x="18594" y="8828"/>
                    <a:pt x="18640" y="9002"/>
                  </a:cubicBezTo>
                  <a:cubicBezTo>
                    <a:pt x="18757" y="9515"/>
                    <a:pt x="18372" y="10027"/>
                    <a:pt x="17325" y="10737"/>
                  </a:cubicBezTo>
                  <a:cubicBezTo>
                    <a:pt x="16184" y="11517"/>
                    <a:pt x="15264" y="11866"/>
                    <a:pt x="13785" y="12064"/>
                  </a:cubicBezTo>
                  <a:cubicBezTo>
                    <a:pt x="13378" y="12111"/>
                    <a:pt x="12901" y="12204"/>
                    <a:pt x="12714" y="12251"/>
                  </a:cubicBezTo>
                  <a:cubicBezTo>
                    <a:pt x="12590" y="12285"/>
                    <a:pt x="12511" y="12305"/>
                    <a:pt x="12477" y="12305"/>
                  </a:cubicBezTo>
                  <a:cubicBezTo>
                    <a:pt x="12419" y="12305"/>
                    <a:pt x="12493" y="12246"/>
                    <a:pt x="12691" y="12099"/>
                  </a:cubicBezTo>
                  <a:cubicBezTo>
                    <a:pt x="12761" y="12053"/>
                    <a:pt x="13145" y="11878"/>
                    <a:pt x="13552" y="11715"/>
                  </a:cubicBezTo>
                  <a:cubicBezTo>
                    <a:pt x="14845" y="11203"/>
                    <a:pt x="15113" y="11040"/>
                    <a:pt x="16137" y="10085"/>
                  </a:cubicBezTo>
                  <a:cubicBezTo>
                    <a:pt x="17211" y="9088"/>
                    <a:pt x="17787" y="8687"/>
                    <a:pt x="18205" y="8687"/>
                  </a:cubicBezTo>
                  <a:close/>
                  <a:moveTo>
                    <a:pt x="11339" y="12695"/>
                  </a:moveTo>
                  <a:cubicBezTo>
                    <a:pt x="11391" y="12695"/>
                    <a:pt x="11419" y="12702"/>
                    <a:pt x="11410" y="12716"/>
                  </a:cubicBezTo>
                  <a:cubicBezTo>
                    <a:pt x="11399" y="12728"/>
                    <a:pt x="11224" y="12821"/>
                    <a:pt x="11014" y="12937"/>
                  </a:cubicBezTo>
                  <a:cubicBezTo>
                    <a:pt x="10549" y="13170"/>
                    <a:pt x="9943" y="13578"/>
                    <a:pt x="9315" y="14078"/>
                  </a:cubicBezTo>
                  <a:cubicBezTo>
                    <a:pt x="8721" y="14544"/>
                    <a:pt x="8476" y="14684"/>
                    <a:pt x="8220" y="14695"/>
                  </a:cubicBezTo>
                  <a:cubicBezTo>
                    <a:pt x="8174" y="14700"/>
                    <a:pt x="8134" y="14702"/>
                    <a:pt x="8100" y="14702"/>
                  </a:cubicBezTo>
                  <a:cubicBezTo>
                    <a:pt x="7945" y="14702"/>
                    <a:pt x="7906" y="14654"/>
                    <a:pt x="7906" y="14521"/>
                  </a:cubicBezTo>
                  <a:cubicBezTo>
                    <a:pt x="7894" y="14067"/>
                    <a:pt x="9256" y="13182"/>
                    <a:pt x="10502" y="12833"/>
                  </a:cubicBezTo>
                  <a:cubicBezTo>
                    <a:pt x="10799" y="12754"/>
                    <a:pt x="11181" y="12695"/>
                    <a:pt x="11339" y="12695"/>
                  </a:cubicBezTo>
                  <a:close/>
                  <a:moveTo>
                    <a:pt x="19867" y="5305"/>
                  </a:moveTo>
                  <a:cubicBezTo>
                    <a:pt x="20692" y="5305"/>
                    <a:pt x="21348" y="5540"/>
                    <a:pt x="21644" y="6034"/>
                  </a:cubicBezTo>
                  <a:cubicBezTo>
                    <a:pt x="21865" y="6406"/>
                    <a:pt x="21923" y="6790"/>
                    <a:pt x="21865" y="7652"/>
                  </a:cubicBezTo>
                  <a:cubicBezTo>
                    <a:pt x="21795" y="8653"/>
                    <a:pt x="21888" y="9142"/>
                    <a:pt x="22307" y="9945"/>
                  </a:cubicBezTo>
                  <a:cubicBezTo>
                    <a:pt x="22913" y="11086"/>
                    <a:pt x="23053" y="11494"/>
                    <a:pt x="22994" y="12076"/>
                  </a:cubicBezTo>
                  <a:cubicBezTo>
                    <a:pt x="22948" y="12553"/>
                    <a:pt x="22808" y="12891"/>
                    <a:pt x="22470" y="13391"/>
                  </a:cubicBezTo>
                  <a:cubicBezTo>
                    <a:pt x="22133" y="13892"/>
                    <a:pt x="21807" y="14195"/>
                    <a:pt x="21236" y="14544"/>
                  </a:cubicBezTo>
                  <a:cubicBezTo>
                    <a:pt x="20469" y="14992"/>
                    <a:pt x="19630" y="15210"/>
                    <a:pt x="18623" y="15210"/>
                  </a:cubicBezTo>
                  <a:cubicBezTo>
                    <a:pt x="18347" y="15210"/>
                    <a:pt x="18058" y="15194"/>
                    <a:pt x="17755" y="15161"/>
                  </a:cubicBezTo>
                  <a:cubicBezTo>
                    <a:pt x="16696" y="15045"/>
                    <a:pt x="15578" y="14719"/>
                    <a:pt x="14472" y="14195"/>
                  </a:cubicBezTo>
                  <a:cubicBezTo>
                    <a:pt x="14204" y="14067"/>
                    <a:pt x="13704" y="13811"/>
                    <a:pt x="13378" y="13624"/>
                  </a:cubicBezTo>
                  <a:lnTo>
                    <a:pt x="12772" y="13275"/>
                  </a:lnTo>
                  <a:lnTo>
                    <a:pt x="13145" y="13403"/>
                  </a:lnTo>
                  <a:cubicBezTo>
                    <a:pt x="14198" y="13780"/>
                    <a:pt x="15293" y="13999"/>
                    <a:pt x="16159" y="13999"/>
                  </a:cubicBezTo>
                  <a:cubicBezTo>
                    <a:pt x="16203" y="13999"/>
                    <a:pt x="16246" y="13998"/>
                    <a:pt x="16288" y="13997"/>
                  </a:cubicBezTo>
                  <a:cubicBezTo>
                    <a:pt x="16673" y="13997"/>
                    <a:pt x="16754" y="13974"/>
                    <a:pt x="16684" y="13880"/>
                  </a:cubicBezTo>
                  <a:cubicBezTo>
                    <a:pt x="16661" y="13846"/>
                    <a:pt x="16428" y="13799"/>
                    <a:pt x="16137" y="13764"/>
                  </a:cubicBezTo>
                  <a:cubicBezTo>
                    <a:pt x="15485" y="13694"/>
                    <a:pt x="15078" y="13613"/>
                    <a:pt x="14379" y="13438"/>
                  </a:cubicBezTo>
                  <a:cubicBezTo>
                    <a:pt x="13867" y="13322"/>
                    <a:pt x="12924" y="13007"/>
                    <a:pt x="12796" y="12937"/>
                  </a:cubicBezTo>
                  <a:cubicBezTo>
                    <a:pt x="12784" y="12926"/>
                    <a:pt x="12834" y="12920"/>
                    <a:pt x="12922" y="12920"/>
                  </a:cubicBezTo>
                  <a:cubicBezTo>
                    <a:pt x="13011" y="12920"/>
                    <a:pt x="13139" y="12926"/>
                    <a:pt x="13285" y="12937"/>
                  </a:cubicBezTo>
                  <a:cubicBezTo>
                    <a:pt x="13587" y="12961"/>
                    <a:pt x="13929" y="12971"/>
                    <a:pt x="14252" y="12971"/>
                  </a:cubicBezTo>
                  <a:cubicBezTo>
                    <a:pt x="14898" y="12971"/>
                    <a:pt x="15470" y="12930"/>
                    <a:pt x="15508" y="12868"/>
                  </a:cubicBezTo>
                  <a:cubicBezTo>
                    <a:pt x="15543" y="12809"/>
                    <a:pt x="15439" y="12798"/>
                    <a:pt x="14658" y="12786"/>
                  </a:cubicBezTo>
                  <a:cubicBezTo>
                    <a:pt x="13960" y="12774"/>
                    <a:pt x="12784" y="12670"/>
                    <a:pt x="12691" y="12611"/>
                  </a:cubicBezTo>
                  <a:cubicBezTo>
                    <a:pt x="12621" y="12565"/>
                    <a:pt x="13005" y="12483"/>
                    <a:pt x="13855" y="12355"/>
                  </a:cubicBezTo>
                  <a:cubicBezTo>
                    <a:pt x="15590" y="12111"/>
                    <a:pt x="16614" y="11703"/>
                    <a:pt x="17767" y="10807"/>
                  </a:cubicBezTo>
                  <a:cubicBezTo>
                    <a:pt x="18396" y="10318"/>
                    <a:pt x="18733" y="9910"/>
                    <a:pt x="18850" y="9491"/>
                  </a:cubicBezTo>
                  <a:cubicBezTo>
                    <a:pt x="18943" y="9154"/>
                    <a:pt x="18873" y="8828"/>
                    <a:pt x="18663" y="8665"/>
                  </a:cubicBezTo>
                  <a:cubicBezTo>
                    <a:pt x="18493" y="8539"/>
                    <a:pt x="18384" y="8489"/>
                    <a:pt x="18226" y="8489"/>
                  </a:cubicBezTo>
                  <a:cubicBezTo>
                    <a:pt x="18179" y="8489"/>
                    <a:pt x="18128" y="8494"/>
                    <a:pt x="18070" y="8502"/>
                  </a:cubicBezTo>
                  <a:cubicBezTo>
                    <a:pt x="17569" y="8583"/>
                    <a:pt x="17150" y="8863"/>
                    <a:pt x="15986" y="9910"/>
                  </a:cubicBezTo>
                  <a:cubicBezTo>
                    <a:pt x="15031" y="10760"/>
                    <a:pt x="14600" y="11040"/>
                    <a:pt x="13599" y="11436"/>
                  </a:cubicBezTo>
                  <a:cubicBezTo>
                    <a:pt x="13192" y="11599"/>
                    <a:pt x="12807" y="11750"/>
                    <a:pt x="12749" y="11785"/>
                  </a:cubicBezTo>
                  <a:cubicBezTo>
                    <a:pt x="12717" y="11798"/>
                    <a:pt x="12694" y="11806"/>
                    <a:pt x="12684" y="11806"/>
                  </a:cubicBezTo>
                  <a:cubicBezTo>
                    <a:pt x="12655" y="11806"/>
                    <a:pt x="12706" y="11749"/>
                    <a:pt x="12866" y="11564"/>
                  </a:cubicBezTo>
                  <a:cubicBezTo>
                    <a:pt x="13366" y="10993"/>
                    <a:pt x="13983" y="10434"/>
                    <a:pt x="14752" y="9875"/>
                  </a:cubicBezTo>
                  <a:cubicBezTo>
                    <a:pt x="15066" y="9654"/>
                    <a:pt x="15310" y="9456"/>
                    <a:pt x="15310" y="9433"/>
                  </a:cubicBezTo>
                  <a:cubicBezTo>
                    <a:pt x="15304" y="9408"/>
                    <a:pt x="15282" y="9396"/>
                    <a:pt x="15247" y="9396"/>
                  </a:cubicBezTo>
                  <a:cubicBezTo>
                    <a:pt x="14928" y="9396"/>
                    <a:pt x="13528" y="10393"/>
                    <a:pt x="12772" y="11191"/>
                  </a:cubicBezTo>
                  <a:cubicBezTo>
                    <a:pt x="12615" y="11356"/>
                    <a:pt x="12545" y="11424"/>
                    <a:pt x="12524" y="11424"/>
                  </a:cubicBezTo>
                  <a:cubicBezTo>
                    <a:pt x="12512" y="11424"/>
                    <a:pt x="12515" y="11403"/>
                    <a:pt x="12528" y="11366"/>
                  </a:cubicBezTo>
                  <a:cubicBezTo>
                    <a:pt x="12563" y="11249"/>
                    <a:pt x="13075" y="10458"/>
                    <a:pt x="13681" y="9608"/>
                  </a:cubicBezTo>
                  <a:cubicBezTo>
                    <a:pt x="13925" y="9258"/>
                    <a:pt x="13948" y="9200"/>
                    <a:pt x="13902" y="9177"/>
                  </a:cubicBezTo>
                  <a:cubicBezTo>
                    <a:pt x="13893" y="9170"/>
                    <a:pt x="13883" y="9167"/>
                    <a:pt x="13873" y="9167"/>
                  </a:cubicBezTo>
                  <a:cubicBezTo>
                    <a:pt x="13826" y="9167"/>
                    <a:pt x="13757" y="9229"/>
                    <a:pt x="13634" y="9352"/>
                  </a:cubicBezTo>
                  <a:cubicBezTo>
                    <a:pt x="13436" y="9538"/>
                    <a:pt x="12807" y="10341"/>
                    <a:pt x="12505" y="10760"/>
                  </a:cubicBezTo>
                  <a:cubicBezTo>
                    <a:pt x="12472" y="10808"/>
                    <a:pt x="12452" y="10830"/>
                    <a:pt x="12444" y="10830"/>
                  </a:cubicBezTo>
                  <a:cubicBezTo>
                    <a:pt x="12403" y="10830"/>
                    <a:pt x="12690" y="10217"/>
                    <a:pt x="12994" y="9678"/>
                  </a:cubicBezTo>
                  <a:cubicBezTo>
                    <a:pt x="13657" y="8537"/>
                    <a:pt x="14507" y="7629"/>
                    <a:pt x="15706" y="6779"/>
                  </a:cubicBezTo>
                  <a:cubicBezTo>
                    <a:pt x="17054" y="5820"/>
                    <a:pt x="18646" y="5305"/>
                    <a:pt x="19867" y="5305"/>
                  </a:cubicBezTo>
                  <a:close/>
                  <a:moveTo>
                    <a:pt x="11758" y="13011"/>
                  </a:moveTo>
                  <a:cubicBezTo>
                    <a:pt x="11765" y="13011"/>
                    <a:pt x="11774" y="13013"/>
                    <a:pt x="11783" y="13019"/>
                  </a:cubicBezTo>
                  <a:cubicBezTo>
                    <a:pt x="11888" y="13077"/>
                    <a:pt x="12155" y="13554"/>
                    <a:pt x="12458" y="14218"/>
                  </a:cubicBezTo>
                  <a:cubicBezTo>
                    <a:pt x="12644" y="14626"/>
                    <a:pt x="12889" y="15138"/>
                    <a:pt x="12994" y="15371"/>
                  </a:cubicBezTo>
                  <a:cubicBezTo>
                    <a:pt x="13250" y="15929"/>
                    <a:pt x="13308" y="16337"/>
                    <a:pt x="13192" y="16721"/>
                  </a:cubicBezTo>
                  <a:cubicBezTo>
                    <a:pt x="13133" y="16873"/>
                    <a:pt x="12935" y="17035"/>
                    <a:pt x="12819" y="17035"/>
                  </a:cubicBezTo>
                  <a:cubicBezTo>
                    <a:pt x="12679" y="17024"/>
                    <a:pt x="12644" y="16989"/>
                    <a:pt x="12505" y="16744"/>
                  </a:cubicBezTo>
                  <a:cubicBezTo>
                    <a:pt x="12365" y="16477"/>
                    <a:pt x="11899" y="14742"/>
                    <a:pt x="11794" y="14078"/>
                  </a:cubicBezTo>
                  <a:cubicBezTo>
                    <a:pt x="11687" y="13382"/>
                    <a:pt x="11669" y="13011"/>
                    <a:pt x="11758" y="13011"/>
                  </a:cubicBezTo>
                  <a:close/>
                  <a:moveTo>
                    <a:pt x="9646" y="12622"/>
                  </a:moveTo>
                  <a:cubicBezTo>
                    <a:pt x="9649" y="12622"/>
                    <a:pt x="9651" y="12622"/>
                    <a:pt x="9652" y="12623"/>
                  </a:cubicBezTo>
                  <a:cubicBezTo>
                    <a:pt x="9664" y="12623"/>
                    <a:pt x="9524" y="12693"/>
                    <a:pt x="9350" y="12763"/>
                  </a:cubicBezTo>
                  <a:cubicBezTo>
                    <a:pt x="9093" y="12891"/>
                    <a:pt x="8907" y="13019"/>
                    <a:pt x="8965" y="13054"/>
                  </a:cubicBezTo>
                  <a:cubicBezTo>
                    <a:pt x="8967" y="13055"/>
                    <a:pt x="8971" y="13056"/>
                    <a:pt x="8977" y="13056"/>
                  </a:cubicBezTo>
                  <a:cubicBezTo>
                    <a:pt x="9015" y="13056"/>
                    <a:pt x="9140" y="13026"/>
                    <a:pt x="9291" y="12996"/>
                  </a:cubicBezTo>
                  <a:lnTo>
                    <a:pt x="9606" y="12914"/>
                  </a:lnTo>
                  <a:lnTo>
                    <a:pt x="9268" y="13077"/>
                  </a:lnTo>
                  <a:cubicBezTo>
                    <a:pt x="8127" y="13624"/>
                    <a:pt x="7452" y="14346"/>
                    <a:pt x="7696" y="14754"/>
                  </a:cubicBezTo>
                  <a:cubicBezTo>
                    <a:pt x="7790" y="14905"/>
                    <a:pt x="7883" y="14963"/>
                    <a:pt x="8104" y="14986"/>
                  </a:cubicBezTo>
                  <a:cubicBezTo>
                    <a:pt x="8126" y="14988"/>
                    <a:pt x="8148" y="14988"/>
                    <a:pt x="8171" y="14988"/>
                  </a:cubicBezTo>
                  <a:cubicBezTo>
                    <a:pt x="8532" y="14988"/>
                    <a:pt x="8896" y="14807"/>
                    <a:pt x="9466" y="14358"/>
                  </a:cubicBezTo>
                  <a:cubicBezTo>
                    <a:pt x="9643" y="14214"/>
                    <a:pt x="9788" y="14112"/>
                    <a:pt x="9812" y="14112"/>
                  </a:cubicBezTo>
                  <a:cubicBezTo>
                    <a:pt x="9814" y="14112"/>
                    <a:pt x="9815" y="14113"/>
                    <a:pt x="9815" y="14113"/>
                  </a:cubicBezTo>
                  <a:cubicBezTo>
                    <a:pt x="9815" y="14125"/>
                    <a:pt x="9676" y="14276"/>
                    <a:pt x="9513" y="14451"/>
                  </a:cubicBezTo>
                  <a:cubicBezTo>
                    <a:pt x="9046" y="14959"/>
                    <a:pt x="8858" y="15215"/>
                    <a:pt x="8926" y="15215"/>
                  </a:cubicBezTo>
                  <a:cubicBezTo>
                    <a:pt x="8992" y="15215"/>
                    <a:pt x="9299" y="14973"/>
                    <a:pt x="9827" y="14486"/>
                  </a:cubicBezTo>
                  <a:cubicBezTo>
                    <a:pt x="9918" y="14405"/>
                    <a:pt x="9991" y="14342"/>
                    <a:pt x="10017" y="14342"/>
                  </a:cubicBezTo>
                  <a:cubicBezTo>
                    <a:pt x="10021" y="14342"/>
                    <a:pt x="10023" y="14343"/>
                    <a:pt x="10025" y="14346"/>
                  </a:cubicBezTo>
                  <a:cubicBezTo>
                    <a:pt x="10037" y="14393"/>
                    <a:pt x="9175" y="15569"/>
                    <a:pt x="8954" y="15813"/>
                  </a:cubicBezTo>
                  <a:cubicBezTo>
                    <a:pt x="8570" y="16209"/>
                    <a:pt x="7918" y="16721"/>
                    <a:pt x="7394" y="17035"/>
                  </a:cubicBezTo>
                  <a:cubicBezTo>
                    <a:pt x="6422" y="17623"/>
                    <a:pt x="5491" y="17919"/>
                    <a:pt x="4632" y="17919"/>
                  </a:cubicBezTo>
                  <a:cubicBezTo>
                    <a:pt x="4266" y="17919"/>
                    <a:pt x="3913" y="17865"/>
                    <a:pt x="3575" y="17757"/>
                  </a:cubicBezTo>
                  <a:cubicBezTo>
                    <a:pt x="3249" y="17653"/>
                    <a:pt x="2632" y="17268"/>
                    <a:pt x="2434" y="17059"/>
                  </a:cubicBezTo>
                  <a:cubicBezTo>
                    <a:pt x="2038" y="16628"/>
                    <a:pt x="1875" y="16221"/>
                    <a:pt x="1899" y="15766"/>
                  </a:cubicBezTo>
                  <a:cubicBezTo>
                    <a:pt x="1922" y="15499"/>
                    <a:pt x="1945" y="15417"/>
                    <a:pt x="2096" y="15126"/>
                  </a:cubicBezTo>
                  <a:cubicBezTo>
                    <a:pt x="2574" y="14276"/>
                    <a:pt x="3331" y="13962"/>
                    <a:pt x="5135" y="13846"/>
                  </a:cubicBezTo>
                  <a:cubicBezTo>
                    <a:pt x="6346" y="13776"/>
                    <a:pt x="7173" y="13589"/>
                    <a:pt x="8127" y="13182"/>
                  </a:cubicBezTo>
                  <a:cubicBezTo>
                    <a:pt x="8712" y="12934"/>
                    <a:pt x="9558" y="12622"/>
                    <a:pt x="9646" y="12622"/>
                  </a:cubicBezTo>
                  <a:close/>
                  <a:moveTo>
                    <a:pt x="13112" y="13962"/>
                  </a:moveTo>
                  <a:cubicBezTo>
                    <a:pt x="13191" y="13962"/>
                    <a:pt x="14174" y="14957"/>
                    <a:pt x="14600" y="15464"/>
                  </a:cubicBezTo>
                  <a:cubicBezTo>
                    <a:pt x="15427" y="16442"/>
                    <a:pt x="15869" y="17245"/>
                    <a:pt x="16079" y="18130"/>
                  </a:cubicBezTo>
                  <a:cubicBezTo>
                    <a:pt x="16323" y="19189"/>
                    <a:pt x="16044" y="19981"/>
                    <a:pt x="15357" y="20202"/>
                  </a:cubicBezTo>
                  <a:cubicBezTo>
                    <a:pt x="15276" y="20225"/>
                    <a:pt x="14996" y="20260"/>
                    <a:pt x="14752" y="20272"/>
                  </a:cubicBezTo>
                  <a:cubicBezTo>
                    <a:pt x="13937" y="20307"/>
                    <a:pt x="13844" y="20365"/>
                    <a:pt x="13448" y="21075"/>
                  </a:cubicBezTo>
                  <a:cubicBezTo>
                    <a:pt x="13127" y="21668"/>
                    <a:pt x="12969" y="21839"/>
                    <a:pt x="12614" y="21839"/>
                  </a:cubicBezTo>
                  <a:cubicBezTo>
                    <a:pt x="12544" y="21839"/>
                    <a:pt x="12466" y="21832"/>
                    <a:pt x="12377" y="21820"/>
                  </a:cubicBezTo>
                  <a:cubicBezTo>
                    <a:pt x="12074" y="21786"/>
                    <a:pt x="11469" y="21448"/>
                    <a:pt x="11236" y="21192"/>
                  </a:cubicBezTo>
                  <a:cubicBezTo>
                    <a:pt x="10572" y="20470"/>
                    <a:pt x="10304" y="19702"/>
                    <a:pt x="10374" y="18677"/>
                  </a:cubicBezTo>
                  <a:cubicBezTo>
                    <a:pt x="10409" y="18153"/>
                    <a:pt x="10502" y="17699"/>
                    <a:pt x="10782" y="16686"/>
                  </a:cubicBezTo>
                  <a:cubicBezTo>
                    <a:pt x="10991" y="15941"/>
                    <a:pt x="11166" y="15231"/>
                    <a:pt x="11271" y="14719"/>
                  </a:cubicBezTo>
                  <a:cubicBezTo>
                    <a:pt x="11271" y="14712"/>
                    <a:pt x="11271" y="14709"/>
                    <a:pt x="11271" y="14709"/>
                  </a:cubicBezTo>
                  <a:cubicBezTo>
                    <a:pt x="11276" y="14709"/>
                    <a:pt x="11297" y="14904"/>
                    <a:pt x="11317" y="15173"/>
                  </a:cubicBezTo>
                  <a:cubicBezTo>
                    <a:pt x="11364" y="16267"/>
                    <a:pt x="11469" y="17164"/>
                    <a:pt x="11538" y="17210"/>
                  </a:cubicBezTo>
                  <a:cubicBezTo>
                    <a:pt x="11546" y="17214"/>
                    <a:pt x="11553" y="17217"/>
                    <a:pt x="11559" y="17217"/>
                  </a:cubicBezTo>
                  <a:cubicBezTo>
                    <a:pt x="11622" y="17217"/>
                    <a:pt x="11630" y="16990"/>
                    <a:pt x="11620" y="16104"/>
                  </a:cubicBezTo>
                  <a:cubicBezTo>
                    <a:pt x="11606" y="15205"/>
                    <a:pt x="11597" y="14836"/>
                    <a:pt x="11629" y="14836"/>
                  </a:cubicBezTo>
                  <a:cubicBezTo>
                    <a:pt x="11653" y="14836"/>
                    <a:pt x="11699" y="15035"/>
                    <a:pt x="11783" y="15371"/>
                  </a:cubicBezTo>
                  <a:cubicBezTo>
                    <a:pt x="12167" y="16873"/>
                    <a:pt x="12400" y="17303"/>
                    <a:pt x="12842" y="17303"/>
                  </a:cubicBezTo>
                  <a:cubicBezTo>
                    <a:pt x="13122" y="17303"/>
                    <a:pt x="13378" y="17082"/>
                    <a:pt x="13518" y="16721"/>
                  </a:cubicBezTo>
                  <a:cubicBezTo>
                    <a:pt x="13704" y="16244"/>
                    <a:pt x="13622" y="15790"/>
                    <a:pt x="13192" y="14858"/>
                  </a:cubicBezTo>
                  <a:cubicBezTo>
                    <a:pt x="13049" y="14531"/>
                    <a:pt x="12948" y="14285"/>
                    <a:pt x="12965" y="14285"/>
                  </a:cubicBezTo>
                  <a:cubicBezTo>
                    <a:pt x="12967" y="14285"/>
                    <a:pt x="12968" y="14286"/>
                    <a:pt x="12970" y="14288"/>
                  </a:cubicBezTo>
                  <a:cubicBezTo>
                    <a:pt x="13005" y="14334"/>
                    <a:pt x="13285" y="14684"/>
                    <a:pt x="13576" y="15080"/>
                  </a:cubicBezTo>
                  <a:cubicBezTo>
                    <a:pt x="13878" y="15475"/>
                    <a:pt x="14146" y="15813"/>
                    <a:pt x="14170" y="15825"/>
                  </a:cubicBezTo>
                  <a:cubicBezTo>
                    <a:pt x="14190" y="15838"/>
                    <a:pt x="14206" y="15845"/>
                    <a:pt x="14216" y="15845"/>
                  </a:cubicBezTo>
                  <a:cubicBezTo>
                    <a:pt x="14335" y="15845"/>
                    <a:pt x="13895" y="15065"/>
                    <a:pt x="13308" y="14276"/>
                  </a:cubicBezTo>
                  <a:cubicBezTo>
                    <a:pt x="13192" y="14102"/>
                    <a:pt x="13098" y="13962"/>
                    <a:pt x="13110" y="13962"/>
                  </a:cubicBezTo>
                  <a:cubicBezTo>
                    <a:pt x="13111" y="13962"/>
                    <a:pt x="13112" y="13962"/>
                    <a:pt x="13112" y="13962"/>
                  </a:cubicBezTo>
                  <a:close/>
                  <a:moveTo>
                    <a:pt x="9371" y="0"/>
                  </a:moveTo>
                  <a:cubicBezTo>
                    <a:pt x="8469" y="0"/>
                    <a:pt x="7633" y="427"/>
                    <a:pt x="7347" y="1132"/>
                  </a:cubicBezTo>
                  <a:cubicBezTo>
                    <a:pt x="7161" y="1609"/>
                    <a:pt x="7196" y="2226"/>
                    <a:pt x="7475" y="2972"/>
                  </a:cubicBezTo>
                  <a:cubicBezTo>
                    <a:pt x="8593" y="6034"/>
                    <a:pt x="8779" y="6453"/>
                    <a:pt x="9676" y="8106"/>
                  </a:cubicBezTo>
                  <a:cubicBezTo>
                    <a:pt x="10002" y="8700"/>
                    <a:pt x="10258" y="9189"/>
                    <a:pt x="10246" y="9189"/>
                  </a:cubicBezTo>
                  <a:cubicBezTo>
                    <a:pt x="10246" y="9189"/>
                    <a:pt x="10246" y="9189"/>
                    <a:pt x="10246" y="9189"/>
                  </a:cubicBezTo>
                  <a:cubicBezTo>
                    <a:pt x="10239" y="9189"/>
                    <a:pt x="10090" y="8961"/>
                    <a:pt x="9908" y="8700"/>
                  </a:cubicBezTo>
                  <a:cubicBezTo>
                    <a:pt x="9175" y="7547"/>
                    <a:pt x="8523" y="6814"/>
                    <a:pt x="7883" y="6371"/>
                  </a:cubicBezTo>
                  <a:cubicBezTo>
                    <a:pt x="7429" y="6057"/>
                    <a:pt x="7475" y="6080"/>
                    <a:pt x="6404" y="5882"/>
                  </a:cubicBezTo>
                  <a:cubicBezTo>
                    <a:pt x="6078" y="5812"/>
                    <a:pt x="5775" y="5719"/>
                    <a:pt x="5123" y="5440"/>
                  </a:cubicBezTo>
                  <a:cubicBezTo>
                    <a:pt x="4646" y="5242"/>
                    <a:pt x="4134" y="5056"/>
                    <a:pt x="3971" y="5009"/>
                  </a:cubicBezTo>
                  <a:cubicBezTo>
                    <a:pt x="3672" y="4934"/>
                    <a:pt x="3375" y="4898"/>
                    <a:pt x="3090" y="4898"/>
                  </a:cubicBezTo>
                  <a:cubicBezTo>
                    <a:pt x="2486" y="4898"/>
                    <a:pt x="1937" y="5061"/>
                    <a:pt x="1549" y="5370"/>
                  </a:cubicBezTo>
                  <a:cubicBezTo>
                    <a:pt x="1340" y="5533"/>
                    <a:pt x="1258" y="5638"/>
                    <a:pt x="1060" y="5975"/>
                  </a:cubicBezTo>
                  <a:cubicBezTo>
                    <a:pt x="781" y="6429"/>
                    <a:pt x="571" y="6918"/>
                    <a:pt x="339" y="7663"/>
                  </a:cubicBezTo>
                  <a:cubicBezTo>
                    <a:pt x="1" y="8758"/>
                    <a:pt x="94" y="9456"/>
                    <a:pt x="676" y="10155"/>
                  </a:cubicBezTo>
                  <a:cubicBezTo>
                    <a:pt x="886" y="10399"/>
                    <a:pt x="944" y="10458"/>
                    <a:pt x="1526" y="10819"/>
                  </a:cubicBezTo>
                  <a:cubicBezTo>
                    <a:pt x="2283" y="11284"/>
                    <a:pt x="2807" y="11494"/>
                    <a:pt x="3843" y="11727"/>
                  </a:cubicBezTo>
                  <a:cubicBezTo>
                    <a:pt x="4924" y="11978"/>
                    <a:pt x="5938" y="12091"/>
                    <a:pt x="7204" y="12091"/>
                  </a:cubicBezTo>
                  <a:cubicBezTo>
                    <a:pt x="7696" y="12091"/>
                    <a:pt x="8227" y="12074"/>
                    <a:pt x="8814" y="12041"/>
                  </a:cubicBezTo>
                  <a:cubicBezTo>
                    <a:pt x="9299" y="12012"/>
                    <a:pt x="9644" y="11997"/>
                    <a:pt x="9901" y="11997"/>
                  </a:cubicBezTo>
                  <a:cubicBezTo>
                    <a:pt x="10263" y="11997"/>
                    <a:pt x="10451" y="12026"/>
                    <a:pt x="10607" y="12088"/>
                  </a:cubicBezTo>
                  <a:lnTo>
                    <a:pt x="10805" y="12169"/>
                  </a:lnTo>
                  <a:lnTo>
                    <a:pt x="10584" y="12192"/>
                  </a:lnTo>
                  <a:cubicBezTo>
                    <a:pt x="10060" y="12239"/>
                    <a:pt x="8884" y="12565"/>
                    <a:pt x="8011" y="12902"/>
                  </a:cubicBezTo>
                  <a:cubicBezTo>
                    <a:pt x="6905" y="13333"/>
                    <a:pt x="6451" y="13426"/>
                    <a:pt x="5263" y="13508"/>
                  </a:cubicBezTo>
                  <a:cubicBezTo>
                    <a:pt x="4099" y="13589"/>
                    <a:pt x="3703" y="13648"/>
                    <a:pt x="3237" y="13811"/>
                  </a:cubicBezTo>
                  <a:cubicBezTo>
                    <a:pt x="2562" y="14055"/>
                    <a:pt x="2085" y="14439"/>
                    <a:pt x="1794" y="14975"/>
                  </a:cubicBezTo>
                  <a:cubicBezTo>
                    <a:pt x="1561" y="15406"/>
                    <a:pt x="1514" y="15720"/>
                    <a:pt x="1608" y="16209"/>
                  </a:cubicBezTo>
                  <a:cubicBezTo>
                    <a:pt x="1712" y="16733"/>
                    <a:pt x="1980" y="17175"/>
                    <a:pt x="2411" y="17548"/>
                  </a:cubicBezTo>
                  <a:cubicBezTo>
                    <a:pt x="2585" y="17699"/>
                    <a:pt x="3261" y="18060"/>
                    <a:pt x="3517" y="18142"/>
                  </a:cubicBezTo>
                  <a:cubicBezTo>
                    <a:pt x="3824" y="18227"/>
                    <a:pt x="4318" y="18281"/>
                    <a:pt x="4752" y="18281"/>
                  </a:cubicBezTo>
                  <a:cubicBezTo>
                    <a:pt x="4911" y="18281"/>
                    <a:pt x="5062" y="18274"/>
                    <a:pt x="5193" y="18258"/>
                  </a:cubicBezTo>
                  <a:cubicBezTo>
                    <a:pt x="6311" y="18118"/>
                    <a:pt x="7557" y="17524"/>
                    <a:pt x="8605" y="16651"/>
                  </a:cubicBezTo>
                  <a:cubicBezTo>
                    <a:pt x="9303" y="16058"/>
                    <a:pt x="9454" y="15871"/>
                    <a:pt x="10234" y="14660"/>
                  </a:cubicBezTo>
                  <a:cubicBezTo>
                    <a:pt x="10607" y="14067"/>
                    <a:pt x="10968" y="13531"/>
                    <a:pt x="11026" y="13473"/>
                  </a:cubicBezTo>
                  <a:cubicBezTo>
                    <a:pt x="11056" y="13436"/>
                    <a:pt x="11076" y="13413"/>
                    <a:pt x="11087" y="13413"/>
                  </a:cubicBezTo>
                  <a:cubicBezTo>
                    <a:pt x="11111" y="13413"/>
                    <a:pt x="11093" y="13517"/>
                    <a:pt x="11038" y="13811"/>
                  </a:cubicBezTo>
                  <a:cubicBezTo>
                    <a:pt x="10991" y="14055"/>
                    <a:pt x="10898" y="14544"/>
                    <a:pt x="10840" y="14893"/>
                  </a:cubicBezTo>
                  <a:cubicBezTo>
                    <a:pt x="10782" y="15243"/>
                    <a:pt x="10607" y="15976"/>
                    <a:pt x="10456" y="16523"/>
                  </a:cubicBezTo>
                  <a:cubicBezTo>
                    <a:pt x="10304" y="17070"/>
                    <a:pt x="10141" y="17722"/>
                    <a:pt x="10095" y="17967"/>
                  </a:cubicBezTo>
                  <a:cubicBezTo>
                    <a:pt x="9839" y="19329"/>
                    <a:pt x="10106" y="20412"/>
                    <a:pt x="10886" y="21285"/>
                  </a:cubicBezTo>
                  <a:cubicBezTo>
                    <a:pt x="11131" y="21553"/>
                    <a:pt x="11224" y="21623"/>
                    <a:pt x="11608" y="21844"/>
                  </a:cubicBezTo>
                  <a:cubicBezTo>
                    <a:pt x="11981" y="22065"/>
                    <a:pt x="12086" y="22100"/>
                    <a:pt x="12318" y="22135"/>
                  </a:cubicBezTo>
                  <a:cubicBezTo>
                    <a:pt x="12389" y="22142"/>
                    <a:pt x="12457" y="22146"/>
                    <a:pt x="12523" y="22146"/>
                  </a:cubicBezTo>
                  <a:cubicBezTo>
                    <a:pt x="12775" y="22146"/>
                    <a:pt x="12996" y="22092"/>
                    <a:pt x="13180" y="21972"/>
                  </a:cubicBezTo>
                  <a:cubicBezTo>
                    <a:pt x="13343" y="21867"/>
                    <a:pt x="13401" y="21809"/>
                    <a:pt x="13599" y="21460"/>
                  </a:cubicBezTo>
                  <a:cubicBezTo>
                    <a:pt x="14065" y="20656"/>
                    <a:pt x="14076" y="20645"/>
                    <a:pt x="14554" y="20621"/>
                  </a:cubicBezTo>
                  <a:cubicBezTo>
                    <a:pt x="15380" y="20598"/>
                    <a:pt x="15741" y="20482"/>
                    <a:pt x="16044" y="20167"/>
                  </a:cubicBezTo>
                  <a:cubicBezTo>
                    <a:pt x="16754" y="19422"/>
                    <a:pt x="16568" y="17885"/>
                    <a:pt x="15578" y="16349"/>
                  </a:cubicBezTo>
                  <a:cubicBezTo>
                    <a:pt x="15241" y="15813"/>
                    <a:pt x="14740" y="15184"/>
                    <a:pt x="14356" y="14800"/>
                  </a:cubicBezTo>
                  <a:cubicBezTo>
                    <a:pt x="14161" y="14596"/>
                    <a:pt x="14077" y="14486"/>
                    <a:pt x="14118" y="14486"/>
                  </a:cubicBezTo>
                  <a:cubicBezTo>
                    <a:pt x="14133" y="14486"/>
                    <a:pt x="14166" y="14501"/>
                    <a:pt x="14216" y="14532"/>
                  </a:cubicBezTo>
                  <a:cubicBezTo>
                    <a:pt x="14402" y="14637"/>
                    <a:pt x="15264" y="14998"/>
                    <a:pt x="15776" y="15173"/>
                  </a:cubicBezTo>
                  <a:cubicBezTo>
                    <a:pt x="16695" y="15474"/>
                    <a:pt x="17639" y="15630"/>
                    <a:pt x="18533" y="15630"/>
                  </a:cubicBezTo>
                  <a:cubicBezTo>
                    <a:pt x="18884" y="15630"/>
                    <a:pt x="19228" y="15606"/>
                    <a:pt x="19560" y="15557"/>
                  </a:cubicBezTo>
                  <a:cubicBezTo>
                    <a:pt x="21702" y="15243"/>
                    <a:pt x="23390" y="13566"/>
                    <a:pt x="23320" y="11843"/>
                  </a:cubicBezTo>
                  <a:cubicBezTo>
                    <a:pt x="23297" y="11273"/>
                    <a:pt x="23134" y="10819"/>
                    <a:pt x="22645" y="9864"/>
                  </a:cubicBezTo>
                  <a:cubicBezTo>
                    <a:pt x="22214" y="9061"/>
                    <a:pt x="22144" y="8700"/>
                    <a:pt x="22214" y="7594"/>
                  </a:cubicBezTo>
                  <a:cubicBezTo>
                    <a:pt x="22284" y="6348"/>
                    <a:pt x="22110" y="5836"/>
                    <a:pt x="21446" y="5382"/>
                  </a:cubicBezTo>
                  <a:cubicBezTo>
                    <a:pt x="21178" y="5195"/>
                    <a:pt x="21050" y="5137"/>
                    <a:pt x="20794" y="5067"/>
                  </a:cubicBezTo>
                  <a:cubicBezTo>
                    <a:pt x="20487" y="4984"/>
                    <a:pt x="20153" y="4944"/>
                    <a:pt x="19801" y="4944"/>
                  </a:cubicBezTo>
                  <a:cubicBezTo>
                    <a:pt x="17947" y="4944"/>
                    <a:pt x="15585" y="6052"/>
                    <a:pt x="14030" y="7745"/>
                  </a:cubicBezTo>
                  <a:cubicBezTo>
                    <a:pt x="13855" y="7943"/>
                    <a:pt x="13657" y="8141"/>
                    <a:pt x="13599" y="8199"/>
                  </a:cubicBezTo>
                  <a:cubicBezTo>
                    <a:pt x="13569" y="8224"/>
                    <a:pt x="13551" y="8239"/>
                    <a:pt x="13544" y="8239"/>
                  </a:cubicBezTo>
                  <a:cubicBezTo>
                    <a:pt x="13531" y="8239"/>
                    <a:pt x="13556" y="8194"/>
                    <a:pt x="13622" y="8083"/>
                  </a:cubicBezTo>
                  <a:cubicBezTo>
                    <a:pt x="13844" y="7710"/>
                    <a:pt x="14554" y="6336"/>
                    <a:pt x="14752" y="5882"/>
                  </a:cubicBezTo>
                  <a:cubicBezTo>
                    <a:pt x="15485" y="4229"/>
                    <a:pt x="15450" y="3100"/>
                    <a:pt x="14624" y="2110"/>
                  </a:cubicBezTo>
                  <a:cubicBezTo>
                    <a:pt x="14193" y="1598"/>
                    <a:pt x="13657" y="1318"/>
                    <a:pt x="12784" y="1144"/>
                  </a:cubicBezTo>
                  <a:cubicBezTo>
                    <a:pt x="12167" y="1016"/>
                    <a:pt x="11923" y="934"/>
                    <a:pt x="11329" y="620"/>
                  </a:cubicBezTo>
                  <a:cubicBezTo>
                    <a:pt x="11026" y="468"/>
                    <a:pt x="10619" y="282"/>
                    <a:pt x="10421" y="201"/>
                  </a:cubicBezTo>
                  <a:cubicBezTo>
                    <a:pt x="10080" y="64"/>
                    <a:pt x="9720" y="0"/>
                    <a:pt x="9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1850150" y="910350"/>
              <a:ext cx="24175" cy="6500"/>
            </a:xfrm>
            <a:custGeom>
              <a:rect b="b" l="l" r="r" t="t"/>
              <a:pathLst>
                <a:path extrusionOk="0" h="260" w="967">
                  <a:moveTo>
                    <a:pt x="80" y="0"/>
                  </a:moveTo>
                  <a:cubicBezTo>
                    <a:pt x="16" y="0"/>
                    <a:pt x="0" y="21"/>
                    <a:pt x="0" y="63"/>
                  </a:cubicBezTo>
                  <a:cubicBezTo>
                    <a:pt x="0" y="98"/>
                    <a:pt x="35" y="144"/>
                    <a:pt x="70" y="168"/>
                  </a:cubicBezTo>
                  <a:cubicBezTo>
                    <a:pt x="153" y="214"/>
                    <a:pt x="512" y="260"/>
                    <a:pt x="711" y="260"/>
                  </a:cubicBezTo>
                  <a:cubicBezTo>
                    <a:pt x="764" y="260"/>
                    <a:pt x="805" y="257"/>
                    <a:pt x="827" y="249"/>
                  </a:cubicBezTo>
                  <a:cubicBezTo>
                    <a:pt x="967" y="214"/>
                    <a:pt x="769" y="121"/>
                    <a:pt x="408" y="51"/>
                  </a:cubicBezTo>
                  <a:cubicBezTo>
                    <a:pt x="240" y="18"/>
                    <a:pt x="139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1979600" y="848125"/>
              <a:ext cx="17850" cy="13275"/>
            </a:xfrm>
            <a:custGeom>
              <a:rect b="b" l="l" r="r" t="t"/>
              <a:pathLst>
                <a:path extrusionOk="0" h="531" w="714">
                  <a:moveTo>
                    <a:pt x="659" y="1"/>
                  </a:moveTo>
                  <a:cubicBezTo>
                    <a:pt x="587" y="1"/>
                    <a:pt x="207" y="253"/>
                    <a:pt x="85" y="398"/>
                  </a:cubicBezTo>
                  <a:cubicBezTo>
                    <a:pt x="7" y="487"/>
                    <a:pt x="1" y="531"/>
                    <a:pt x="42" y="531"/>
                  </a:cubicBezTo>
                  <a:cubicBezTo>
                    <a:pt x="87" y="531"/>
                    <a:pt x="190" y="478"/>
                    <a:pt x="317" y="375"/>
                  </a:cubicBezTo>
                  <a:cubicBezTo>
                    <a:pt x="632" y="130"/>
                    <a:pt x="713" y="37"/>
                    <a:pt x="667" y="2"/>
                  </a:cubicBezTo>
                  <a:cubicBezTo>
                    <a:pt x="665" y="1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1806200" y="712975"/>
              <a:ext cx="35800" cy="25850"/>
            </a:xfrm>
            <a:custGeom>
              <a:rect b="b" l="l" r="r" t="t"/>
              <a:pathLst>
                <a:path extrusionOk="0" h="1034" w="1432">
                  <a:moveTo>
                    <a:pt x="58" y="0"/>
                  </a:moveTo>
                  <a:cubicBezTo>
                    <a:pt x="39" y="0"/>
                    <a:pt x="31" y="11"/>
                    <a:pt x="24" y="30"/>
                  </a:cubicBezTo>
                  <a:cubicBezTo>
                    <a:pt x="0" y="76"/>
                    <a:pt x="47" y="158"/>
                    <a:pt x="128" y="251"/>
                  </a:cubicBezTo>
                  <a:cubicBezTo>
                    <a:pt x="210" y="332"/>
                    <a:pt x="489" y="530"/>
                    <a:pt x="757" y="693"/>
                  </a:cubicBezTo>
                  <a:cubicBezTo>
                    <a:pt x="1110" y="913"/>
                    <a:pt x="1335" y="1034"/>
                    <a:pt x="1404" y="1034"/>
                  </a:cubicBezTo>
                  <a:cubicBezTo>
                    <a:pt x="1426" y="1034"/>
                    <a:pt x="1432" y="1021"/>
                    <a:pt x="1421" y="996"/>
                  </a:cubicBezTo>
                  <a:cubicBezTo>
                    <a:pt x="1386" y="938"/>
                    <a:pt x="873" y="530"/>
                    <a:pt x="419" y="216"/>
                  </a:cubicBezTo>
                  <a:cubicBezTo>
                    <a:pt x="187" y="56"/>
                    <a:pt x="98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975300" y="535425"/>
              <a:ext cx="18350" cy="74825"/>
            </a:xfrm>
            <a:custGeom>
              <a:rect b="b" l="l" r="r" t="t"/>
              <a:pathLst>
                <a:path extrusionOk="0" h="2993" w="734">
                  <a:moveTo>
                    <a:pt x="411" y="0"/>
                  </a:moveTo>
                  <a:cubicBezTo>
                    <a:pt x="238" y="0"/>
                    <a:pt x="44" y="334"/>
                    <a:pt x="24" y="705"/>
                  </a:cubicBezTo>
                  <a:cubicBezTo>
                    <a:pt x="0" y="1159"/>
                    <a:pt x="187" y="1939"/>
                    <a:pt x="513" y="2696"/>
                  </a:cubicBezTo>
                  <a:cubicBezTo>
                    <a:pt x="615" y="2935"/>
                    <a:pt x="636" y="2992"/>
                    <a:pt x="668" y="2992"/>
                  </a:cubicBezTo>
                  <a:cubicBezTo>
                    <a:pt x="679" y="2992"/>
                    <a:pt x="692" y="2985"/>
                    <a:pt x="711" y="2975"/>
                  </a:cubicBezTo>
                  <a:cubicBezTo>
                    <a:pt x="734" y="2964"/>
                    <a:pt x="652" y="2475"/>
                    <a:pt x="524" y="1904"/>
                  </a:cubicBezTo>
                  <a:cubicBezTo>
                    <a:pt x="257" y="728"/>
                    <a:pt x="245" y="414"/>
                    <a:pt x="431" y="193"/>
                  </a:cubicBezTo>
                  <a:cubicBezTo>
                    <a:pt x="536" y="76"/>
                    <a:pt x="536" y="65"/>
                    <a:pt x="478" y="18"/>
                  </a:cubicBezTo>
                  <a:cubicBezTo>
                    <a:pt x="456" y="6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1996825" y="541350"/>
              <a:ext cx="8850" cy="39800"/>
            </a:xfrm>
            <a:custGeom>
              <a:rect b="b" l="l" r="r" t="t"/>
              <a:pathLst>
                <a:path extrusionOk="0" h="1592" w="354">
                  <a:moveTo>
                    <a:pt x="263" y="0"/>
                  </a:moveTo>
                  <a:cubicBezTo>
                    <a:pt x="244" y="0"/>
                    <a:pt x="222" y="8"/>
                    <a:pt x="199" y="26"/>
                  </a:cubicBezTo>
                  <a:cubicBezTo>
                    <a:pt x="48" y="142"/>
                    <a:pt x="1" y="689"/>
                    <a:pt x="106" y="1248"/>
                  </a:cubicBezTo>
                  <a:cubicBezTo>
                    <a:pt x="129" y="1411"/>
                    <a:pt x="176" y="1562"/>
                    <a:pt x="211" y="1586"/>
                  </a:cubicBezTo>
                  <a:cubicBezTo>
                    <a:pt x="216" y="1589"/>
                    <a:pt x="221" y="1591"/>
                    <a:pt x="226" y="1591"/>
                  </a:cubicBezTo>
                  <a:cubicBezTo>
                    <a:pt x="285" y="1591"/>
                    <a:pt x="314" y="1331"/>
                    <a:pt x="304" y="794"/>
                  </a:cubicBezTo>
                  <a:cubicBezTo>
                    <a:pt x="304" y="526"/>
                    <a:pt x="315" y="247"/>
                    <a:pt x="327" y="177"/>
                  </a:cubicBezTo>
                  <a:cubicBezTo>
                    <a:pt x="353" y="72"/>
                    <a:pt x="320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30"/>
          <p:cNvGrpSpPr/>
          <p:nvPr/>
        </p:nvGrpSpPr>
        <p:grpSpPr>
          <a:xfrm>
            <a:off x="7139340" y="3159322"/>
            <a:ext cx="3178086" cy="2799663"/>
            <a:chOff x="-3844450" y="6439039"/>
            <a:chExt cx="2621534" cy="2309382"/>
          </a:xfrm>
        </p:grpSpPr>
        <p:sp>
          <p:nvSpPr>
            <p:cNvPr id="936" name="Google Shape;936;p30"/>
            <p:cNvSpPr/>
            <p:nvPr/>
          </p:nvSpPr>
          <p:spPr>
            <a:xfrm>
              <a:off x="-2018612" y="8242374"/>
              <a:ext cx="635968" cy="318602"/>
            </a:xfrm>
            <a:custGeom>
              <a:rect b="b" l="l" r="r" t="t"/>
              <a:pathLst>
                <a:path extrusionOk="0" h="2322" w="4635">
                  <a:moveTo>
                    <a:pt x="4538" y="1"/>
                  </a:moveTo>
                  <a:cubicBezTo>
                    <a:pt x="4509" y="1"/>
                    <a:pt x="4421" y="113"/>
                    <a:pt x="4332" y="258"/>
                  </a:cubicBezTo>
                  <a:cubicBezTo>
                    <a:pt x="3924" y="1038"/>
                    <a:pt x="3587" y="1201"/>
                    <a:pt x="2015" y="1445"/>
                  </a:cubicBezTo>
                  <a:cubicBezTo>
                    <a:pt x="1363" y="1550"/>
                    <a:pt x="1060" y="1620"/>
                    <a:pt x="804" y="1736"/>
                  </a:cubicBezTo>
                  <a:cubicBezTo>
                    <a:pt x="373" y="1934"/>
                    <a:pt x="1" y="2202"/>
                    <a:pt x="1" y="2295"/>
                  </a:cubicBezTo>
                  <a:cubicBezTo>
                    <a:pt x="1" y="2312"/>
                    <a:pt x="11" y="2321"/>
                    <a:pt x="34" y="2321"/>
                  </a:cubicBezTo>
                  <a:cubicBezTo>
                    <a:pt x="87" y="2321"/>
                    <a:pt x="210" y="2270"/>
                    <a:pt x="432" y="2155"/>
                  </a:cubicBezTo>
                  <a:cubicBezTo>
                    <a:pt x="1072" y="1841"/>
                    <a:pt x="1223" y="1794"/>
                    <a:pt x="2050" y="1713"/>
                  </a:cubicBezTo>
                  <a:cubicBezTo>
                    <a:pt x="3482" y="1562"/>
                    <a:pt x="4111" y="1270"/>
                    <a:pt x="4448" y="607"/>
                  </a:cubicBezTo>
                  <a:cubicBezTo>
                    <a:pt x="4588" y="339"/>
                    <a:pt x="4635" y="25"/>
                    <a:pt x="4541" y="1"/>
                  </a:cubicBezTo>
                  <a:cubicBezTo>
                    <a:pt x="4540" y="1"/>
                    <a:pt x="4539" y="1"/>
                    <a:pt x="4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-2260786" y="8547252"/>
              <a:ext cx="191271" cy="53786"/>
            </a:xfrm>
            <a:custGeom>
              <a:rect b="b" l="l" r="r" t="t"/>
              <a:pathLst>
                <a:path extrusionOk="0" h="392" w="1394">
                  <a:moveTo>
                    <a:pt x="52" y="0"/>
                  </a:moveTo>
                  <a:cubicBezTo>
                    <a:pt x="11" y="0"/>
                    <a:pt x="1" y="14"/>
                    <a:pt x="8" y="50"/>
                  </a:cubicBezTo>
                  <a:cubicBezTo>
                    <a:pt x="43" y="155"/>
                    <a:pt x="369" y="306"/>
                    <a:pt x="648" y="364"/>
                  </a:cubicBezTo>
                  <a:cubicBezTo>
                    <a:pt x="742" y="381"/>
                    <a:pt x="854" y="392"/>
                    <a:pt x="931" y="392"/>
                  </a:cubicBezTo>
                  <a:cubicBezTo>
                    <a:pt x="959" y="392"/>
                    <a:pt x="982" y="390"/>
                    <a:pt x="998" y="387"/>
                  </a:cubicBezTo>
                  <a:cubicBezTo>
                    <a:pt x="1312" y="341"/>
                    <a:pt x="1393" y="306"/>
                    <a:pt x="1393" y="236"/>
                  </a:cubicBezTo>
                  <a:cubicBezTo>
                    <a:pt x="1393" y="189"/>
                    <a:pt x="1382" y="155"/>
                    <a:pt x="1370" y="155"/>
                  </a:cubicBezTo>
                  <a:cubicBezTo>
                    <a:pt x="1370" y="155"/>
                    <a:pt x="1137" y="131"/>
                    <a:pt x="858" y="108"/>
                  </a:cubicBezTo>
                  <a:cubicBezTo>
                    <a:pt x="578" y="73"/>
                    <a:pt x="264" y="38"/>
                    <a:pt x="171" y="15"/>
                  </a:cubicBezTo>
                  <a:cubicBezTo>
                    <a:pt x="117" y="6"/>
                    <a:pt x="78" y="0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-3601590" y="8527768"/>
              <a:ext cx="361137" cy="106201"/>
            </a:xfrm>
            <a:custGeom>
              <a:rect b="b" l="l" r="r" t="t"/>
              <a:pathLst>
                <a:path extrusionOk="0" h="774" w="2632">
                  <a:moveTo>
                    <a:pt x="115" y="0"/>
                  </a:moveTo>
                  <a:cubicBezTo>
                    <a:pt x="104" y="0"/>
                    <a:pt x="97" y="2"/>
                    <a:pt x="94" y="5"/>
                  </a:cubicBezTo>
                  <a:cubicBezTo>
                    <a:pt x="0" y="99"/>
                    <a:pt x="780" y="564"/>
                    <a:pt x="1269" y="692"/>
                  </a:cubicBezTo>
                  <a:cubicBezTo>
                    <a:pt x="1421" y="739"/>
                    <a:pt x="1665" y="774"/>
                    <a:pt x="1817" y="774"/>
                  </a:cubicBezTo>
                  <a:cubicBezTo>
                    <a:pt x="2119" y="774"/>
                    <a:pt x="2632" y="622"/>
                    <a:pt x="2585" y="541"/>
                  </a:cubicBezTo>
                  <a:cubicBezTo>
                    <a:pt x="2573" y="506"/>
                    <a:pt x="2317" y="483"/>
                    <a:pt x="2003" y="483"/>
                  </a:cubicBezTo>
                  <a:cubicBezTo>
                    <a:pt x="1363" y="471"/>
                    <a:pt x="1130" y="413"/>
                    <a:pt x="548" y="157"/>
                  </a:cubicBezTo>
                  <a:cubicBezTo>
                    <a:pt x="359" y="57"/>
                    <a:pt x="17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-2381118" y="8247313"/>
              <a:ext cx="54335" cy="50905"/>
            </a:xfrm>
            <a:custGeom>
              <a:rect b="b" l="l" r="r" t="t"/>
              <a:pathLst>
                <a:path extrusionOk="0" h="371" w="396">
                  <a:moveTo>
                    <a:pt x="105" y="0"/>
                  </a:moveTo>
                  <a:cubicBezTo>
                    <a:pt x="0" y="0"/>
                    <a:pt x="12" y="105"/>
                    <a:pt x="140" y="245"/>
                  </a:cubicBezTo>
                  <a:cubicBezTo>
                    <a:pt x="214" y="326"/>
                    <a:pt x="298" y="370"/>
                    <a:pt x="348" y="370"/>
                  </a:cubicBezTo>
                  <a:cubicBezTo>
                    <a:pt x="378" y="370"/>
                    <a:pt x="396" y="356"/>
                    <a:pt x="396" y="326"/>
                  </a:cubicBezTo>
                  <a:cubicBezTo>
                    <a:pt x="396" y="245"/>
                    <a:pt x="186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-3742229" y="8289574"/>
              <a:ext cx="254525" cy="381169"/>
            </a:xfrm>
            <a:custGeom>
              <a:rect b="b" l="l" r="r" t="t"/>
              <a:pathLst>
                <a:path extrusionOk="0" h="2778" w="1855">
                  <a:moveTo>
                    <a:pt x="128" y="1"/>
                  </a:moveTo>
                  <a:cubicBezTo>
                    <a:pt x="96" y="1"/>
                    <a:pt x="60" y="104"/>
                    <a:pt x="47" y="298"/>
                  </a:cubicBezTo>
                  <a:cubicBezTo>
                    <a:pt x="1" y="1194"/>
                    <a:pt x="583" y="2289"/>
                    <a:pt x="1282" y="2638"/>
                  </a:cubicBezTo>
                  <a:cubicBezTo>
                    <a:pt x="1455" y="2728"/>
                    <a:pt x="1633" y="2777"/>
                    <a:pt x="1741" y="2777"/>
                  </a:cubicBezTo>
                  <a:cubicBezTo>
                    <a:pt x="1814" y="2777"/>
                    <a:pt x="1854" y="2755"/>
                    <a:pt x="1840" y="2708"/>
                  </a:cubicBezTo>
                  <a:cubicBezTo>
                    <a:pt x="1829" y="2673"/>
                    <a:pt x="1642" y="2521"/>
                    <a:pt x="1433" y="2370"/>
                  </a:cubicBezTo>
                  <a:cubicBezTo>
                    <a:pt x="897" y="1986"/>
                    <a:pt x="711" y="1800"/>
                    <a:pt x="502" y="1404"/>
                  </a:cubicBezTo>
                  <a:cubicBezTo>
                    <a:pt x="315" y="1043"/>
                    <a:pt x="210" y="647"/>
                    <a:pt x="187" y="240"/>
                  </a:cubicBezTo>
                  <a:cubicBezTo>
                    <a:pt x="182" y="78"/>
                    <a:pt x="156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1" name="Google Shape;941;p30"/>
            <p:cNvGrpSpPr/>
            <p:nvPr/>
          </p:nvGrpSpPr>
          <p:grpSpPr>
            <a:xfrm>
              <a:off x="-3844450" y="6439039"/>
              <a:ext cx="2621534" cy="2309382"/>
              <a:chOff x="-3844450" y="6439039"/>
              <a:chExt cx="2621534" cy="2309382"/>
            </a:xfrm>
          </p:grpSpPr>
          <p:sp>
            <p:nvSpPr>
              <p:cNvPr id="942" name="Google Shape;942;p30"/>
              <p:cNvSpPr/>
              <p:nvPr/>
            </p:nvSpPr>
            <p:spPr>
              <a:xfrm>
                <a:off x="-2866837" y="7022862"/>
                <a:ext cx="36909" cy="65586"/>
              </a:xfrm>
              <a:custGeom>
                <a:rect b="b" l="l" r="r" t="t"/>
                <a:pathLst>
                  <a:path extrusionOk="0" h="478" w="269">
                    <a:moveTo>
                      <a:pt x="92" y="0"/>
                    </a:moveTo>
                    <a:cubicBezTo>
                      <a:pt x="81" y="0"/>
                      <a:pt x="70" y="11"/>
                      <a:pt x="59" y="30"/>
                    </a:cubicBezTo>
                    <a:cubicBezTo>
                      <a:pt x="1" y="111"/>
                      <a:pt x="36" y="332"/>
                      <a:pt x="117" y="437"/>
                    </a:cubicBezTo>
                    <a:cubicBezTo>
                      <a:pt x="140" y="465"/>
                      <a:pt x="169" y="478"/>
                      <a:pt x="195" y="478"/>
                    </a:cubicBezTo>
                    <a:cubicBezTo>
                      <a:pt x="234" y="478"/>
                      <a:pt x="269" y="447"/>
                      <a:pt x="269" y="391"/>
                    </a:cubicBezTo>
                    <a:cubicBezTo>
                      <a:pt x="269" y="367"/>
                      <a:pt x="234" y="251"/>
                      <a:pt x="187" y="146"/>
                    </a:cubicBezTo>
                    <a:cubicBezTo>
                      <a:pt x="140" y="44"/>
                      <a:pt x="114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0"/>
              <p:cNvSpPr/>
              <p:nvPr/>
            </p:nvSpPr>
            <p:spPr>
              <a:xfrm>
                <a:off x="-3247043" y="7333640"/>
                <a:ext cx="80131" cy="35400"/>
              </a:xfrm>
              <a:custGeom>
                <a:rect b="b" l="l" r="r" t="t"/>
                <a:pathLst>
                  <a:path extrusionOk="0" h="258" w="584">
                    <a:moveTo>
                      <a:pt x="141" y="0"/>
                    </a:moveTo>
                    <a:cubicBezTo>
                      <a:pt x="1" y="0"/>
                      <a:pt x="106" y="105"/>
                      <a:pt x="339" y="198"/>
                    </a:cubicBezTo>
                    <a:cubicBezTo>
                      <a:pt x="451" y="237"/>
                      <a:pt x="512" y="258"/>
                      <a:pt x="545" y="258"/>
                    </a:cubicBezTo>
                    <a:cubicBezTo>
                      <a:pt x="580" y="258"/>
                      <a:pt x="583" y="234"/>
                      <a:pt x="583" y="186"/>
                    </a:cubicBezTo>
                    <a:cubicBezTo>
                      <a:pt x="583" y="116"/>
                      <a:pt x="327" y="0"/>
                      <a:pt x="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0"/>
              <p:cNvSpPr/>
              <p:nvPr/>
            </p:nvSpPr>
            <p:spPr>
              <a:xfrm>
                <a:off x="-1953027" y="6624133"/>
                <a:ext cx="349885" cy="537589"/>
              </a:xfrm>
              <a:custGeom>
                <a:rect b="b" l="l" r="r" t="t"/>
                <a:pathLst>
                  <a:path extrusionOk="0" h="3918" w="2550">
                    <a:moveTo>
                      <a:pt x="41" y="0"/>
                    </a:moveTo>
                    <a:cubicBezTo>
                      <a:pt x="15" y="0"/>
                      <a:pt x="0" y="19"/>
                      <a:pt x="0" y="60"/>
                    </a:cubicBezTo>
                    <a:cubicBezTo>
                      <a:pt x="0" y="95"/>
                      <a:pt x="70" y="200"/>
                      <a:pt x="152" y="305"/>
                    </a:cubicBezTo>
                    <a:cubicBezTo>
                      <a:pt x="245" y="398"/>
                      <a:pt x="466" y="770"/>
                      <a:pt x="641" y="1131"/>
                    </a:cubicBezTo>
                    <a:cubicBezTo>
                      <a:pt x="943" y="1725"/>
                      <a:pt x="1025" y="1830"/>
                      <a:pt x="1525" y="2319"/>
                    </a:cubicBezTo>
                    <a:lnTo>
                      <a:pt x="2061" y="2866"/>
                    </a:lnTo>
                    <a:lnTo>
                      <a:pt x="2212" y="3332"/>
                    </a:lnTo>
                    <a:cubicBezTo>
                      <a:pt x="2294" y="3599"/>
                      <a:pt x="2375" y="3844"/>
                      <a:pt x="2410" y="3879"/>
                    </a:cubicBezTo>
                    <a:cubicBezTo>
                      <a:pt x="2432" y="3905"/>
                      <a:pt x="2451" y="3918"/>
                      <a:pt x="2468" y="3918"/>
                    </a:cubicBezTo>
                    <a:cubicBezTo>
                      <a:pt x="2530" y="3918"/>
                      <a:pt x="2549" y="3736"/>
                      <a:pt x="2503" y="3460"/>
                    </a:cubicBezTo>
                    <a:cubicBezTo>
                      <a:pt x="2422" y="2936"/>
                      <a:pt x="2224" y="2610"/>
                      <a:pt x="1770" y="2202"/>
                    </a:cubicBezTo>
                    <a:cubicBezTo>
                      <a:pt x="1362" y="1841"/>
                      <a:pt x="1060" y="1422"/>
                      <a:pt x="734" y="805"/>
                    </a:cubicBezTo>
                    <a:cubicBezTo>
                      <a:pt x="523" y="403"/>
                      <a:pt x="162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0"/>
              <p:cNvSpPr/>
              <p:nvPr/>
            </p:nvSpPr>
            <p:spPr>
              <a:xfrm>
                <a:off x="-2034529" y="7389484"/>
                <a:ext cx="80679" cy="74231"/>
              </a:xfrm>
              <a:custGeom>
                <a:rect b="b" l="l" r="r" t="t"/>
                <a:pathLst>
                  <a:path extrusionOk="0" h="541" w="588">
                    <a:moveTo>
                      <a:pt x="514" y="0"/>
                    </a:moveTo>
                    <a:cubicBezTo>
                      <a:pt x="488" y="0"/>
                      <a:pt x="441" y="19"/>
                      <a:pt x="373" y="59"/>
                    </a:cubicBezTo>
                    <a:cubicBezTo>
                      <a:pt x="187" y="163"/>
                      <a:pt x="0" y="373"/>
                      <a:pt x="0" y="478"/>
                    </a:cubicBezTo>
                    <a:cubicBezTo>
                      <a:pt x="0" y="517"/>
                      <a:pt x="5" y="540"/>
                      <a:pt x="26" y="540"/>
                    </a:cubicBezTo>
                    <a:cubicBezTo>
                      <a:pt x="60" y="540"/>
                      <a:pt x="137" y="478"/>
                      <a:pt x="303" y="326"/>
                    </a:cubicBezTo>
                    <a:cubicBezTo>
                      <a:pt x="508" y="138"/>
                      <a:pt x="588" y="0"/>
                      <a:pt x="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0"/>
              <p:cNvSpPr/>
              <p:nvPr/>
            </p:nvSpPr>
            <p:spPr>
              <a:xfrm>
                <a:off x="-1691095" y="7233066"/>
                <a:ext cx="97556" cy="193466"/>
              </a:xfrm>
              <a:custGeom>
                <a:rect b="b" l="l" r="r" t="t"/>
                <a:pathLst>
                  <a:path extrusionOk="0" h="1410" w="711">
                    <a:moveTo>
                      <a:pt x="498" y="0"/>
                    </a:moveTo>
                    <a:cubicBezTo>
                      <a:pt x="434" y="0"/>
                      <a:pt x="385" y="97"/>
                      <a:pt x="385" y="244"/>
                    </a:cubicBezTo>
                    <a:cubicBezTo>
                      <a:pt x="385" y="302"/>
                      <a:pt x="292" y="558"/>
                      <a:pt x="187" y="803"/>
                    </a:cubicBezTo>
                    <a:cubicBezTo>
                      <a:pt x="94" y="1059"/>
                      <a:pt x="1" y="1303"/>
                      <a:pt x="1" y="1350"/>
                    </a:cubicBezTo>
                    <a:cubicBezTo>
                      <a:pt x="1" y="1389"/>
                      <a:pt x="3" y="1410"/>
                      <a:pt x="18" y="1410"/>
                    </a:cubicBezTo>
                    <a:cubicBezTo>
                      <a:pt x="34" y="1410"/>
                      <a:pt x="63" y="1387"/>
                      <a:pt x="117" y="1338"/>
                    </a:cubicBezTo>
                    <a:cubicBezTo>
                      <a:pt x="408" y="1082"/>
                      <a:pt x="711" y="116"/>
                      <a:pt x="536" y="11"/>
                    </a:cubicBezTo>
                    <a:cubicBezTo>
                      <a:pt x="523" y="4"/>
                      <a:pt x="510" y="0"/>
                      <a:pt x="4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0"/>
              <p:cNvSpPr/>
              <p:nvPr/>
            </p:nvSpPr>
            <p:spPr>
              <a:xfrm>
                <a:off x="-3545746" y="6583245"/>
                <a:ext cx="458693" cy="632675"/>
              </a:xfrm>
              <a:custGeom>
                <a:rect b="b" l="l" r="r" t="t"/>
                <a:pathLst>
                  <a:path extrusionOk="0" h="4611" w="3343">
                    <a:moveTo>
                      <a:pt x="3175" y="0"/>
                    </a:moveTo>
                    <a:cubicBezTo>
                      <a:pt x="2969" y="0"/>
                      <a:pt x="2581" y="345"/>
                      <a:pt x="2399" y="719"/>
                    </a:cubicBezTo>
                    <a:cubicBezTo>
                      <a:pt x="2341" y="835"/>
                      <a:pt x="2201" y="1173"/>
                      <a:pt x="2097" y="1452"/>
                    </a:cubicBezTo>
                    <a:cubicBezTo>
                      <a:pt x="1794" y="2291"/>
                      <a:pt x="1631" y="2558"/>
                      <a:pt x="944" y="3257"/>
                    </a:cubicBezTo>
                    <a:cubicBezTo>
                      <a:pt x="327" y="3897"/>
                      <a:pt x="1" y="4340"/>
                      <a:pt x="1" y="4514"/>
                    </a:cubicBezTo>
                    <a:cubicBezTo>
                      <a:pt x="1" y="4578"/>
                      <a:pt x="15" y="4610"/>
                      <a:pt x="42" y="4610"/>
                    </a:cubicBezTo>
                    <a:cubicBezTo>
                      <a:pt x="83" y="4610"/>
                      <a:pt x="154" y="4535"/>
                      <a:pt x="245" y="4386"/>
                    </a:cubicBezTo>
                    <a:cubicBezTo>
                      <a:pt x="315" y="4270"/>
                      <a:pt x="653" y="3886"/>
                      <a:pt x="979" y="3548"/>
                    </a:cubicBezTo>
                    <a:cubicBezTo>
                      <a:pt x="1805" y="2686"/>
                      <a:pt x="1945" y="2465"/>
                      <a:pt x="2364" y="1406"/>
                    </a:cubicBezTo>
                    <a:cubicBezTo>
                      <a:pt x="2644" y="707"/>
                      <a:pt x="2865" y="346"/>
                      <a:pt x="3109" y="218"/>
                    </a:cubicBezTo>
                    <a:cubicBezTo>
                      <a:pt x="3307" y="114"/>
                      <a:pt x="3342" y="44"/>
                      <a:pt x="3226" y="9"/>
                    </a:cubicBezTo>
                    <a:cubicBezTo>
                      <a:pt x="3211" y="3"/>
                      <a:pt x="3194" y="0"/>
                      <a:pt x="3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0"/>
              <p:cNvSpPr/>
              <p:nvPr/>
            </p:nvSpPr>
            <p:spPr>
              <a:xfrm>
                <a:off x="-3582381" y="7278619"/>
                <a:ext cx="153401" cy="266599"/>
              </a:xfrm>
              <a:custGeom>
                <a:rect b="b" l="l" r="r" t="t"/>
                <a:pathLst>
                  <a:path extrusionOk="0" h="1943" w="1118">
                    <a:moveTo>
                      <a:pt x="128" y="1"/>
                    </a:moveTo>
                    <a:cubicBezTo>
                      <a:pt x="104" y="1"/>
                      <a:pt x="77" y="33"/>
                      <a:pt x="47" y="98"/>
                    </a:cubicBezTo>
                    <a:cubicBezTo>
                      <a:pt x="0" y="203"/>
                      <a:pt x="0" y="308"/>
                      <a:pt x="47" y="541"/>
                    </a:cubicBezTo>
                    <a:cubicBezTo>
                      <a:pt x="151" y="1065"/>
                      <a:pt x="373" y="1414"/>
                      <a:pt x="838" y="1798"/>
                    </a:cubicBezTo>
                    <a:cubicBezTo>
                      <a:pt x="956" y="1893"/>
                      <a:pt x="1036" y="1943"/>
                      <a:pt x="1080" y="1943"/>
                    </a:cubicBezTo>
                    <a:cubicBezTo>
                      <a:pt x="1105" y="1943"/>
                      <a:pt x="1118" y="1926"/>
                      <a:pt x="1118" y="1891"/>
                    </a:cubicBezTo>
                    <a:cubicBezTo>
                      <a:pt x="1118" y="1868"/>
                      <a:pt x="978" y="1670"/>
                      <a:pt x="815" y="1460"/>
                    </a:cubicBezTo>
                    <a:cubicBezTo>
                      <a:pt x="454" y="995"/>
                      <a:pt x="280" y="622"/>
                      <a:pt x="233" y="285"/>
                    </a:cubicBezTo>
                    <a:cubicBezTo>
                      <a:pt x="204" y="94"/>
                      <a:pt x="170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0"/>
              <p:cNvSpPr/>
              <p:nvPr/>
            </p:nvSpPr>
            <p:spPr>
              <a:xfrm>
                <a:off x="-3195864" y="7941749"/>
                <a:ext cx="67233" cy="51454"/>
              </a:xfrm>
              <a:custGeom>
                <a:rect b="b" l="l" r="r" t="t"/>
                <a:pathLst>
                  <a:path extrusionOk="0" h="375" w="490">
                    <a:moveTo>
                      <a:pt x="386" y="0"/>
                    </a:moveTo>
                    <a:cubicBezTo>
                      <a:pt x="266" y="0"/>
                      <a:pt x="1" y="232"/>
                      <a:pt x="1" y="341"/>
                    </a:cubicBezTo>
                    <a:cubicBezTo>
                      <a:pt x="1" y="364"/>
                      <a:pt x="15" y="374"/>
                      <a:pt x="40" y="374"/>
                    </a:cubicBezTo>
                    <a:cubicBezTo>
                      <a:pt x="115" y="374"/>
                      <a:pt x="282" y="278"/>
                      <a:pt x="396" y="155"/>
                    </a:cubicBezTo>
                    <a:cubicBezTo>
                      <a:pt x="490" y="50"/>
                      <a:pt x="490" y="39"/>
                      <a:pt x="408" y="4"/>
                    </a:cubicBezTo>
                    <a:cubicBezTo>
                      <a:pt x="401" y="2"/>
                      <a:pt x="394" y="0"/>
                      <a:pt x="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0"/>
              <p:cNvSpPr/>
              <p:nvPr/>
            </p:nvSpPr>
            <p:spPr>
              <a:xfrm>
                <a:off x="-3844450" y="6439039"/>
                <a:ext cx="2621534" cy="2309382"/>
              </a:xfrm>
              <a:custGeom>
                <a:rect b="b" l="l" r="r" t="t"/>
                <a:pathLst>
                  <a:path extrusionOk="0" h="16831" w="19106">
                    <a:moveTo>
                      <a:pt x="10920" y="2534"/>
                    </a:moveTo>
                    <a:cubicBezTo>
                      <a:pt x="11036" y="2534"/>
                      <a:pt x="11173" y="2596"/>
                      <a:pt x="11224" y="2690"/>
                    </a:cubicBezTo>
                    <a:cubicBezTo>
                      <a:pt x="11282" y="2783"/>
                      <a:pt x="11259" y="2841"/>
                      <a:pt x="11061" y="3086"/>
                    </a:cubicBezTo>
                    <a:cubicBezTo>
                      <a:pt x="10897" y="3296"/>
                      <a:pt x="10847" y="3413"/>
                      <a:pt x="10892" y="3413"/>
                    </a:cubicBezTo>
                    <a:cubicBezTo>
                      <a:pt x="10926" y="3413"/>
                      <a:pt x="11017" y="3343"/>
                      <a:pt x="11154" y="3190"/>
                    </a:cubicBezTo>
                    <a:lnTo>
                      <a:pt x="11387" y="2923"/>
                    </a:lnTo>
                    <a:lnTo>
                      <a:pt x="11387" y="3249"/>
                    </a:lnTo>
                    <a:cubicBezTo>
                      <a:pt x="11387" y="3540"/>
                      <a:pt x="11375" y="3586"/>
                      <a:pt x="11201" y="3749"/>
                    </a:cubicBezTo>
                    <a:cubicBezTo>
                      <a:pt x="11014" y="3935"/>
                      <a:pt x="10956" y="4063"/>
                      <a:pt x="11073" y="4063"/>
                    </a:cubicBezTo>
                    <a:cubicBezTo>
                      <a:pt x="11108" y="4063"/>
                      <a:pt x="11201" y="4017"/>
                      <a:pt x="11259" y="3959"/>
                    </a:cubicBezTo>
                    <a:lnTo>
                      <a:pt x="11387" y="3842"/>
                    </a:lnTo>
                    <a:lnTo>
                      <a:pt x="11387" y="3994"/>
                    </a:lnTo>
                    <a:cubicBezTo>
                      <a:pt x="11387" y="4355"/>
                      <a:pt x="11329" y="4529"/>
                      <a:pt x="11166" y="4611"/>
                    </a:cubicBezTo>
                    <a:cubicBezTo>
                      <a:pt x="11084" y="4669"/>
                      <a:pt x="11014" y="4739"/>
                      <a:pt x="11014" y="4785"/>
                    </a:cubicBezTo>
                    <a:cubicBezTo>
                      <a:pt x="11014" y="4838"/>
                      <a:pt x="11026" y="4864"/>
                      <a:pt x="11057" y="4864"/>
                    </a:cubicBezTo>
                    <a:cubicBezTo>
                      <a:pt x="11087" y="4864"/>
                      <a:pt x="11137" y="4838"/>
                      <a:pt x="11212" y="4785"/>
                    </a:cubicBezTo>
                    <a:cubicBezTo>
                      <a:pt x="11252" y="4758"/>
                      <a:pt x="11278" y="4740"/>
                      <a:pt x="11295" y="4740"/>
                    </a:cubicBezTo>
                    <a:cubicBezTo>
                      <a:pt x="11329" y="4740"/>
                      <a:pt x="11329" y="4810"/>
                      <a:pt x="11329" y="5018"/>
                    </a:cubicBezTo>
                    <a:cubicBezTo>
                      <a:pt x="11329" y="5298"/>
                      <a:pt x="11317" y="5344"/>
                      <a:pt x="11201" y="5426"/>
                    </a:cubicBezTo>
                    <a:cubicBezTo>
                      <a:pt x="11062" y="5511"/>
                      <a:pt x="11050" y="5626"/>
                      <a:pt x="11167" y="5626"/>
                    </a:cubicBezTo>
                    <a:cubicBezTo>
                      <a:pt x="11177" y="5626"/>
                      <a:pt x="11188" y="5625"/>
                      <a:pt x="11201" y="5624"/>
                    </a:cubicBezTo>
                    <a:cubicBezTo>
                      <a:pt x="11211" y="5622"/>
                      <a:pt x="11221" y="5621"/>
                      <a:pt x="11229" y="5621"/>
                    </a:cubicBezTo>
                    <a:cubicBezTo>
                      <a:pt x="11273" y="5621"/>
                      <a:pt x="11279" y="5650"/>
                      <a:pt x="11259" y="5728"/>
                    </a:cubicBezTo>
                    <a:cubicBezTo>
                      <a:pt x="11247" y="5798"/>
                      <a:pt x="11224" y="5891"/>
                      <a:pt x="11224" y="5950"/>
                    </a:cubicBezTo>
                    <a:cubicBezTo>
                      <a:pt x="11224" y="5996"/>
                      <a:pt x="11201" y="6043"/>
                      <a:pt x="11154" y="6043"/>
                    </a:cubicBezTo>
                    <a:cubicBezTo>
                      <a:pt x="11119" y="6043"/>
                      <a:pt x="11038" y="6078"/>
                      <a:pt x="10979" y="6124"/>
                    </a:cubicBezTo>
                    <a:cubicBezTo>
                      <a:pt x="10886" y="6194"/>
                      <a:pt x="10886" y="6194"/>
                      <a:pt x="11003" y="6229"/>
                    </a:cubicBezTo>
                    <a:cubicBezTo>
                      <a:pt x="11142" y="6276"/>
                      <a:pt x="11142" y="6264"/>
                      <a:pt x="11038" y="6613"/>
                    </a:cubicBezTo>
                    <a:cubicBezTo>
                      <a:pt x="10986" y="6779"/>
                      <a:pt x="10943" y="6862"/>
                      <a:pt x="10902" y="6862"/>
                    </a:cubicBezTo>
                    <a:cubicBezTo>
                      <a:pt x="10897" y="6862"/>
                      <a:pt x="10891" y="6860"/>
                      <a:pt x="10886" y="6858"/>
                    </a:cubicBezTo>
                    <a:cubicBezTo>
                      <a:pt x="10871" y="6852"/>
                      <a:pt x="10856" y="6850"/>
                      <a:pt x="10844" y="6850"/>
                    </a:cubicBezTo>
                    <a:cubicBezTo>
                      <a:pt x="10771" y="6850"/>
                      <a:pt x="10749" y="6928"/>
                      <a:pt x="10828" y="6997"/>
                    </a:cubicBezTo>
                    <a:cubicBezTo>
                      <a:pt x="10886" y="7056"/>
                      <a:pt x="10886" y="7079"/>
                      <a:pt x="10816" y="7242"/>
                    </a:cubicBezTo>
                    <a:cubicBezTo>
                      <a:pt x="10747" y="7382"/>
                      <a:pt x="10700" y="7428"/>
                      <a:pt x="10572" y="7428"/>
                    </a:cubicBezTo>
                    <a:cubicBezTo>
                      <a:pt x="10421" y="7428"/>
                      <a:pt x="10362" y="7568"/>
                      <a:pt x="10514" y="7591"/>
                    </a:cubicBezTo>
                    <a:cubicBezTo>
                      <a:pt x="10653" y="7626"/>
                      <a:pt x="10374" y="7952"/>
                      <a:pt x="10199" y="7952"/>
                    </a:cubicBezTo>
                    <a:cubicBezTo>
                      <a:pt x="10036" y="7952"/>
                      <a:pt x="9967" y="8034"/>
                      <a:pt x="10071" y="8103"/>
                    </a:cubicBezTo>
                    <a:cubicBezTo>
                      <a:pt x="10141" y="8138"/>
                      <a:pt x="10118" y="8173"/>
                      <a:pt x="10001" y="8313"/>
                    </a:cubicBezTo>
                    <a:cubicBezTo>
                      <a:pt x="9908" y="8406"/>
                      <a:pt x="9804" y="8488"/>
                      <a:pt x="9757" y="8488"/>
                    </a:cubicBezTo>
                    <a:cubicBezTo>
                      <a:pt x="9753" y="8488"/>
                      <a:pt x="9749" y="8488"/>
                      <a:pt x="9746" y="8488"/>
                    </a:cubicBezTo>
                    <a:cubicBezTo>
                      <a:pt x="9664" y="8488"/>
                      <a:pt x="9678" y="8477"/>
                      <a:pt x="10013" y="7964"/>
                    </a:cubicBezTo>
                    <a:cubicBezTo>
                      <a:pt x="10700" y="6939"/>
                      <a:pt x="10840" y="6194"/>
                      <a:pt x="10642" y="4622"/>
                    </a:cubicBezTo>
                    <a:cubicBezTo>
                      <a:pt x="10479" y="3365"/>
                      <a:pt x="10525" y="2736"/>
                      <a:pt x="10805" y="2562"/>
                    </a:cubicBezTo>
                    <a:cubicBezTo>
                      <a:pt x="10836" y="2543"/>
                      <a:pt x="10877" y="2534"/>
                      <a:pt x="10920" y="2534"/>
                    </a:cubicBezTo>
                    <a:close/>
                    <a:moveTo>
                      <a:pt x="9608" y="8611"/>
                    </a:moveTo>
                    <a:cubicBezTo>
                      <a:pt x="9623" y="8611"/>
                      <a:pt x="9639" y="8619"/>
                      <a:pt x="9652" y="8639"/>
                    </a:cubicBezTo>
                    <a:cubicBezTo>
                      <a:pt x="9664" y="8674"/>
                      <a:pt x="9641" y="8720"/>
                      <a:pt x="9606" y="8755"/>
                    </a:cubicBezTo>
                    <a:cubicBezTo>
                      <a:pt x="9574" y="8782"/>
                      <a:pt x="9555" y="8794"/>
                      <a:pt x="9542" y="8794"/>
                    </a:cubicBezTo>
                    <a:cubicBezTo>
                      <a:pt x="9528" y="8794"/>
                      <a:pt x="9524" y="8776"/>
                      <a:pt x="9524" y="8744"/>
                    </a:cubicBezTo>
                    <a:cubicBezTo>
                      <a:pt x="9524" y="8668"/>
                      <a:pt x="9567" y="8611"/>
                      <a:pt x="9608" y="8611"/>
                    </a:cubicBezTo>
                    <a:close/>
                    <a:moveTo>
                      <a:pt x="6256" y="248"/>
                    </a:moveTo>
                    <a:cubicBezTo>
                      <a:pt x="6359" y="248"/>
                      <a:pt x="6460" y="258"/>
                      <a:pt x="6555" y="280"/>
                    </a:cubicBezTo>
                    <a:cubicBezTo>
                      <a:pt x="7172" y="419"/>
                      <a:pt x="7836" y="908"/>
                      <a:pt x="8255" y="1525"/>
                    </a:cubicBezTo>
                    <a:cubicBezTo>
                      <a:pt x="8919" y="2515"/>
                      <a:pt x="9047" y="3563"/>
                      <a:pt x="8651" y="4890"/>
                    </a:cubicBezTo>
                    <a:cubicBezTo>
                      <a:pt x="8383" y="5775"/>
                      <a:pt x="8325" y="6264"/>
                      <a:pt x="8407" y="7125"/>
                    </a:cubicBezTo>
                    <a:cubicBezTo>
                      <a:pt x="8441" y="7510"/>
                      <a:pt x="8476" y="7882"/>
                      <a:pt x="8488" y="7952"/>
                    </a:cubicBezTo>
                    <a:lnTo>
                      <a:pt x="8523" y="8092"/>
                    </a:lnTo>
                    <a:lnTo>
                      <a:pt x="8430" y="7964"/>
                    </a:lnTo>
                    <a:cubicBezTo>
                      <a:pt x="8267" y="7742"/>
                      <a:pt x="7859" y="6811"/>
                      <a:pt x="7626" y="6124"/>
                    </a:cubicBezTo>
                    <a:cubicBezTo>
                      <a:pt x="7441" y="5577"/>
                      <a:pt x="7356" y="5364"/>
                      <a:pt x="7301" y="5364"/>
                    </a:cubicBezTo>
                    <a:cubicBezTo>
                      <a:pt x="7283" y="5364"/>
                      <a:pt x="7268" y="5386"/>
                      <a:pt x="7254" y="5426"/>
                    </a:cubicBezTo>
                    <a:cubicBezTo>
                      <a:pt x="7137" y="5717"/>
                      <a:pt x="7720" y="7393"/>
                      <a:pt x="8220" y="8173"/>
                    </a:cubicBezTo>
                    <a:cubicBezTo>
                      <a:pt x="8291" y="8288"/>
                      <a:pt x="8322" y="8348"/>
                      <a:pt x="8307" y="8348"/>
                    </a:cubicBezTo>
                    <a:cubicBezTo>
                      <a:pt x="8270" y="8348"/>
                      <a:pt x="7959" y="7986"/>
                      <a:pt x="7289" y="7184"/>
                    </a:cubicBezTo>
                    <a:cubicBezTo>
                      <a:pt x="6400" y="6126"/>
                      <a:pt x="5619" y="5318"/>
                      <a:pt x="5484" y="5318"/>
                    </a:cubicBezTo>
                    <a:cubicBezTo>
                      <a:pt x="5480" y="5318"/>
                      <a:pt x="5476" y="5319"/>
                      <a:pt x="5473" y="5321"/>
                    </a:cubicBezTo>
                    <a:cubicBezTo>
                      <a:pt x="5438" y="5344"/>
                      <a:pt x="5601" y="5554"/>
                      <a:pt x="5834" y="5798"/>
                    </a:cubicBezTo>
                    <a:cubicBezTo>
                      <a:pt x="6066" y="6043"/>
                      <a:pt x="6579" y="6636"/>
                      <a:pt x="6975" y="7137"/>
                    </a:cubicBezTo>
                    <a:cubicBezTo>
                      <a:pt x="7370" y="7626"/>
                      <a:pt x="7801" y="8162"/>
                      <a:pt x="7941" y="8313"/>
                    </a:cubicBezTo>
                    <a:cubicBezTo>
                      <a:pt x="8081" y="8476"/>
                      <a:pt x="8185" y="8616"/>
                      <a:pt x="8185" y="8627"/>
                    </a:cubicBezTo>
                    <a:cubicBezTo>
                      <a:pt x="8185" y="8628"/>
                      <a:pt x="8185" y="8628"/>
                      <a:pt x="8183" y="8628"/>
                    </a:cubicBezTo>
                    <a:cubicBezTo>
                      <a:pt x="8149" y="8628"/>
                      <a:pt x="7641" y="8315"/>
                      <a:pt x="6742" y="7731"/>
                    </a:cubicBezTo>
                    <a:cubicBezTo>
                      <a:pt x="6066" y="7288"/>
                      <a:pt x="5636" y="7056"/>
                      <a:pt x="5508" y="7056"/>
                    </a:cubicBezTo>
                    <a:cubicBezTo>
                      <a:pt x="5368" y="7056"/>
                      <a:pt x="5414" y="7125"/>
                      <a:pt x="5589" y="7230"/>
                    </a:cubicBezTo>
                    <a:cubicBezTo>
                      <a:pt x="5694" y="7288"/>
                      <a:pt x="6101" y="7568"/>
                      <a:pt x="6520" y="7859"/>
                    </a:cubicBezTo>
                    <a:cubicBezTo>
                      <a:pt x="6928" y="8138"/>
                      <a:pt x="7475" y="8511"/>
                      <a:pt x="7731" y="8674"/>
                    </a:cubicBezTo>
                    <a:lnTo>
                      <a:pt x="8209" y="8965"/>
                    </a:lnTo>
                    <a:lnTo>
                      <a:pt x="7894" y="8965"/>
                    </a:lnTo>
                    <a:cubicBezTo>
                      <a:pt x="7720" y="8953"/>
                      <a:pt x="7289" y="8930"/>
                      <a:pt x="6940" y="8907"/>
                    </a:cubicBezTo>
                    <a:cubicBezTo>
                      <a:pt x="6684" y="8890"/>
                      <a:pt x="6197" y="8879"/>
                      <a:pt x="5717" y="8879"/>
                    </a:cubicBezTo>
                    <a:cubicBezTo>
                      <a:pt x="5542" y="8879"/>
                      <a:pt x="5367" y="8880"/>
                      <a:pt x="5205" y="8883"/>
                    </a:cubicBezTo>
                    <a:cubicBezTo>
                      <a:pt x="5040" y="8887"/>
                      <a:pt x="4873" y="8888"/>
                      <a:pt x="4715" y="8888"/>
                    </a:cubicBezTo>
                    <a:cubicBezTo>
                      <a:pt x="4282" y="8888"/>
                      <a:pt x="3906" y="8877"/>
                      <a:pt x="3761" y="8860"/>
                    </a:cubicBezTo>
                    <a:cubicBezTo>
                      <a:pt x="2632" y="8685"/>
                      <a:pt x="1607" y="7579"/>
                      <a:pt x="1503" y="6439"/>
                    </a:cubicBezTo>
                    <a:cubicBezTo>
                      <a:pt x="1433" y="5798"/>
                      <a:pt x="1712" y="5239"/>
                      <a:pt x="2550" y="4308"/>
                    </a:cubicBezTo>
                    <a:cubicBezTo>
                      <a:pt x="3202" y="3563"/>
                      <a:pt x="3517" y="3132"/>
                      <a:pt x="3750" y="2631"/>
                    </a:cubicBezTo>
                    <a:cubicBezTo>
                      <a:pt x="4378" y="1304"/>
                      <a:pt x="4425" y="1223"/>
                      <a:pt x="4728" y="920"/>
                    </a:cubicBezTo>
                    <a:cubicBezTo>
                      <a:pt x="5154" y="503"/>
                      <a:pt x="5742" y="248"/>
                      <a:pt x="6256" y="248"/>
                    </a:cubicBezTo>
                    <a:close/>
                    <a:moveTo>
                      <a:pt x="13121" y="672"/>
                    </a:moveTo>
                    <a:cubicBezTo>
                      <a:pt x="13405" y="672"/>
                      <a:pt x="13668" y="734"/>
                      <a:pt x="13902" y="862"/>
                    </a:cubicBezTo>
                    <a:cubicBezTo>
                      <a:pt x="14263" y="1048"/>
                      <a:pt x="14426" y="1269"/>
                      <a:pt x="14752" y="1898"/>
                    </a:cubicBezTo>
                    <a:cubicBezTo>
                      <a:pt x="14996" y="2399"/>
                      <a:pt x="15066" y="2492"/>
                      <a:pt x="15671" y="3086"/>
                    </a:cubicBezTo>
                    <a:cubicBezTo>
                      <a:pt x="16055" y="3458"/>
                      <a:pt x="16381" y="3819"/>
                      <a:pt x="16440" y="3959"/>
                    </a:cubicBezTo>
                    <a:cubicBezTo>
                      <a:pt x="16603" y="4261"/>
                      <a:pt x="16707" y="4809"/>
                      <a:pt x="16707" y="5274"/>
                    </a:cubicBezTo>
                    <a:cubicBezTo>
                      <a:pt x="16719" y="6310"/>
                      <a:pt x="16055" y="7649"/>
                      <a:pt x="15229" y="8301"/>
                    </a:cubicBezTo>
                    <a:cubicBezTo>
                      <a:pt x="14623" y="8790"/>
                      <a:pt x="13611" y="9209"/>
                      <a:pt x="12726" y="9372"/>
                    </a:cubicBezTo>
                    <a:cubicBezTo>
                      <a:pt x="12481" y="9407"/>
                      <a:pt x="12109" y="9442"/>
                      <a:pt x="11899" y="9442"/>
                    </a:cubicBezTo>
                    <a:cubicBezTo>
                      <a:pt x="11550" y="9442"/>
                      <a:pt x="9815" y="9174"/>
                      <a:pt x="9757" y="9116"/>
                    </a:cubicBezTo>
                    <a:cubicBezTo>
                      <a:pt x="9745" y="9105"/>
                      <a:pt x="10339" y="8825"/>
                      <a:pt x="11073" y="8511"/>
                    </a:cubicBezTo>
                    <a:cubicBezTo>
                      <a:pt x="11818" y="8196"/>
                      <a:pt x="12481" y="7905"/>
                      <a:pt x="12551" y="7859"/>
                    </a:cubicBezTo>
                    <a:cubicBezTo>
                      <a:pt x="12686" y="7774"/>
                      <a:pt x="12656" y="7715"/>
                      <a:pt x="12527" y="7715"/>
                    </a:cubicBezTo>
                    <a:cubicBezTo>
                      <a:pt x="12478" y="7715"/>
                      <a:pt x="12415" y="7723"/>
                      <a:pt x="12342" y="7742"/>
                    </a:cubicBezTo>
                    <a:cubicBezTo>
                      <a:pt x="12144" y="7801"/>
                      <a:pt x="10630" y="8441"/>
                      <a:pt x="10304" y="8604"/>
                    </a:cubicBezTo>
                    <a:cubicBezTo>
                      <a:pt x="10301" y="8606"/>
                      <a:pt x="10299" y="8607"/>
                      <a:pt x="10297" y="8607"/>
                    </a:cubicBezTo>
                    <a:cubicBezTo>
                      <a:pt x="10248" y="8607"/>
                      <a:pt x="11008" y="7735"/>
                      <a:pt x="11888" y="6776"/>
                    </a:cubicBezTo>
                    <a:cubicBezTo>
                      <a:pt x="13564" y="4960"/>
                      <a:pt x="13564" y="4960"/>
                      <a:pt x="13471" y="4902"/>
                    </a:cubicBezTo>
                    <a:cubicBezTo>
                      <a:pt x="13466" y="4899"/>
                      <a:pt x="13461" y="4898"/>
                      <a:pt x="13454" y="4898"/>
                    </a:cubicBezTo>
                    <a:cubicBezTo>
                      <a:pt x="13287" y="4898"/>
                      <a:pt x="12438" y="5730"/>
                      <a:pt x="11364" y="6939"/>
                    </a:cubicBezTo>
                    <a:cubicBezTo>
                      <a:pt x="11252" y="7069"/>
                      <a:pt x="11171" y="7154"/>
                      <a:pt x="11148" y="7154"/>
                    </a:cubicBezTo>
                    <a:cubicBezTo>
                      <a:pt x="11142" y="7154"/>
                      <a:pt x="11140" y="7149"/>
                      <a:pt x="11142" y="7137"/>
                    </a:cubicBezTo>
                    <a:cubicBezTo>
                      <a:pt x="11305" y="6683"/>
                      <a:pt x="11503" y="5903"/>
                      <a:pt x="11538" y="5542"/>
                    </a:cubicBezTo>
                    <a:cubicBezTo>
                      <a:pt x="11631" y="4750"/>
                      <a:pt x="11666" y="3155"/>
                      <a:pt x="11596" y="2899"/>
                    </a:cubicBezTo>
                    <a:cubicBezTo>
                      <a:pt x="11527" y="2631"/>
                      <a:pt x="11259" y="2340"/>
                      <a:pt x="11038" y="2282"/>
                    </a:cubicBezTo>
                    <a:cubicBezTo>
                      <a:pt x="11010" y="2275"/>
                      <a:pt x="10981" y="2271"/>
                      <a:pt x="10952" y="2271"/>
                    </a:cubicBezTo>
                    <a:cubicBezTo>
                      <a:pt x="10755" y="2271"/>
                      <a:pt x="10520" y="2431"/>
                      <a:pt x="10409" y="2643"/>
                    </a:cubicBezTo>
                    <a:cubicBezTo>
                      <a:pt x="10211" y="3039"/>
                      <a:pt x="10188" y="3516"/>
                      <a:pt x="10316" y="4552"/>
                    </a:cubicBezTo>
                    <a:cubicBezTo>
                      <a:pt x="10525" y="6310"/>
                      <a:pt x="10444" y="6788"/>
                      <a:pt x="9722" y="7952"/>
                    </a:cubicBezTo>
                    <a:cubicBezTo>
                      <a:pt x="9472" y="8351"/>
                      <a:pt x="9369" y="8508"/>
                      <a:pt x="9335" y="8508"/>
                    </a:cubicBezTo>
                    <a:cubicBezTo>
                      <a:pt x="9318" y="8508"/>
                      <a:pt x="9319" y="8471"/>
                      <a:pt x="9326" y="8406"/>
                    </a:cubicBezTo>
                    <a:cubicBezTo>
                      <a:pt x="9493" y="7323"/>
                      <a:pt x="9527" y="6755"/>
                      <a:pt x="9440" y="6755"/>
                    </a:cubicBezTo>
                    <a:cubicBezTo>
                      <a:pt x="9418" y="6755"/>
                      <a:pt x="9388" y="6793"/>
                      <a:pt x="9350" y="6869"/>
                    </a:cubicBezTo>
                    <a:cubicBezTo>
                      <a:pt x="9245" y="7056"/>
                      <a:pt x="9163" y="7498"/>
                      <a:pt x="9117" y="8115"/>
                    </a:cubicBezTo>
                    <a:cubicBezTo>
                      <a:pt x="9096" y="8337"/>
                      <a:pt x="9065" y="8492"/>
                      <a:pt x="9042" y="8492"/>
                    </a:cubicBezTo>
                    <a:cubicBezTo>
                      <a:pt x="9040" y="8492"/>
                      <a:pt x="9037" y="8491"/>
                      <a:pt x="9035" y="8488"/>
                    </a:cubicBezTo>
                    <a:cubicBezTo>
                      <a:pt x="8930" y="8278"/>
                      <a:pt x="8709" y="7102"/>
                      <a:pt x="8709" y="6706"/>
                    </a:cubicBezTo>
                    <a:cubicBezTo>
                      <a:pt x="8721" y="5926"/>
                      <a:pt x="9047" y="4343"/>
                      <a:pt x="9350" y="3621"/>
                    </a:cubicBezTo>
                    <a:cubicBezTo>
                      <a:pt x="9559" y="3097"/>
                      <a:pt x="10013" y="2480"/>
                      <a:pt x="10514" y="1991"/>
                    </a:cubicBezTo>
                    <a:cubicBezTo>
                      <a:pt x="11410" y="1138"/>
                      <a:pt x="12343" y="672"/>
                      <a:pt x="13121" y="672"/>
                    </a:cubicBezTo>
                    <a:close/>
                    <a:moveTo>
                      <a:pt x="9384" y="9500"/>
                    </a:moveTo>
                    <a:cubicBezTo>
                      <a:pt x="9396" y="9500"/>
                      <a:pt x="9850" y="9745"/>
                      <a:pt x="10409" y="10036"/>
                    </a:cubicBezTo>
                    <a:cubicBezTo>
                      <a:pt x="10956" y="10339"/>
                      <a:pt x="11596" y="10653"/>
                      <a:pt x="11818" y="10746"/>
                    </a:cubicBezTo>
                    <a:cubicBezTo>
                      <a:pt x="12113" y="10859"/>
                      <a:pt x="12466" y="10939"/>
                      <a:pt x="12627" y="10939"/>
                    </a:cubicBezTo>
                    <a:cubicBezTo>
                      <a:pt x="12682" y="10939"/>
                      <a:pt x="12714" y="10930"/>
                      <a:pt x="12714" y="10909"/>
                    </a:cubicBezTo>
                    <a:cubicBezTo>
                      <a:pt x="12714" y="10886"/>
                      <a:pt x="12551" y="10793"/>
                      <a:pt x="12353" y="10723"/>
                    </a:cubicBezTo>
                    <a:cubicBezTo>
                      <a:pt x="12039" y="10606"/>
                      <a:pt x="10153" y="9605"/>
                      <a:pt x="10176" y="9570"/>
                    </a:cubicBezTo>
                    <a:lnTo>
                      <a:pt x="10176" y="9570"/>
                    </a:lnTo>
                    <a:cubicBezTo>
                      <a:pt x="10188" y="9570"/>
                      <a:pt x="10432" y="9605"/>
                      <a:pt x="10723" y="9663"/>
                    </a:cubicBezTo>
                    <a:cubicBezTo>
                      <a:pt x="11014" y="9722"/>
                      <a:pt x="11422" y="9780"/>
                      <a:pt x="11631" y="9791"/>
                    </a:cubicBezTo>
                    <a:cubicBezTo>
                      <a:pt x="12120" y="9838"/>
                      <a:pt x="13063" y="9966"/>
                      <a:pt x="13657" y="10094"/>
                    </a:cubicBezTo>
                    <a:cubicBezTo>
                      <a:pt x="13913" y="10141"/>
                      <a:pt x="14426" y="10222"/>
                      <a:pt x="14775" y="10257"/>
                    </a:cubicBezTo>
                    <a:cubicBezTo>
                      <a:pt x="15532" y="10327"/>
                      <a:pt x="16731" y="10560"/>
                      <a:pt x="17150" y="10723"/>
                    </a:cubicBezTo>
                    <a:cubicBezTo>
                      <a:pt x="17767" y="10956"/>
                      <a:pt x="18244" y="11398"/>
                      <a:pt x="18361" y="11829"/>
                    </a:cubicBezTo>
                    <a:cubicBezTo>
                      <a:pt x="18442" y="12120"/>
                      <a:pt x="18430" y="12842"/>
                      <a:pt x="18337" y="13203"/>
                    </a:cubicBezTo>
                    <a:cubicBezTo>
                      <a:pt x="18116" y="14064"/>
                      <a:pt x="17406" y="14833"/>
                      <a:pt x="16614" y="15077"/>
                    </a:cubicBezTo>
                    <a:cubicBezTo>
                      <a:pt x="16475" y="15124"/>
                      <a:pt x="15997" y="15170"/>
                      <a:pt x="15543" y="15194"/>
                    </a:cubicBezTo>
                    <a:cubicBezTo>
                      <a:pt x="14600" y="15240"/>
                      <a:pt x="14391" y="15310"/>
                      <a:pt x="13739" y="15764"/>
                    </a:cubicBezTo>
                    <a:cubicBezTo>
                      <a:pt x="13541" y="15904"/>
                      <a:pt x="13261" y="16078"/>
                      <a:pt x="13098" y="16137"/>
                    </a:cubicBezTo>
                    <a:cubicBezTo>
                      <a:pt x="12877" y="16230"/>
                      <a:pt x="12703" y="16265"/>
                      <a:pt x="12423" y="16265"/>
                    </a:cubicBezTo>
                    <a:cubicBezTo>
                      <a:pt x="11981" y="16253"/>
                      <a:pt x="11876" y="16230"/>
                      <a:pt x="11433" y="15997"/>
                    </a:cubicBezTo>
                    <a:cubicBezTo>
                      <a:pt x="10700" y="15601"/>
                      <a:pt x="9943" y="14693"/>
                      <a:pt x="9291" y="13389"/>
                    </a:cubicBezTo>
                    <a:cubicBezTo>
                      <a:pt x="8814" y="12434"/>
                      <a:pt x="8674" y="11654"/>
                      <a:pt x="8837" y="10816"/>
                    </a:cubicBezTo>
                    <a:cubicBezTo>
                      <a:pt x="8899" y="10477"/>
                      <a:pt x="9033" y="10121"/>
                      <a:pt x="9096" y="10121"/>
                    </a:cubicBezTo>
                    <a:cubicBezTo>
                      <a:pt x="9104" y="10121"/>
                      <a:pt x="9111" y="10127"/>
                      <a:pt x="9117" y="10141"/>
                    </a:cubicBezTo>
                    <a:cubicBezTo>
                      <a:pt x="9128" y="10187"/>
                      <a:pt x="9245" y="10548"/>
                      <a:pt x="9361" y="10944"/>
                    </a:cubicBezTo>
                    <a:cubicBezTo>
                      <a:pt x="9617" y="11759"/>
                      <a:pt x="9920" y="12388"/>
                      <a:pt x="10188" y="12644"/>
                    </a:cubicBezTo>
                    <a:cubicBezTo>
                      <a:pt x="10288" y="12739"/>
                      <a:pt x="10371" y="12783"/>
                      <a:pt x="10414" y="12783"/>
                    </a:cubicBezTo>
                    <a:cubicBezTo>
                      <a:pt x="10472" y="12783"/>
                      <a:pt x="10460" y="12707"/>
                      <a:pt x="10327" y="12574"/>
                    </a:cubicBezTo>
                    <a:cubicBezTo>
                      <a:pt x="10071" y="12306"/>
                      <a:pt x="9850" y="11794"/>
                      <a:pt x="9629" y="10944"/>
                    </a:cubicBezTo>
                    <a:cubicBezTo>
                      <a:pt x="9513" y="10502"/>
                      <a:pt x="9396" y="10083"/>
                      <a:pt x="9361" y="10013"/>
                    </a:cubicBezTo>
                    <a:cubicBezTo>
                      <a:pt x="9338" y="9931"/>
                      <a:pt x="9315" y="9861"/>
                      <a:pt x="9315" y="9838"/>
                    </a:cubicBezTo>
                    <a:cubicBezTo>
                      <a:pt x="9315" y="9838"/>
                      <a:pt x="9315" y="9838"/>
                      <a:pt x="9315" y="9838"/>
                    </a:cubicBezTo>
                    <a:cubicBezTo>
                      <a:pt x="9326" y="9838"/>
                      <a:pt x="9671" y="10183"/>
                      <a:pt x="10095" y="10606"/>
                    </a:cubicBezTo>
                    <a:cubicBezTo>
                      <a:pt x="10677" y="11189"/>
                      <a:pt x="11026" y="11491"/>
                      <a:pt x="11410" y="11747"/>
                    </a:cubicBezTo>
                    <a:cubicBezTo>
                      <a:pt x="11992" y="12132"/>
                      <a:pt x="12633" y="12481"/>
                      <a:pt x="12749" y="12481"/>
                    </a:cubicBezTo>
                    <a:cubicBezTo>
                      <a:pt x="12935" y="12481"/>
                      <a:pt x="12842" y="12364"/>
                      <a:pt x="12470" y="12155"/>
                    </a:cubicBezTo>
                    <a:cubicBezTo>
                      <a:pt x="11666" y="11689"/>
                      <a:pt x="11096" y="11235"/>
                      <a:pt x="10234" y="10362"/>
                    </a:cubicBezTo>
                    <a:cubicBezTo>
                      <a:pt x="9757" y="9896"/>
                      <a:pt x="9373" y="9500"/>
                      <a:pt x="9384" y="9500"/>
                    </a:cubicBezTo>
                    <a:close/>
                    <a:moveTo>
                      <a:pt x="7508" y="9240"/>
                    </a:moveTo>
                    <a:cubicBezTo>
                      <a:pt x="7753" y="9240"/>
                      <a:pt x="7871" y="9253"/>
                      <a:pt x="7871" y="9279"/>
                    </a:cubicBezTo>
                    <a:cubicBezTo>
                      <a:pt x="7871" y="9314"/>
                      <a:pt x="7824" y="9337"/>
                      <a:pt x="7766" y="9337"/>
                    </a:cubicBezTo>
                    <a:cubicBezTo>
                      <a:pt x="7429" y="9337"/>
                      <a:pt x="6066" y="10013"/>
                      <a:pt x="5717" y="10350"/>
                    </a:cubicBezTo>
                    <a:cubicBezTo>
                      <a:pt x="5628" y="10439"/>
                      <a:pt x="5611" y="10484"/>
                      <a:pt x="5664" y="10484"/>
                    </a:cubicBezTo>
                    <a:cubicBezTo>
                      <a:pt x="5749" y="10484"/>
                      <a:pt x="6020" y="10367"/>
                      <a:pt x="6474" y="10129"/>
                    </a:cubicBezTo>
                    <a:cubicBezTo>
                      <a:pt x="7219" y="9745"/>
                      <a:pt x="7568" y="9605"/>
                      <a:pt x="7976" y="9524"/>
                    </a:cubicBezTo>
                    <a:cubicBezTo>
                      <a:pt x="8006" y="9517"/>
                      <a:pt x="8028" y="9514"/>
                      <a:pt x="8043" y="9514"/>
                    </a:cubicBezTo>
                    <a:cubicBezTo>
                      <a:pt x="8110" y="9514"/>
                      <a:pt x="8018" y="9587"/>
                      <a:pt x="7685" y="9815"/>
                    </a:cubicBezTo>
                    <a:cubicBezTo>
                      <a:pt x="7149" y="10164"/>
                      <a:pt x="6590" y="10665"/>
                      <a:pt x="5217" y="12027"/>
                    </a:cubicBezTo>
                    <a:cubicBezTo>
                      <a:pt x="4332" y="12912"/>
                      <a:pt x="4111" y="13156"/>
                      <a:pt x="4157" y="13214"/>
                    </a:cubicBezTo>
                    <a:cubicBezTo>
                      <a:pt x="4165" y="13221"/>
                      <a:pt x="4175" y="13224"/>
                      <a:pt x="4189" y="13224"/>
                    </a:cubicBezTo>
                    <a:cubicBezTo>
                      <a:pt x="4387" y="13224"/>
                      <a:pt x="5227" y="12518"/>
                      <a:pt x="6404" y="11363"/>
                    </a:cubicBezTo>
                    <a:cubicBezTo>
                      <a:pt x="7440" y="10362"/>
                      <a:pt x="8162" y="9745"/>
                      <a:pt x="8488" y="9628"/>
                    </a:cubicBezTo>
                    <a:cubicBezTo>
                      <a:pt x="8490" y="9628"/>
                      <a:pt x="8492" y="9627"/>
                      <a:pt x="8493" y="9627"/>
                    </a:cubicBezTo>
                    <a:cubicBezTo>
                      <a:pt x="8574" y="9627"/>
                      <a:pt x="7756" y="10840"/>
                      <a:pt x="7207" y="11526"/>
                    </a:cubicBezTo>
                    <a:cubicBezTo>
                      <a:pt x="6759" y="12089"/>
                      <a:pt x="6584" y="12371"/>
                      <a:pt x="6689" y="12371"/>
                    </a:cubicBezTo>
                    <a:cubicBezTo>
                      <a:pt x="6713" y="12371"/>
                      <a:pt x="6749" y="12357"/>
                      <a:pt x="6800" y="12330"/>
                    </a:cubicBezTo>
                    <a:cubicBezTo>
                      <a:pt x="7126" y="12155"/>
                      <a:pt x="8127" y="10816"/>
                      <a:pt x="8663" y="9826"/>
                    </a:cubicBezTo>
                    <a:cubicBezTo>
                      <a:pt x="8772" y="9619"/>
                      <a:pt x="8871" y="9452"/>
                      <a:pt x="8883" y="9452"/>
                    </a:cubicBezTo>
                    <a:cubicBezTo>
                      <a:pt x="8883" y="9452"/>
                      <a:pt x="8884" y="9452"/>
                      <a:pt x="8884" y="9454"/>
                    </a:cubicBezTo>
                    <a:cubicBezTo>
                      <a:pt x="8884" y="9594"/>
                      <a:pt x="8011" y="12004"/>
                      <a:pt x="7789" y="12481"/>
                    </a:cubicBezTo>
                    <a:cubicBezTo>
                      <a:pt x="7289" y="13517"/>
                      <a:pt x="6672" y="14448"/>
                      <a:pt x="6101" y="15007"/>
                    </a:cubicBezTo>
                    <a:cubicBezTo>
                      <a:pt x="5531" y="15566"/>
                      <a:pt x="4506" y="16148"/>
                      <a:pt x="3726" y="16369"/>
                    </a:cubicBezTo>
                    <a:cubicBezTo>
                      <a:pt x="3388" y="16462"/>
                      <a:pt x="3095" y="16509"/>
                      <a:pt x="2822" y="16509"/>
                    </a:cubicBezTo>
                    <a:cubicBezTo>
                      <a:pt x="2475" y="16509"/>
                      <a:pt x="2161" y="16433"/>
                      <a:pt x="1829" y="16276"/>
                    </a:cubicBezTo>
                    <a:cubicBezTo>
                      <a:pt x="979" y="15869"/>
                      <a:pt x="466" y="15054"/>
                      <a:pt x="466" y="14076"/>
                    </a:cubicBezTo>
                    <a:cubicBezTo>
                      <a:pt x="466" y="13447"/>
                      <a:pt x="711" y="12586"/>
                      <a:pt x="1025" y="12027"/>
                    </a:cubicBezTo>
                    <a:cubicBezTo>
                      <a:pt x="1584" y="11095"/>
                      <a:pt x="2772" y="10385"/>
                      <a:pt x="4413" y="10013"/>
                    </a:cubicBezTo>
                    <a:cubicBezTo>
                      <a:pt x="5088" y="9861"/>
                      <a:pt x="5380" y="9768"/>
                      <a:pt x="6090" y="9466"/>
                    </a:cubicBezTo>
                    <a:cubicBezTo>
                      <a:pt x="6544" y="9268"/>
                      <a:pt x="6602" y="9256"/>
                      <a:pt x="7219" y="9244"/>
                    </a:cubicBezTo>
                    <a:cubicBezTo>
                      <a:pt x="7330" y="9241"/>
                      <a:pt x="7426" y="9240"/>
                      <a:pt x="7508" y="9240"/>
                    </a:cubicBezTo>
                    <a:close/>
                    <a:moveTo>
                      <a:pt x="6253" y="0"/>
                    </a:moveTo>
                    <a:cubicBezTo>
                      <a:pt x="5671" y="0"/>
                      <a:pt x="5647" y="0"/>
                      <a:pt x="5251" y="198"/>
                    </a:cubicBezTo>
                    <a:cubicBezTo>
                      <a:pt x="4541" y="547"/>
                      <a:pt x="4157" y="1002"/>
                      <a:pt x="3691" y="2061"/>
                    </a:cubicBezTo>
                    <a:cubicBezTo>
                      <a:pt x="3377" y="2760"/>
                      <a:pt x="3051" y="3237"/>
                      <a:pt x="2387" y="3994"/>
                    </a:cubicBezTo>
                    <a:cubicBezTo>
                      <a:pt x="1386" y="5111"/>
                      <a:pt x="1200" y="5495"/>
                      <a:pt x="1188" y="6334"/>
                    </a:cubicBezTo>
                    <a:cubicBezTo>
                      <a:pt x="1188" y="6788"/>
                      <a:pt x="1212" y="6916"/>
                      <a:pt x="1328" y="7195"/>
                    </a:cubicBezTo>
                    <a:cubicBezTo>
                      <a:pt x="1631" y="7917"/>
                      <a:pt x="2259" y="8639"/>
                      <a:pt x="2830" y="8918"/>
                    </a:cubicBezTo>
                    <a:cubicBezTo>
                      <a:pt x="3284" y="9136"/>
                      <a:pt x="3653" y="9223"/>
                      <a:pt x="4363" y="9223"/>
                    </a:cubicBezTo>
                    <a:cubicBezTo>
                      <a:pt x="4526" y="9223"/>
                      <a:pt x="4708" y="9218"/>
                      <a:pt x="4914" y="9209"/>
                    </a:cubicBezTo>
                    <a:cubicBezTo>
                      <a:pt x="5284" y="9201"/>
                      <a:pt x="5602" y="9193"/>
                      <a:pt x="5753" y="9193"/>
                    </a:cubicBezTo>
                    <a:cubicBezTo>
                      <a:pt x="5815" y="9193"/>
                      <a:pt x="5849" y="9194"/>
                      <a:pt x="5845" y="9198"/>
                    </a:cubicBezTo>
                    <a:cubicBezTo>
                      <a:pt x="5752" y="9291"/>
                      <a:pt x="5007" y="9535"/>
                      <a:pt x="4355" y="9687"/>
                    </a:cubicBezTo>
                    <a:cubicBezTo>
                      <a:pt x="2492" y="10141"/>
                      <a:pt x="1363" y="10839"/>
                      <a:pt x="734" y="11922"/>
                    </a:cubicBezTo>
                    <a:cubicBezTo>
                      <a:pt x="513" y="12318"/>
                      <a:pt x="269" y="13086"/>
                      <a:pt x="199" y="13645"/>
                    </a:cubicBezTo>
                    <a:cubicBezTo>
                      <a:pt x="1" y="15205"/>
                      <a:pt x="839" y="16439"/>
                      <a:pt x="2329" y="16777"/>
                    </a:cubicBezTo>
                    <a:cubicBezTo>
                      <a:pt x="2490" y="16813"/>
                      <a:pt x="2663" y="16830"/>
                      <a:pt x="2845" y="16830"/>
                    </a:cubicBezTo>
                    <a:cubicBezTo>
                      <a:pt x="3845" y="16830"/>
                      <a:pt x="5113" y="16303"/>
                      <a:pt x="6148" y="15426"/>
                    </a:cubicBezTo>
                    <a:cubicBezTo>
                      <a:pt x="6835" y="14856"/>
                      <a:pt x="7626" y="13668"/>
                      <a:pt x="8220" y="12330"/>
                    </a:cubicBezTo>
                    <a:cubicBezTo>
                      <a:pt x="8352" y="12042"/>
                      <a:pt x="8414" y="11922"/>
                      <a:pt x="8439" y="11922"/>
                    </a:cubicBezTo>
                    <a:cubicBezTo>
                      <a:pt x="8449" y="11922"/>
                      <a:pt x="8453" y="11943"/>
                      <a:pt x="8453" y="11980"/>
                    </a:cubicBezTo>
                    <a:cubicBezTo>
                      <a:pt x="8453" y="12749"/>
                      <a:pt x="9431" y="14670"/>
                      <a:pt x="10258" y="15589"/>
                    </a:cubicBezTo>
                    <a:cubicBezTo>
                      <a:pt x="10782" y="16148"/>
                      <a:pt x="11562" y="16579"/>
                      <a:pt x="12237" y="16672"/>
                    </a:cubicBezTo>
                    <a:cubicBezTo>
                      <a:pt x="12300" y="16681"/>
                      <a:pt x="12364" y="16685"/>
                      <a:pt x="12430" y="16685"/>
                    </a:cubicBezTo>
                    <a:cubicBezTo>
                      <a:pt x="12887" y="16685"/>
                      <a:pt x="13412" y="16474"/>
                      <a:pt x="13972" y="16067"/>
                    </a:cubicBezTo>
                    <a:cubicBezTo>
                      <a:pt x="14554" y="15659"/>
                      <a:pt x="14717" y="15613"/>
                      <a:pt x="15671" y="15566"/>
                    </a:cubicBezTo>
                    <a:cubicBezTo>
                      <a:pt x="16137" y="15543"/>
                      <a:pt x="16626" y="15496"/>
                      <a:pt x="16742" y="15461"/>
                    </a:cubicBezTo>
                    <a:cubicBezTo>
                      <a:pt x="17441" y="15252"/>
                      <a:pt x="18128" y="14658"/>
                      <a:pt x="18465" y="13959"/>
                    </a:cubicBezTo>
                    <a:cubicBezTo>
                      <a:pt x="19106" y="12632"/>
                      <a:pt x="18908" y="11305"/>
                      <a:pt x="17988" y="10665"/>
                    </a:cubicBezTo>
                    <a:cubicBezTo>
                      <a:pt x="17406" y="10257"/>
                      <a:pt x="16160" y="9931"/>
                      <a:pt x="14798" y="9815"/>
                    </a:cubicBezTo>
                    <a:cubicBezTo>
                      <a:pt x="14402" y="9791"/>
                      <a:pt x="13925" y="9733"/>
                      <a:pt x="13727" y="9698"/>
                    </a:cubicBezTo>
                    <a:lnTo>
                      <a:pt x="13378" y="9628"/>
                    </a:lnTo>
                    <a:lnTo>
                      <a:pt x="13809" y="9477"/>
                    </a:lnTo>
                    <a:cubicBezTo>
                      <a:pt x="14961" y="9070"/>
                      <a:pt x="15776" y="8476"/>
                      <a:pt x="16312" y="7649"/>
                    </a:cubicBezTo>
                    <a:cubicBezTo>
                      <a:pt x="16917" y="6706"/>
                      <a:pt x="17161" y="5519"/>
                      <a:pt x="16952" y="4529"/>
                    </a:cubicBezTo>
                    <a:cubicBezTo>
                      <a:pt x="16812" y="3854"/>
                      <a:pt x="16661" y="3633"/>
                      <a:pt x="15892" y="2876"/>
                    </a:cubicBezTo>
                    <a:cubicBezTo>
                      <a:pt x="15264" y="2247"/>
                      <a:pt x="15171" y="2131"/>
                      <a:pt x="14949" y="1700"/>
                    </a:cubicBezTo>
                    <a:cubicBezTo>
                      <a:pt x="14507" y="804"/>
                      <a:pt x="13983" y="431"/>
                      <a:pt x="13122" y="431"/>
                    </a:cubicBezTo>
                    <a:cubicBezTo>
                      <a:pt x="12598" y="431"/>
                      <a:pt x="12120" y="571"/>
                      <a:pt x="11538" y="885"/>
                    </a:cubicBezTo>
                    <a:cubicBezTo>
                      <a:pt x="10688" y="1351"/>
                      <a:pt x="9885" y="2108"/>
                      <a:pt x="9408" y="2911"/>
                    </a:cubicBezTo>
                    <a:cubicBezTo>
                      <a:pt x="9296" y="3092"/>
                      <a:pt x="9243" y="3169"/>
                      <a:pt x="9218" y="3169"/>
                    </a:cubicBezTo>
                    <a:cubicBezTo>
                      <a:pt x="9202" y="3169"/>
                      <a:pt x="9198" y="3135"/>
                      <a:pt x="9198" y="3074"/>
                    </a:cubicBezTo>
                    <a:cubicBezTo>
                      <a:pt x="9198" y="2783"/>
                      <a:pt x="9000" y="2096"/>
                      <a:pt x="8791" y="1712"/>
                    </a:cubicBezTo>
                    <a:cubicBezTo>
                      <a:pt x="8500" y="1141"/>
                      <a:pt x="7813" y="478"/>
                      <a:pt x="7266" y="198"/>
                    </a:cubicBezTo>
                    <a:cubicBezTo>
                      <a:pt x="6846" y="0"/>
                      <a:pt x="6823" y="0"/>
                      <a:pt x="6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0"/>
              <p:cNvSpPr/>
              <p:nvPr/>
            </p:nvSpPr>
            <p:spPr>
              <a:xfrm>
                <a:off x="-2021768" y="7949159"/>
                <a:ext cx="75191" cy="27305"/>
              </a:xfrm>
              <a:custGeom>
                <a:rect b="b" l="l" r="r" t="t"/>
                <a:pathLst>
                  <a:path extrusionOk="0" h="199" w="548">
                    <a:moveTo>
                      <a:pt x="138" y="1"/>
                    </a:moveTo>
                    <a:cubicBezTo>
                      <a:pt x="116" y="1"/>
                      <a:pt x="96" y="3"/>
                      <a:pt x="82" y="8"/>
                    </a:cubicBezTo>
                    <a:cubicBezTo>
                      <a:pt x="1" y="43"/>
                      <a:pt x="1" y="55"/>
                      <a:pt x="94" y="124"/>
                    </a:cubicBezTo>
                    <a:cubicBezTo>
                      <a:pt x="160" y="171"/>
                      <a:pt x="298" y="198"/>
                      <a:pt x="405" y="198"/>
                    </a:cubicBezTo>
                    <a:cubicBezTo>
                      <a:pt x="485" y="198"/>
                      <a:pt x="548" y="183"/>
                      <a:pt x="548" y="148"/>
                    </a:cubicBezTo>
                    <a:cubicBezTo>
                      <a:pt x="548" y="87"/>
                      <a:pt x="279" y="1"/>
                      <a:pt x="1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0"/>
              <p:cNvSpPr/>
              <p:nvPr/>
            </p:nvSpPr>
            <p:spPr>
              <a:xfrm>
                <a:off x="-3064830" y="8210541"/>
                <a:ext cx="72035" cy="59138"/>
              </a:xfrm>
              <a:custGeom>
                <a:rect b="b" l="l" r="r" t="t"/>
                <a:pathLst>
                  <a:path extrusionOk="0" h="431" w="525">
                    <a:moveTo>
                      <a:pt x="408" y="1"/>
                    </a:moveTo>
                    <a:cubicBezTo>
                      <a:pt x="349" y="1"/>
                      <a:pt x="0" y="338"/>
                      <a:pt x="0" y="396"/>
                    </a:cubicBezTo>
                    <a:cubicBezTo>
                      <a:pt x="0" y="420"/>
                      <a:pt x="13" y="431"/>
                      <a:pt x="35" y="431"/>
                    </a:cubicBezTo>
                    <a:cubicBezTo>
                      <a:pt x="88" y="431"/>
                      <a:pt x="199" y="364"/>
                      <a:pt x="315" y="257"/>
                    </a:cubicBezTo>
                    <a:cubicBezTo>
                      <a:pt x="501" y="70"/>
                      <a:pt x="524" y="1"/>
                      <a:pt x="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0"/>
              <p:cNvSpPr/>
              <p:nvPr/>
            </p:nvSpPr>
            <p:spPr>
              <a:xfrm>
                <a:off x="-2506664" y="7157601"/>
                <a:ext cx="44182" cy="93440"/>
              </a:xfrm>
              <a:custGeom>
                <a:rect b="b" l="l" r="r" t="t"/>
                <a:pathLst>
                  <a:path extrusionOk="0" h="681" w="322">
                    <a:moveTo>
                      <a:pt x="248" y="1"/>
                    </a:moveTo>
                    <a:cubicBezTo>
                      <a:pt x="151" y="1"/>
                      <a:pt x="0" y="460"/>
                      <a:pt x="54" y="619"/>
                    </a:cubicBezTo>
                    <a:cubicBezTo>
                      <a:pt x="73" y="658"/>
                      <a:pt x="100" y="681"/>
                      <a:pt x="129" y="681"/>
                    </a:cubicBezTo>
                    <a:cubicBezTo>
                      <a:pt x="135" y="681"/>
                      <a:pt x="141" y="680"/>
                      <a:pt x="147" y="678"/>
                    </a:cubicBezTo>
                    <a:cubicBezTo>
                      <a:pt x="205" y="631"/>
                      <a:pt x="321" y="61"/>
                      <a:pt x="275" y="14"/>
                    </a:cubicBezTo>
                    <a:cubicBezTo>
                      <a:pt x="267" y="5"/>
                      <a:pt x="258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4" name="Google Shape;954;p30"/>
          <p:cNvGrpSpPr/>
          <p:nvPr/>
        </p:nvGrpSpPr>
        <p:grpSpPr>
          <a:xfrm>
            <a:off x="7526741" y="860694"/>
            <a:ext cx="2395624" cy="2434215"/>
            <a:chOff x="-3524891" y="4542950"/>
            <a:chExt cx="1976098" cy="2007931"/>
          </a:xfrm>
        </p:grpSpPr>
        <p:sp>
          <p:nvSpPr>
            <p:cNvPr id="955" name="Google Shape;955;p30"/>
            <p:cNvSpPr/>
            <p:nvPr/>
          </p:nvSpPr>
          <p:spPr>
            <a:xfrm>
              <a:off x="-2097233" y="5884715"/>
              <a:ext cx="40477" cy="41849"/>
            </a:xfrm>
            <a:custGeom>
              <a:rect b="b" l="l" r="r" t="t"/>
              <a:pathLst>
                <a:path extrusionOk="0" h="305" w="295">
                  <a:moveTo>
                    <a:pt x="68" y="0"/>
                  </a:moveTo>
                  <a:cubicBezTo>
                    <a:pt x="28" y="0"/>
                    <a:pt x="0" y="38"/>
                    <a:pt x="27" y="82"/>
                  </a:cubicBezTo>
                  <a:cubicBezTo>
                    <a:pt x="27" y="105"/>
                    <a:pt x="97" y="175"/>
                    <a:pt x="155" y="233"/>
                  </a:cubicBezTo>
                  <a:cubicBezTo>
                    <a:pt x="209" y="281"/>
                    <a:pt x="240" y="305"/>
                    <a:pt x="258" y="305"/>
                  </a:cubicBezTo>
                  <a:cubicBezTo>
                    <a:pt x="271" y="305"/>
                    <a:pt x="278" y="292"/>
                    <a:pt x="283" y="268"/>
                  </a:cubicBezTo>
                  <a:cubicBezTo>
                    <a:pt x="294" y="198"/>
                    <a:pt x="201" y="59"/>
                    <a:pt x="108" y="12"/>
                  </a:cubicBezTo>
                  <a:cubicBezTo>
                    <a:pt x="94" y="4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-1954673" y="5589990"/>
              <a:ext cx="64626" cy="16465"/>
            </a:xfrm>
            <a:custGeom>
              <a:rect b="b" l="l" r="r" t="t"/>
              <a:pathLst>
                <a:path extrusionOk="0" h="120" w="471">
                  <a:moveTo>
                    <a:pt x="292" y="0"/>
                  </a:moveTo>
                  <a:cubicBezTo>
                    <a:pt x="264" y="0"/>
                    <a:pt x="233" y="2"/>
                    <a:pt x="199" y="6"/>
                  </a:cubicBezTo>
                  <a:cubicBezTo>
                    <a:pt x="12" y="18"/>
                    <a:pt x="1" y="18"/>
                    <a:pt x="24" y="76"/>
                  </a:cubicBezTo>
                  <a:cubicBezTo>
                    <a:pt x="36" y="105"/>
                    <a:pt x="97" y="120"/>
                    <a:pt x="169" y="120"/>
                  </a:cubicBezTo>
                  <a:cubicBezTo>
                    <a:pt x="242" y="120"/>
                    <a:pt x="327" y="105"/>
                    <a:pt x="385" y="76"/>
                  </a:cubicBezTo>
                  <a:cubicBezTo>
                    <a:pt x="470" y="38"/>
                    <a:pt x="416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-2956160" y="6208802"/>
              <a:ext cx="401888" cy="266873"/>
            </a:xfrm>
            <a:custGeom>
              <a:rect b="b" l="l" r="r" t="t"/>
              <a:pathLst>
                <a:path extrusionOk="0" h="1945" w="2929">
                  <a:moveTo>
                    <a:pt x="63" y="1"/>
                  </a:moveTo>
                  <a:cubicBezTo>
                    <a:pt x="1" y="1"/>
                    <a:pt x="44" y="139"/>
                    <a:pt x="163" y="328"/>
                  </a:cubicBezTo>
                  <a:cubicBezTo>
                    <a:pt x="384" y="654"/>
                    <a:pt x="617" y="828"/>
                    <a:pt x="1048" y="968"/>
                  </a:cubicBezTo>
                  <a:cubicBezTo>
                    <a:pt x="1432" y="1096"/>
                    <a:pt x="1770" y="1282"/>
                    <a:pt x="2177" y="1608"/>
                  </a:cubicBezTo>
                  <a:cubicBezTo>
                    <a:pt x="2419" y="1799"/>
                    <a:pt x="2745" y="1944"/>
                    <a:pt x="2868" y="1944"/>
                  </a:cubicBezTo>
                  <a:cubicBezTo>
                    <a:pt x="2910" y="1944"/>
                    <a:pt x="2928" y="1927"/>
                    <a:pt x="2910" y="1888"/>
                  </a:cubicBezTo>
                  <a:cubicBezTo>
                    <a:pt x="2899" y="1865"/>
                    <a:pt x="2817" y="1806"/>
                    <a:pt x="2736" y="1771"/>
                  </a:cubicBezTo>
                  <a:cubicBezTo>
                    <a:pt x="2643" y="1725"/>
                    <a:pt x="2375" y="1539"/>
                    <a:pt x="2142" y="1352"/>
                  </a:cubicBezTo>
                  <a:cubicBezTo>
                    <a:pt x="1758" y="1038"/>
                    <a:pt x="1676" y="991"/>
                    <a:pt x="1187" y="805"/>
                  </a:cubicBezTo>
                  <a:lnTo>
                    <a:pt x="652" y="607"/>
                  </a:lnTo>
                  <a:lnTo>
                    <a:pt x="407" y="328"/>
                  </a:lnTo>
                  <a:cubicBezTo>
                    <a:pt x="268" y="165"/>
                    <a:pt x="128" y="25"/>
                    <a:pt x="105" y="13"/>
                  </a:cubicBezTo>
                  <a:cubicBezTo>
                    <a:pt x="88" y="5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-2786982" y="5876757"/>
              <a:ext cx="38556" cy="71212"/>
            </a:xfrm>
            <a:custGeom>
              <a:rect b="b" l="l" r="r" t="t"/>
              <a:pathLst>
                <a:path extrusionOk="0" h="519" w="281">
                  <a:moveTo>
                    <a:pt x="216" y="0"/>
                  </a:moveTo>
                  <a:cubicBezTo>
                    <a:pt x="194" y="0"/>
                    <a:pt x="166" y="62"/>
                    <a:pt x="94" y="221"/>
                  </a:cubicBezTo>
                  <a:cubicBezTo>
                    <a:pt x="16" y="402"/>
                    <a:pt x="1" y="519"/>
                    <a:pt x="38" y="519"/>
                  </a:cubicBezTo>
                  <a:cubicBezTo>
                    <a:pt x="57" y="519"/>
                    <a:pt x="87" y="492"/>
                    <a:pt x="129" y="431"/>
                  </a:cubicBezTo>
                  <a:cubicBezTo>
                    <a:pt x="222" y="303"/>
                    <a:pt x="280" y="105"/>
                    <a:pt x="245" y="35"/>
                  </a:cubicBezTo>
                  <a:cubicBezTo>
                    <a:pt x="235" y="13"/>
                    <a:pt x="226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-3002537" y="6006694"/>
              <a:ext cx="44868" cy="152852"/>
            </a:xfrm>
            <a:custGeom>
              <a:rect b="b" l="l" r="r" t="t"/>
              <a:pathLst>
                <a:path extrusionOk="0" h="1114" w="327">
                  <a:moveTo>
                    <a:pt x="172" y="1"/>
                  </a:moveTo>
                  <a:cubicBezTo>
                    <a:pt x="159" y="1"/>
                    <a:pt x="144" y="23"/>
                    <a:pt x="117" y="78"/>
                  </a:cubicBezTo>
                  <a:cubicBezTo>
                    <a:pt x="0" y="346"/>
                    <a:pt x="93" y="1091"/>
                    <a:pt x="233" y="1114"/>
                  </a:cubicBezTo>
                  <a:cubicBezTo>
                    <a:pt x="303" y="1114"/>
                    <a:pt x="326" y="1021"/>
                    <a:pt x="280" y="904"/>
                  </a:cubicBezTo>
                  <a:cubicBezTo>
                    <a:pt x="256" y="858"/>
                    <a:pt x="233" y="660"/>
                    <a:pt x="233" y="462"/>
                  </a:cubicBezTo>
                  <a:cubicBezTo>
                    <a:pt x="221" y="264"/>
                    <a:pt x="210" y="66"/>
                    <a:pt x="198" y="31"/>
                  </a:cubicBezTo>
                  <a:cubicBezTo>
                    <a:pt x="189" y="12"/>
                    <a:pt x="181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-1770950" y="5584639"/>
              <a:ext cx="134329" cy="565442"/>
            </a:xfrm>
            <a:custGeom>
              <a:rect b="b" l="l" r="r" t="t"/>
              <a:pathLst>
                <a:path extrusionOk="0" h="4121" w="979">
                  <a:moveTo>
                    <a:pt x="875" y="1"/>
                  </a:moveTo>
                  <a:cubicBezTo>
                    <a:pt x="845" y="1"/>
                    <a:pt x="816" y="79"/>
                    <a:pt x="792" y="220"/>
                  </a:cubicBezTo>
                  <a:cubicBezTo>
                    <a:pt x="780" y="325"/>
                    <a:pt x="664" y="686"/>
                    <a:pt x="548" y="1023"/>
                  </a:cubicBezTo>
                  <a:cubicBezTo>
                    <a:pt x="245" y="1861"/>
                    <a:pt x="222" y="2048"/>
                    <a:pt x="257" y="2898"/>
                  </a:cubicBezTo>
                  <a:cubicBezTo>
                    <a:pt x="280" y="3468"/>
                    <a:pt x="233" y="3771"/>
                    <a:pt x="117" y="3934"/>
                  </a:cubicBezTo>
                  <a:cubicBezTo>
                    <a:pt x="12" y="4073"/>
                    <a:pt x="0" y="4120"/>
                    <a:pt x="105" y="4120"/>
                  </a:cubicBezTo>
                  <a:cubicBezTo>
                    <a:pt x="245" y="4108"/>
                    <a:pt x="431" y="3713"/>
                    <a:pt x="443" y="3387"/>
                  </a:cubicBezTo>
                  <a:cubicBezTo>
                    <a:pt x="455" y="3282"/>
                    <a:pt x="443" y="3014"/>
                    <a:pt x="431" y="2793"/>
                  </a:cubicBezTo>
                  <a:cubicBezTo>
                    <a:pt x="373" y="2118"/>
                    <a:pt x="408" y="1885"/>
                    <a:pt x="664" y="1198"/>
                  </a:cubicBezTo>
                  <a:cubicBezTo>
                    <a:pt x="885" y="569"/>
                    <a:pt x="978" y="173"/>
                    <a:pt x="920" y="57"/>
                  </a:cubicBezTo>
                  <a:cubicBezTo>
                    <a:pt x="905" y="19"/>
                    <a:pt x="890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-1828715" y="5391998"/>
              <a:ext cx="177687" cy="143659"/>
            </a:xfrm>
            <a:custGeom>
              <a:rect b="b" l="l" r="r" t="t"/>
              <a:pathLst>
                <a:path extrusionOk="0" h="1047" w="1295">
                  <a:moveTo>
                    <a:pt x="75" y="0"/>
                  </a:moveTo>
                  <a:cubicBezTo>
                    <a:pt x="22" y="0"/>
                    <a:pt x="0" y="18"/>
                    <a:pt x="14" y="52"/>
                  </a:cubicBezTo>
                  <a:cubicBezTo>
                    <a:pt x="26" y="64"/>
                    <a:pt x="177" y="157"/>
                    <a:pt x="352" y="262"/>
                  </a:cubicBezTo>
                  <a:cubicBezTo>
                    <a:pt x="747" y="471"/>
                    <a:pt x="980" y="658"/>
                    <a:pt x="1120" y="879"/>
                  </a:cubicBezTo>
                  <a:cubicBezTo>
                    <a:pt x="1186" y="991"/>
                    <a:pt x="1233" y="1047"/>
                    <a:pt x="1262" y="1047"/>
                  </a:cubicBezTo>
                  <a:cubicBezTo>
                    <a:pt x="1284" y="1047"/>
                    <a:pt x="1295" y="1014"/>
                    <a:pt x="1295" y="949"/>
                  </a:cubicBezTo>
                  <a:cubicBezTo>
                    <a:pt x="1295" y="867"/>
                    <a:pt x="1260" y="786"/>
                    <a:pt x="1167" y="646"/>
                  </a:cubicBezTo>
                  <a:cubicBezTo>
                    <a:pt x="934" y="320"/>
                    <a:pt x="678" y="157"/>
                    <a:pt x="235" y="29"/>
                  </a:cubicBezTo>
                  <a:cubicBezTo>
                    <a:pt x="167" y="9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-3446682" y="5131987"/>
              <a:ext cx="351532" cy="407788"/>
            </a:xfrm>
            <a:custGeom>
              <a:rect b="b" l="l" r="r" t="t"/>
              <a:pathLst>
                <a:path extrusionOk="0" h="2972" w="2562">
                  <a:moveTo>
                    <a:pt x="2513" y="1"/>
                  </a:moveTo>
                  <a:cubicBezTo>
                    <a:pt x="2484" y="1"/>
                    <a:pt x="2411" y="79"/>
                    <a:pt x="2271" y="247"/>
                  </a:cubicBezTo>
                  <a:cubicBezTo>
                    <a:pt x="1933" y="655"/>
                    <a:pt x="1852" y="736"/>
                    <a:pt x="1316" y="1039"/>
                  </a:cubicBezTo>
                  <a:cubicBezTo>
                    <a:pt x="385" y="1575"/>
                    <a:pt x="36" y="1970"/>
                    <a:pt x="12" y="2529"/>
                  </a:cubicBezTo>
                  <a:cubicBezTo>
                    <a:pt x="1" y="2750"/>
                    <a:pt x="59" y="2972"/>
                    <a:pt x="129" y="2972"/>
                  </a:cubicBezTo>
                  <a:cubicBezTo>
                    <a:pt x="152" y="2972"/>
                    <a:pt x="187" y="2855"/>
                    <a:pt x="199" y="2727"/>
                  </a:cubicBezTo>
                  <a:cubicBezTo>
                    <a:pt x="245" y="2075"/>
                    <a:pt x="420" y="1854"/>
                    <a:pt x="1409" y="1214"/>
                  </a:cubicBezTo>
                  <a:cubicBezTo>
                    <a:pt x="1829" y="946"/>
                    <a:pt x="2015" y="806"/>
                    <a:pt x="2155" y="643"/>
                  </a:cubicBezTo>
                  <a:cubicBezTo>
                    <a:pt x="2387" y="375"/>
                    <a:pt x="2562" y="84"/>
                    <a:pt x="2527" y="15"/>
                  </a:cubicBezTo>
                  <a:cubicBezTo>
                    <a:pt x="2525" y="5"/>
                    <a:pt x="2520" y="1"/>
                    <a:pt x="2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-2155821" y="5160938"/>
              <a:ext cx="38419" cy="50356"/>
            </a:xfrm>
            <a:custGeom>
              <a:rect b="b" l="l" r="r" t="t"/>
              <a:pathLst>
                <a:path extrusionOk="0" h="367" w="280">
                  <a:moveTo>
                    <a:pt x="223" y="0"/>
                  </a:moveTo>
                  <a:cubicBezTo>
                    <a:pt x="173" y="0"/>
                    <a:pt x="72" y="131"/>
                    <a:pt x="23" y="269"/>
                  </a:cubicBezTo>
                  <a:cubicBezTo>
                    <a:pt x="4" y="344"/>
                    <a:pt x="1" y="366"/>
                    <a:pt x="36" y="366"/>
                  </a:cubicBezTo>
                  <a:cubicBezTo>
                    <a:pt x="44" y="366"/>
                    <a:pt x="56" y="365"/>
                    <a:pt x="70" y="362"/>
                  </a:cubicBezTo>
                  <a:cubicBezTo>
                    <a:pt x="151" y="362"/>
                    <a:pt x="279" y="95"/>
                    <a:pt x="244" y="13"/>
                  </a:cubicBezTo>
                  <a:cubicBezTo>
                    <a:pt x="239" y="4"/>
                    <a:pt x="232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-3074434" y="5055837"/>
              <a:ext cx="143933" cy="54198"/>
            </a:xfrm>
            <a:custGeom>
              <a:rect b="b" l="l" r="r" t="t"/>
              <a:pathLst>
                <a:path extrusionOk="0" h="395" w="1049">
                  <a:moveTo>
                    <a:pt x="797" y="0"/>
                  </a:moveTo>
                  <a:cubicBezTo>
                    <a:pt x="700" y="0"/>
                    <a:pt x="588" y="12"/>
                    <a:pt x="489" y="34"/>
                  </a:cubicBezTo>
                  <a:cubicBezTo>
                    <a:pt x="396" y="57"/>
                    <a:pt x="280" y="92"/>
                    <a:pt x="245" y="127"/>
                  </a:cubicBezTo>
                  <a:cubicBezTo>
                    <a:pt x="47" y="255"/>
                    <a:pt x="0" y="302"/>
                    <a:pt x="24" y="348"/>
                  </a:cubicBezTo>
                  <a:cubicBezTo>
                    <a:pt x="35" y="383"/>
                    <a:pt x="59" y="395"/>
                    <a:pt x="59" y="395"/>
                  </a:cubicBezTo>
                  <a:cubicBezTo>
                    <a:pt x="70" y="395"/>
                    <a:pt x="233" y="337"/>
                    <a:pt x="431" y="278"/>
                  </a:cubicBezTo>
                  <a:cubicBezTo>
                    <a:pt x="629" y="209"/>
                    <a:pt x="850" y="139"/>
                    <a:pt x="920" y="127"/>
                  </a:cubicBezTo>
                  <a:cubicBezTo>
                    <a:pt x="1025" y="104"/>
                    <a:pt x="1048" y="81"/>
                    <a:pt x="1025" y="46"/>
                  </a:cubicBezTo>
                  <a:cubicBezTo>
                    <a:pt x="994" y="15"/>
                    <a:pt x="905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-3524891" y="4542950"/>
              <a:ext cx="1976098" cy="2007931"/>
            </a:xfrm>
            <a:custGeom>
              <a:rect b="b" l="l" r="r" t="t"/>
              <a:pathLst>
                <a:path extrusionOk="0" h="14634" w="14402">
                  <a:moveTo>
                    <a:pt x="10676" y="233"/>
                  </a:moveTo>
                  <a:cubicBezTo>
                    <a:pt x="11386" y="244"/>
                    <a:pt x="11980" y="652"/>
                    <a:pt x="12271" y="1327"/>
                  </a:cubicBezTo>
                  <a:cubicBezTo>
                    <a:pt x="12469" y="1746"/>
                    <a:pt x="12562" y="2410"/>
                    <a:pt x="12516" y="2887"/>
                  </a:cubicBezTo>
                  <a:cubicBezTo>
                    <a:pt x="12423" y="3702"/>
                    <a:pt x="11829" y="4540"/>
                    <a:pt x="10828" y="5297"/>
                  </a:cubicBezTo>
                  <a:cubicBezTo>
                    <a:pt x="10408" y="5611"/>
                    <a:pt x="10245" y="5751"/>
                    <a:pt x="9850" y="6182"/>
                  </a:cubicBezTo>
                  <a:cubicBezTo>
                    <a:pt x="9593" y="6450"/>
                    <a:pt x="9559" y="6473"/>
                    <a:pt x="9139" y="6683"/>
                  </a:cubicBezTo>
                  <a:cubicBezTo>
                    <a:pt x="8904" y="6796"/>
                    <a:pt x="8759" y="6855"/>
                    <a:pt x="8707" y="6855"/>
                  </a:cubicBezTo>
                  <a:cubicBezTo>
                    <a:pt x="8695" y="6855"/>
                    <a:pt x="8688" y="6852"/>
                    <a:pt x="8685" y="6846"/>
                  </a:cubicBezTo>
                  <a:cubicBezTo>
                    <a:pt x="8674" y="6822"/>
                    <a:pt x="8697" y="6799"/>
                    <a:pt x="8744" y="6776"/>
                  </a:cubicBezTo>
                  <a:cubicBezTo>
                    <a:pt x="8976" y="6671"/>
                    <a:pt x="9698" y="5798"/>
                    <a:pt x="9826" y="5460"/>
                  </a:cubicBezTo>
                  <a:cubicBezTo>
                    <a:pt x="9856" y="5385"/>
                    <a:pt x="9861" y="5347"/>
                    <a:pt x="9841" y="5347"/>
                  </a:cubicBezTo>
                  <a:cubicBezTo>
                    <a:pt x="9798" y="5347"/>
                    <a:pt x="9644" y="5513"/>
                    <a:pt x="9384" y="5844"/>
                  </a:cubicBezTo>
                  <a:cubicBezTo>
                    <a:pt x="8988" y="6333"/>
                    <a:pt x="8790" y="6543"/>
                    <a:pt x="8546" y="6717"/>
                  </a:cubicBezTo>
                  <a:cubicBezTo>
                    <a:pt x="8518" y="6736"/>
                    <a:pt x="8500" y="6746"/>
                    <a:pt x="8491" y="6746"/>
                  </a:cubicBezTo>
                  <a:cubicBezTo>
                    <a:pt x="8464" y="6746"/>
                    <a:pt x="8513" y="6662"/>
                    <a:pt x="8650" y="6438"/>
                  </a:cubicBezTo>
                  <a:cubicBezTo>
                    <a:pt x="8907" y="6031"/>
                    <a:pt x="9139" y="5518"/>
                    <a:pt x="9663" y="4168"/>
                  </a:cubicBezTo>
                  <a:cubicBezTo>
                    <a:pt x="10001" y="3295"/>
                    <a:pt x="10071" y="3062"/>
                    <a:pt x="10024" y="3039"/>
                  </a:cubicBezTo>
                  <a:cubicBezTo>
                    <a:pt x="10021" y="3037"/>
                    <a:pt x="10017" y="3037"/>
                    <a:pt x="10014" y="3037"/>
                  </a:cubicBezTo>
                  <a:cubicBezTo>
                    <a:pt x="9886" y="3037"/>
                    <a:pt x="9521" y="3795"/>
                    <a:pt x="9046" y="4983"/>
                  </a:cubicBezTo>
                  <a:cubicBezTo>
                    <a:pt x="8650" y="5984"/>
                    <a:pt x="8348" y="6624"/>
                    <a:pt x="8161" y="6799"/>
                  </a:cubicBezTo>
                  <a:cubicBezTo>
                    <a:pt x="8159" y="6801"/>
                    <a:pt x="8157" y="6802"/>
                    <a:pt x="8156" y="6802"/>
                  </a:cubicBezTo>
                  <a:cubicBezTo>
                    <a:pt x="8104" y="6802"/>
                    <a:pt x="8295" y="5743"/>
                    <a:pt x="8464" y="5122"/>
                  </a:cubicBezTo>
                  <a:cubicBezTo>
                    <a:pt x="8590" y="4628"/>
                    <a:pt x="8626" y="4384"/>
                    <a:pt x="8566" y="4384"/>
                  </a:cubicBezTo>
                  <a:cubicBezTo>
                    <a:pt x="8548" y="4384"/>
                    <a:pt x="8522" y="4405"/>
                    <a:pt x="8487" y="4447"/>
                  </a:cubicBezTo>
                  <a:cubicBezTo>
                    <a:pt x="8324" y="4668"/>
                    <a:pt x="8045" y="5879"/>
                    <a:pt x="7987" y="6729"/>
                  </a:cubicBezTo>
                  <a:cubicBezTo>
                    <a:pt x="7964" y="6908"/>
                    <a:pt x="7953" y="7044"/>
                    <a:pt x="7942" y="7044"/>
                  </a:cubicBezTo>
                  <a:cubicBezTo>
                    <a:pt x="7941" y="7044"/>
                    <a:pt x="7941" y="7044"/>
                    <a:pt x="7940" y="7043"/>
                  </a:cubicBezTo>
                  <a:cubicBezTo>
                    <a:pt x="7894" y="6939"/>
                    <a:pt x="7754" y="5041"/>
                    <a:pt x="7766" y="4645"/>
                  </a:cubicBezTo>
                  <a:cubicBezTo>
                    <a:pt x="7789" y="3784"/>
                    <a:pt x="7929" y="2969"/>
                    <a:pt x="8150" y="2410"/>
                  </a:cubicBezTo>
                  <a:cubicBezTo>
                    <a:pt x="8371" y="1851"/>
                    <a:pt x="8883" y="1141"/>
                    <a:pt x="9349" y="757"/>
                  </a:cubicBezTo>
                  <a:cubicBezTo>
                    <a:pt x="9815" y="372"/>
                    <a:pt x="10187" y="233"/>
                    <a:pt x="10676" y="233"/>
                  </a:cubicBezTo>
                  <a:close/>
                  <a:moveTo>
                    <a:pt x="7703" y="7697"/>
                  </a:moveTo>
                  <a:cubicBezTo>
                    <a:pt x="7711" y="7697"/>
                    <a:pt x="7720" y="7708"/>
                    <a:pt x="7731" y="7730"/>
                  </a:cubicBezTo>
                  <a:cubicBezTo>
                    <a:pt x="7751" y="7781"/>
                    <a:pt x="7727" y="7840"/>
                    <a:pt x="7691" y="7840"/>
                  </a:cubicBezTo>
                  <a:cubicBezTo>
                    <a:pt x="7685" y="7840"/>
                    <a:pt x="7679" y="7838"/>
                    <a:pt x="7672" y="7835"/>
                  </a:cubicBezTo>
                  <a:cubicBezTo>
                    <a:pt x="7649" y="7812"/>
                    <a:pt x="7649" y="7777"/>
                    <a:pt x="7672" y="7742"/>
                  </a:cubicBezTo>
                  <a:cubicBezTo>
                    <a:pt x="7685" y="7711"/>
                    <a:pt x="7694" y="7697"/>
                    <a:pt x="7703" y="7697"/>
                  </a:cubicBezTo>
                  <a:close/>
                  <a:moveTo>
                    <a:pt x="3966" y="3350"/>
                  </a:moveTo>
                  <a:cubicBezTo>
                    <a:pt x="4034" y="3350"/>
                    <a:pt x="4114" y="3355"/>
                    <a:pt x="4215" y="3365"/>
                  </a:cubicBezTo>
                  <a:cubicBezTo>
                    <a:pt x="4832" y="3399"/>
                    <a:pt x="5623" y="3795"/>
                    <a:pt x="6462" y="4482"/>
                  </a:cubicBezTo>
                  <a:cubicBezTo>
                    <a:pt x="7079" y="4994"/>
                    <a:pt x="7416" y="5483"/>
                    <a:pt x="7568" y="6100"/>
                  </a:cubicBezTo>
                  <a:cubicBezTo>
                    <a:pt x="7632" y="6358"/>
                    <a:pt x="7637" y="6654"/>
                    <a:pt x="7592" y="6654"/>
                  </a:cubicBezTo>
                  <a:cubicBezTo>
                    <a:pt x="7588" y="6654"/>
                    <a:pt x="7584" y="6652"/>
                    <a:pt x="7579" y="6648"/>
                  </a:cubicBezTo>
                  <a:cubicBezTo>
                    <a:pt x="7556" y="6624"/>
                    <a:pt x="7370" y="6403"/>
                    <a:pt x="7160" y="6182"/>
                  </a:cubicBezTo>
                  <a:cubicBezTo>
                    <a:pt x="6741" y="5693"/>
                    <a:pt x="6345" y="5355"/>
                    <a:pt x="6089" y="5262"/>
                  </a:cubicBezTo>
                  <a:cubicBezTo>
                    <a:pt x="6022" y="5239"/>
                    <a:pt x="5968" y="5229"/>
                    <a:pt x="5931" y="5229"/>
                  </a:cubicBezTo>
                  <a:cubicBezTo>
                    <a:pt x="5840" y="5229"/>
                    <a:pt x="5850" y="5289"/>
                    <a:pt x="6008" y="5355"/>
                  </a:cubicBezTo>
                  <a:cubicBezTo>
                    <a:pt x="6264" y="5460"/>
                    <a:pt x="6566" y="5740"/>
                    <a:pt x="6986" y="6252"/>
                  </a:cubicBezTo>
                  <a:cubicBezTo>
                    <a:pt x="7195" y="6520"/>
                    <a:pt x="7405" y="6764"/>
                    <a:pt x="7451" y="6811"/>
                  </a:cubicBezTo>
                  <a:cubicBezTo>
                    <a:pt x="7498" y="6857"/>
                    <a:pt x="7533" y="6904"/>
                    <a:pt x="7533" y="6904"/>
                  </a:cubicBezTo>
                  <a:cubicBezTo>
                    <a:pt x="7533" y="6904"/>
                    <a:pt x="7533" y="6905"/>
                    <a:pt x="7532" y="6905"/>
                  </a:cubicBezTo>
                  <a:cubicBezTo>
                    <a:pt x="7515" y="6905"/>
                    <a:pt x="7177" y="6780"/>
                    <a:pt x="6764" y="6624"/>
                  </a:cubicBezTo>
                  <a:cubicBezTo>
                    <a:pt x="6194" y="6403"/>
                    <a:pt x="5868" y="6310"/>
                    <a:pt x="5519" y="6252"/>
                  </a:cubicBezTo>
                  <a:cubicBezTo>
                    <a:pt x="5137" y="6182"/>
                    <a:pt x="4736" y="6145"/>
                    <a:pt x="4528" y="6145"/>
                  </a:cubicBezTo>
                  <a:cubicBezTo>
                    <a:pt x="4456" y="6145"/>
                    <a:pt x="4407" y="6150"/>
                    <a:pt x="4389" y="6159"/>
                  </a:cubicBezTo>
                  <a:cubicBezTo>
                    <a:pt x="4261" y="6217"/>
                    <a:pt x="4354" y="6263"/>
                    <a:pt x="4680" y="6298"/>
                  </a:cubicBezTo>
                  <a:cubicBezTo>
                    <a:pt x="5367" y="6368"/>
                    <a:pt x="5891" y="6508"/>
                    <a:pt x="6741" y="6834"/>
                  </a:cubicBezTo>
                  <a:cubicBezTo>
                    <a:pt x="7218" y="7009"/>
                    <a:pt x="7591" y="7160"/>
                    <a:pt x="7591" y="7160"/>
                  </a:cubicBezTo>
                  <a:cubicBezTo>
                    <a:pt x="7579" y="7160"/>
                    <a:pt x="7195" y="7137"/>
                    <a:pt x="6729" y="7102"/>
                  </a:cubicBezTo>
                  <a:cubicBezTo>
                    <a:pt x="6264" y="7078"/>
                    <a:pt x="5728" y="7055"/>
                    <a:pt x="5554" y="7055"/>
                  </a:cubicBezTo>
                  <a:cubicBezTo>
                    <a:pt x="5228" y="7067"/>
                    <a:pt x="4855" y="7160"/>
                    <a:pt x="4890" y="7218"/>
                  </a:cubicBezTo>
                  <a:cubicBezTo>
                    <a:pt x="4890" y="7232"/>
                    <a:pt x="4938" y="7237"/>
                    <a:pt x="5010" y="7237"/>
                  </a:cubicBezTo>
                  <a:cubicBezTo>
                    <a:pt x="5062" y="7237"/>
                    <a:pt x="5125" y="7235"/>
                    <a:pt x="5193" y="7230"/>
                  </a:cubicBezTo>
                  <a:cubicBezTo>
                    <a:pt x="5205" y="7229"/>
                    <a:pt x="5222" y="7229"/>
                    <a:pt x="5242" y="7229"/>
                  </a:cubicBezTo>
                  <a:cubicBezTo>
                    <a:pt x="5599" y="7229"/>
                    <a:pt x="7032" y="7325"/>
                    <a:pt x="7021" y="7358"/>
                  </a:cubicBezTo>
                  <a:cubicBezTo>
                    <a:pt x="7021" y="7358"/>
                    <a:pt x="6846" y="7404"/>
                    <a:pt x="6625" y="7463"/>
                  </a:cubicBezTo>
                  <a:cubicBezTo>
                    <a:pt x="6415" y="7509"/>
                    <a:pt x="6112" y="7591"/>
                    <a:pt x="5973" y="7649"/>
                  </a:cubicBezTo>
                  <a:cubicBezTo>
                    <a:pt x="5623" y="7765"/>
                    <a:pt x="4937" y="7963"/>
                    <a:pt x="4494" y="8068"/>
                  </a:cubicBezTo>
                  <a:cubicBezTo>
                    <a:pt x="4296" y="8103"/>
                    <a:pt x="3935" y="8208"/>
                    <a:pt x="3679" y="8289"/>
                  </a:cubicBezTo>
                  <a:cubicBezTo>
                    <a:pt x="3144" y="8475"/>
                    <a:pt x="2259" y="8685"/>
                    <a:pt x="1921" y="8697"/>
                  </a:cubicBezTo>
                  <a:cubicBezTo>
                    <a:pt x="1875" y="8700"/>
                    <a:pt x="1828" y="8702"/>
                    <a:pt x="1782" y="8702"/>
                  </a:cubicBezTo>
                  <a:cubicBezTo>
                    <a:pt x="1346" y="8702"/>
                    <a:pt x="947" y="8555"/>
                    <a:pt x="757" y="8312"/>
                  </a:cubicBezTo>
                  <a:cubicBezTo>
                    <a:pt x="606" y="8138"/>
                    <a:pt x="396" y="7649"/>
                    <a:pt x="350" y="7369"/>
                  </a:cubicBezTo>
                  <a:cubicBezTo>
                    <a:pt x="245" y="6717"/>
                    <a:pt x="489" y="5972"/>
                    <a:pt x="955" y="5565"/>
                  </a:cubicBezTo>
                  <a:cubicBezTo>
                    <a:pt x="1036" y="5495"/>
                    <a:pt x="1351" y="5309"/>
                    <a:pt x="1653" y="5157"/>
                  </a:cubicBezTo>
                  <a:cubicBezTo>
                    <a:pt x="2282" y="4843"/>
                    <a:pt x="2399" y="4727"/>
                    <a:pt x="2701" y="4214"/>
                  </a:cubicBezTo>
                  <a:cubicBezTo>
                    <a:pt x="2794" y="4063"/>
                    <a:pt x="2946" y="3865"/>
                    <a:pt x="3027" y="3760"/>
                  </a:cubicBezTo>
                  <a:cubicBezTo>
                    <a:pt x="3155" y="3644"/>
                    <a:pt x="3260" y="3562"/>
                    <a:pt x="3458" y="3481"/>
                  </a:cubicBezTo>
                  <a:cubicBezTo>
                    <a:pt x="3679" y="3388"/>
                    <a:pt x="3782" y="3350"/>
                    <a:pt x="3966" y="3350"/>
                  </a:cubicBezTo>
                  <a:close/>
                  <a:moveTo>
                    <a:pt x="7671" y="7954"/>
                  </a:moveTo>
                  <a:cubicBezTo>
                    <a:pt x="7704" y="7954"/>
                    <a:pt x="7691" y="8023"/>
                    <a:pt x="7626" y="8406"/>
                  </a:cubicBezTo>
                  <a:cubicBezTo>
                    <a:pt x="7475" y="9314"/>
                    <a:pt x="7603" y="9861"/>
                    <a:pt x="8220" y="10874"/>
                  </a:cubicBezTo>
                  <a:cubicBezTo>
                    <a:pt x="8720" y="11677"/>
                    <a:pt x="8872" y="12131"/>
                    <a:pt x="8732" y="12329"/>
                  </a:cubicBezTo>
                  <a:cubicBezTo>
                    <a:pt x="8697" y="12385"/>
                    <a:pt x="8619" y="12416"/>
                    <a:pt x="8542" y="12416"/>
                  </a:cubicBezTo>
                  <a:cubicBezTo>
                    <a:pt x="8492" y="12416"/>
                    <a:pt x="8443" y="12403"/>
                    <a:pt x="8406" y="12376"/>
                  </a:cubicBezTo>
                  <a:cubicBezTo>
                    <a:pt x="8348" y="12329"/>
                    <a:pt x="8348" y="12271"/>
                    <a:pt x="8406" y="12050"/>
                  </a:cubicBezTo>
                  <a:cubicBezTo>
                    <a:pt x="8449" y="11871"/>
                    <a:pt x="8447" y="11777"/>
                    <a:pt x="8421" y="11777"/>
                  </a:cubicBezTo>
                  <a:cubicBezTo>
                    <a:pt x="8398" y="11777"/>
                    <a:pt x="8357" y="11850"/>
                    <a:pt x="8313" y="12003"/>
                  </a:cubicBezTo>
                  <a:lnTo>
                    <a:pt x="8231" y="12259"/>
                  </a:lnTo>
                  <a:lnTo>
                    <a:pt x="8127" y="12038"/>
                  </a:lnTo>
                  <a:cubicBezTo>
                    <a:pt x="8045" y="11840"/>
                    <a:pt x="8033" y="11805"/>
                    <a:pt x="8103" y="11642"/>
                  </a:cubicBezTo>
                  <a:cubicBezTo>
                    <a:pt x="8164" y="11480"/>
                    <a:pt x="8172" y="11379"/>
                    <a:pt x="8119" y="11379"/>
                  </a:cubicBezTo>
                  <a:cubicBezTo>
                    <a:pt x="8111" y="11379"/>
                    <a:pt x="8102" y="11382"/>
                    <a:pt x="8092" y="11386"/>
                  </a:cubicBezTo>
                  <a:cubicBezTo>
                    <a:pt x="8068" y="11398"/>
                    <a:pt x="8022" y="11456"/>
                    <a:pt x="7998" y="11526"/>
                  </a:cubicBezTo>
                  <a:lnTo>
                    <a:pt x="7952" y="11642"/>
                  </a:lnTo>
                  <a:lnTo>
                    <a:pt x="7905" y="11526"/>
                  </a:lnTo>
                  <a:cubicBezTo>
                    <a:pt x="7801" y="11281"/>
                    <a:pt x="7789" y="11153"/>
                    <a:pt x="7859" y="11037"/>
                  </a:cubicBezTo>
                  <a:cubicBezTo>
                    <a:pt x="7905" y="10979"/>
                    <a:pt x="7929" y="10909"/>
                    <a:pt x="7917" y="10874"/>
                  </a:cubicBezTo>
                  <a:cubicBezTo>
                    <a:pt x="7904" y="10848"/>
                    <a:pt x="7891" y="10835"/>
                    <a:pt x="7876" y="10835"/>
                  </a:cubicBezTo>
                  <a:cubicBezTo>
                    <a:pt x="7851" y="10835"/>
                    <a:pt x="7821" y="10871"/>
                    <a:pt x="7777" y="10944"/>
                  </a:cubicBezTo>
                  <a:cubicBezTo>
                    <a:pt x="7754" y="10980"/>
                    <a:pt x="7740" y="11003"/>
                    <a:pt x="7726" y="11003"/>
                  </a:cubicBezTo>
                  <a:cubicBezTo>
                    <a:pt x="7705" y="11003"/>
                    <a:pt x="7682" y="10950"/>
                    <a:pt x="7626" y="10816"/>
                  </a:cubicBezTo>
                  <a:cubicBezTo>
                    <a:pt x="7544" y="10629"/>
                    <a:pt x="7533" y="10583"/>
                    <a:pt x="7591" y="10501"/>
                  </a:cubicBezTo>
                  <a:cubicBezTo>
                    <a:pt x="7654" y="10411"/>
                    <a:pt x="7640" y="10342"/>
                    <a:pt x="7588" y="10342"/>
                  </a:cubicBezTo>
                  <a:cubicBezTo>
                    <a:pt x="7573" y="10342"/>
                    <a:pt x="7554" y="10348"/>
                    <a:pt x="7533" y="10362"/>
                  </a:cubicBezTo>
                  <a:cubicBezTo>
                    <a:pt x="7517" y="10374"/>
                    <a:pt x="7505" y="10380"/>
                    <a:pt x="7496" y="10380"/>
                  </a:cubicBezTo>
                  <a:cubicBezTo>
                    <a:pt x="7478" y="10380"/>
                    <a:pt x="7471" y="10357"/>
                    <a:pt x="7463" y="10303"/>
                  </a:cubicBezTo>
                  <a:cubicBezTo>
                    <a:pt x="7451" y="10257"/>
                    <a:pt x="7428" y="10187"/>
                    <a:pt x="7416" y="10152"/>
                  </a:cubicBezTo>
                  <a:cubicBezTo>
                    <a:pt x="7405" y="10117"/>
                    <a:pt x="7405" y="10082"/>
                    <a:pt x="7440" y="10070"/>
                  </a:cubicBezTo>
                  <a:cubicBezTo>
                    <a:pt x="7463" y="10059"/>
                    <a:pt x="7510" y="10001"/>
                    <a:pt x="7533" y="9954"/>
                  </a:cubicBezTo>
                  <a:cubicBezTo>
                    <a:pt x="7567" y="9895"/>
                    <a:pt x="7576" y="9879"/>
                    <a:pt x="7543" y="9879"/>
                  </a:cubicBezTo>
                  <a:cubicBezTo>
                    <a:pt x="7530" y="9879"/>
                    <a:pt x="7512" y="9881"/>
                    <a:pt x="7486" y="9884"/>
                  </a:cubicBezTo>
                  <a:cubicBezTo>
                    <a:pt x="7460" y="9890"/>
                    <a:pt x="7440" y="9894"/>
                    <a:pt x="7425" y="9894"/>
                  </a:cubicBezTo>
                  <a:cubicBezTo>
                    <a:pt x="7373" y="9894"/>
                    <a:pt x="7373" y="9847"/>
                    <a:pt x="7347" y="9640"/>
                  </a:cubicBezTo>
                  <a:cubicBezTo>
                    <a:pt x="7323" y="9488"/>
                    <a:pt x="7335" y="9430"/>
                    <a:pt x="7370" y="9419"/>
                  </a:cubicBezTo>
                  <a:cubicBezTo>
                    <a:pt x="7451" y="9419"/>
                    <a:pt x="7451" y="9337"/>
                    <a:pt x="7370" y="9314"/>
                  </a:cubicBezTo>
                  <a:cubicBezTo>
                    <a:pt x="7312" y="9290"/>
                    <a:pt x="7300" y="9267"/>
                    <a:pt x="7300" y="9139"/>
                  </a:cubicBezTo>
                  <a:cubicBezTo>
                    <a:pt x="7300" y="9023"/>
                    <a:pt x="7323" y="8976"/>
                    <a:pt x="7405" y="8941"/>
                  </a:cubicBezTo>
                  <a:cubicBezTo>
                    <a:pt x="7510" y="8899"/>
                    <a:pt x="7511" y="8810"/>
                    <a:pt x="7433" y="8810"/>
                  </a:cubicBezTo>
                  <a:cubicBezTo>
                    <a:pt x="7424" y="8810"/>
                    <a:pt x="7415" y="8811"/>
                    <a:pt x="7405" y="8813"/>
                  </a:cubicBezTo>
                  <a:cubicBezTo>
                    <a:pt x="7401" y="8814"/>
                    <a:pt x="7398" y="8814"/>
                    <a:pt x="7394" y="8814"/>
                  </a:cubicBezTo>
                  <a:cubicBezTo>
                    <a:pt x="7306" y="8814"/>
                    <a:pt x="7386" y="8520"/>
                    <a:pt x="7498" y="8464"/>
                  </a:cubicBezTo>
                  <a:cubicBezTo>
                    <a:pt x="7614" y="8417"/>
                    <a:pt x="7638" y="8336"/>
                    <a:pt x="7544" y="8336"/>
                  </a:cubicBezTo>
                  <a:cubicBezTo>
                    <a:pt x="7486" y="8324"/>
                    <a:pt x="7486" y="8289"/>
                    <a:pt x="7533" y="8161"/>
                  </a:cubicBezTo>
                  <a:cubicBezTo>
                    <a:pt x="7556" y="8068"/>
                    <a:pt x="7614" y="7987"/>
                    <a:pt x="7638" y="7963"/>
                  </a:cubicBezTo>
                  <a:cubicBezTo>
                    <a:pt x="7651" y="7959"/>
                    <a:pt x="7662" y="7954"/>
                    <a:pt x="7671" y="7954"/>
                  </a:cubicBezTo>
                  <a:close/>
                  <a:moveTo>
                    <a:pt x="12085" y="5829"/>
                  </a:moveTo>
                  <a:cubicBezTo>
                    <a:pt x="12802" y="5829"/>
                    <a:pt x="13558" y="6236"/>
                    <a:pt x="13901" y="6846"/>
                  </a:cubicBezTo>
                  <a:cubicBezTo>
                    <a:pt x="14146" y="7265"/>
                    <a:pt x="14122" y="7719"/>
                    <a:pt x="13843" y="8627"/>
                  </a:cubicBezTo>
                  <a:cubicBezTo>
                    <a:pt x="13622" y="9325"/>
                    <a:pt x="13540" y="9721"/>
                    <a:pt x="13529" y="10129"/>
                  </a:cubicBezTo>
                  <a:cubicBezTo>
                    <a:pt x="13505" y="11235"/>
                    <a:pt x="13494" y="11305"/>
                    <a:pt x="13389" y="11596"/>
                  </a:cubicBezTo>
                  <a:cubicBezTo>
                    <a:pt x="13191" y="12096"/>
                    <a:pt x="12760" y="12504"/>
                    <a:pt x="12341" y="12585"/>
                  </a:cubicBezTo>
                  <a:cubicBezTo>
                    <a:pt x="12238" y="12605"/>
                    <a:pt x="12129" y="12615"/>
                    <a:pt x="12017" y="12615"/>
                  </a:cubicBezTo>
                  <a:cubicBezTo>
                    <a:pt x="11612" y="12615"/>
                    <a:pt x="11167" y="12487"/>
                    <a:pt x="10793" y="12259"/>
                  </a:cubicBezTo>
                  <a:cubicBezTo>
                    <a:pt x="10036" y="11794"/>
                    <a:pt x="9628" y="11107"/>
                    <a:pt x="9500" y="10082"/>
                  </a:cubicBezTo>
                  <a:cubicBezTo>
                    <a:pt x="9407" y="9407"/>
                    <a:pt x="9291" y="9046"/>
                    <a:pt x="8976" y="8487"/>
                  </a:cubicBezTo>
                  <a:cubicBezTo>
                    <a:pt x="8848" y="8231"/>
                    <a:pt x="8697" y="7987"/>
                    <a:pt x="8674" y="7940"/>
                  </a:cubicBezTo>
                  <a:lnTo>
                    <a:pt x="8604" y="7858"/>
                  </a:lnTo>
                  <a:lnTo>
                    <a:pt x="8604" y="7858"/>
                  </a:lnTo>
                  <a:lnTo>
                    <a:pt x="8709" y="7917"/>
                  </a:lnTo>
                  <a:cubicBezTo>
                    <a:pt x="8895" y="8021"/>
                    <a:pt x="9442" y="8534"/>
                    <a:pt x="9815" y="8930"/>
                  </a:cubicBezTo>
                  <a:cubicBezTo>
                    <a:pt x="10092" y="9232"/>
                    <a:pt x="10218" y="9352"/>
                    <a:pt x="10266" y="9352"/>
                  </a:cubicBezTo>
                  <a:cubicBezTo>
                    <a:pt x="10285" y="9352"/>
                    <a:pt x="10292" y="9335"/>
                    <a:pt x="10292" y="9302"/>
                  </a:cubicBezTo>
                  <a:cubicBezTo>
                    <a:pt x="10269" y="9058"/>
                    <a:pt x="9361" y="8091"/>
                    <a:pt x="8790" y="7719"/>
                  </a:cubicBezTo>
                  <a:cubicBezTo>
                    <a:pt x="8697" y="7655"/>
                    <a:pt x="8657" y="7622"/>
                    <a:pt x="8680" y="7622"/>
                  </a:cubicBezTo>
                  <a:cubicBezTo>
                    <a:pt x="8728" y="7622"/>
                    <a:pt x="9054" y="7771"/>
                    <a:pt x="9733" y="8103"/>
                  </a:cubicBezTo>
                  <a:cubicBezTo>
                    <a:pt x="10599" y="8525"/>
                    <a:pt x="11340" y="8823"/>
                    <a:pt x="11505" y="8823"/>
                  </a:cubicBezTo>
                  <a:cubicBezTo>
                    <a:pt x="11522" y="8823"/>
                    <a:pt x="11533" y="8820"/>
                    <a:pt x="11538" y="8813"/>
                  </a:cubicBezTo>
                  <a:cubicBezTo>
                    <a:pt x="11549" y="8801"/>
                    <a:pt x="11375" y="8697"/>
                    <a:pt x="11142" y="8604"/>
                  </a:cubicBezTo>
                  <a:cubicBezTo>
                    <a:pt x="10909" y="8510"/>
                    <a:pt x="10374" y="8254"/>
                    <a:pt x="9954" y="8045"/>
                  </a:cubicBezTo>
                  <a:cubicBezTo>
                    <a:pt x="9535" y="7824"/>
                    <a:pt x="9081" y="7591"/>
                    <a:pt x="8930" y="7532"/>
                  </a:cubicBezTo>
                  <a:cubicBezTo>
                    <a:pt x="8790" y="7463"/>
                    <a:pt x="8674" y="7404"/>
                    <a:pt x="8674" y="7393"/>
                  </a:cubicBezTo>
                  <a:cubicBezTo>
                    <a:pt x="8673" y="7392"/>
                    <a:pt x="8675" y="7391"/>
                    <a:pt x="8680" y="7391"/>
                  </a:cubicBezTo>
                  <a:cubicBezTo>
                    <a:pt x="8738" y="7391"/>
                    <a:pt x="9173" y="7450"/>
                    <a:pt x="9931" y="7567"/>
                  </a:cubicBezTo>
                  <a:cubicBezTo>
                    <a:pt x="10352" y="7633"/>
                    <a:pt x="10661" y="7664"/>
                    <a:pt x="10835" y="7664"/>
                  </a:cubicBezTo>
                  <a:cubicBezTo>
                    <a:pt x="10907" y="7664"/>
                    <a:pt x="10955" y="7659"/>
                    <a:pt x="10979" y="7649"/>
                  </a:cubicBezTo>
                  <a:cubicBezTo>
                    <a:pt x="11072" y="7614"/>
                    <a:pt x="11025" y="7567"/>
                    <a:pt x="10862" y="7556"/>
                  </a:cubicBezTo>
                  <a:cubicBezTo>
                    <a:pt x="10781" y="7544"/>
                    <a:pt x="10420" y="7474"/>
                    <a:pt x="10048" y="7404"/>
                  </a:cubicBezTo>
                  <a:cubicBezTo>
                    <a:pt x="9675" y="7335"/>
                    <a:pt x="9198" y="7253"/>
                    <a:pt x="8965" y="7230"/>
                  </a:cubicBezTo>
                  <a:lnTo>
                    <a:pt x="8557" y="7172"/>
                  </a:lnTo>
                  <a:lnTo>
                    <a:pt x="8767" y="7078"/>
                  </a:lnTo>
                  <a:cubicBezTo>
                    <a:pt x="8895" y="7032"/>
                    <a:pt x="9186" y="6915"/>
                    <a:pt x="9442" y="6822"/>
                  </a:cubicBezTo>
                  <a:cubicBezTo>
                    <a:pt x="9687" y="6729"/>
                    <a:pt x="10222" y="6508"/>
                    <a:pt x="10630" y="6310"/>
                  </a:cubicBezTo>
                  <a:cubicBezTo>
                    <a:pt x="11049" y="6112"/>
                    <a:pt x="11480" y="5926"/>
                    <a:pt x="11619" y="5891"/>
                  </a:cubicBezTo>
                  <a:cubicBezTo>
                    <a:pt x="11769" y="5849"/>
                    <a:pt x="11926" y="5829"/>
                    <a:pt x="12085" y="5829"/>
                  </a:cubicBezTo>
                  <a:close/>
                  <a:moveTo>
                    <a:pt x="7442" y="7543"/>
                  </a:moveTo>
                  <a:cubicBezTo>
                    <a:pt x="7446" y="7543"/>
                    <a:pt x="7449" y="7543"/>
                    <a:pt x="7451" y="7544"/>
                  </a:cubicBezTo>
                  <a:cubicBezTo>
                    <a:pt x="7463" y="7544"/>
                    <a:pt x="7149" y="7917"/>
                    <a:pt x="6729" y="8347"/>
                  </a:cubicBezTo>
                  <a:cubicBezTo>
                    <a:pt x="6322" y="8790"/>
                    <a:pt x="5961" y="9197"/>
                    <a:pt x="5926" y="9244"/>
                  </a:cubicBezTo>
                  <a:cubicBezTo>
                    <a:pt x="5883" y="9318"/>
                    <a:pt x="5892" y="9356"/>
                    <a:pt x="5935" y="9356"/>
                  </a:cubicBezTo>
                  <a:cubicBezTo>
                    <a:pt x="5973" y="9356"/>
                    <a:pt x="6036" y="9327"/>
                    <a:pt x="6112" y="9267"/>
                  </a:cubicBezTo>
                  <a:cubicBezTo>
                    <a:pt x="6229" y="9174"/>
                    <a:pt x="7067" y="8266"/>
                    <a:pt x="7230" y="8056"/>
                  </a:cubicBezTo>
                  <a:cubicBezTo>
                    <a:pt x="7232" y="8054"/>
                    <a:pt x="7234" y="8052"/>
                    <a:pt x="7235" y="8052"/>
                  </a:cubicBezTo>
                  <a:lnTo>
                    <a:pt x="7235" y="8052"/>
                  </a:lnTo>
                  <a:cubicBezTo>
                    <a:pt x="7268" y="8052"/>
                    <a:pt x="7020" y="8873"/>
                    <a:pt x="6706" y="9791"/>
                  </a:cubicBezTo>
                  <a:cubicBezTo>
                    <a:pt x="6124" y="11537"/>
                    <a:pt x="6124" y="11537"/>
                    <a:pt x="6206" y="11549"/>
                  </a:cubicBezTo>
                  <a:cubicBezTo>
                    <a:pt x="6206" y="11549"/>
                    <a:pt x="6207" y="11549"/>
                    <a:pt x="6208" y="11549"/>
                  </a:cubicBezTo>
                  <a:cubicBezTo>
                    <a:pt x="6315" y="11549"/>
                    <a:pt x="6639" y="10714"/>
                    <a:pt x="7021" y="9512"/>
                  </a:cubicBezTo>
                  <a:cubicBezTo>
                    <a:pt x="7059" y="9387"/>
                    <a:pt x="7089" y="9302"/>
                    <a:pt x="7105" y="9302"/>
                  </a:cubicBezTo>
                  <a:cubicBezTo>
                    <a:pt x="7109" y="9302"/>
                    <a:pt x="7112" y="9306"/>
                    <a:pt x="7114" y="9314"/>
                  </a:cubicBezTo>
                  <a:cubicBezTo>
                    <a:pt x="7137" y="9675"/>
                    <a:pt x="7242" y="10257"/>
                    <a:pt x="7323" y="10525"/>
                  </a:cubicBezTo>
                  <a:cubicBezTo>
                    <a:pt x="7498" y="11083"/>
                    <a:pt x="7964" y="12189"/>
                    <a:pt x="8092" y="12341"/>
                  </a:cubicBezTo>
                  <a:cubicBezTo>
                    <a:pt x="8209" y="12490"/>
                    <a:pt x="8452" y="12600"/>
                    <a:pt x="8618" y="12600"/>
                  </a:cubicBezTo>
                  <a:cubicBezTo>
                    <a:pt x="8633" y="12600"/>
                    <a:pt x="8648" y="12599"/>
                    <a:pt x="8662" y="12597"/>
                  </a:cubicBezTo>
                  <a:cubicBezTo>
                    <a:pt x="8825" y="12562"/>
                    <a:pt x="8965" y="12364"/>
                    <a:pt x="8976" y="12154"/>
                  </a:cubicBezTo>
                  <a:cubicBezTo>
                    <a:pt x="9000" y="11828"/>
                    <a:pt x="8872" y="11491"/>
                    <a:pt x="8464" y="10816"/>
                  </a:cubicBezTo>
                  <a:cubicBezTo>
                    <a:pt x="7777" y="9686"/>
                    <a:pt x="7696" y="9337"/>
                    <a:pt x="7835" y="8324"/>
                  </a:cubicBezTo>
                  <a:cubicBezTo>
                    <a:pt x="7884" y="7959"/>
                    <a:pt x="7905" y="7826"/>
                    <a:pt x="7928" y="7826"/>
                  </a:cubicBezTo>
                  <a:cubicBezTo>
                    <a:pt x="7939" y="7826"/>
                    <a:pt x="7949" y="7851"/>
                    <a:pt x="7964" y="7893"/>
                  </a:cubicBezTo>
                  <a:cubicBezTo>
                    <a:pt x="8169" y="8654"/>
                    <a:pt x="8313" y="9050"/>
                    <a:pt x="8379" y="9050"/>
                  </a:cubicBezTo>
                  <a:cubicBezTo>
                    <a:pt x="8399" y="9050"/>
                    <a:pt x="8412" y="9014"/>
                    <a:pt x="8418" y="8941"/>
                  </a:cubicBezTo>
                  <a:cubicBezTo>
                    <a:pt x="8429" y="8790"/>
                    <a:pt x="8348" y="8464"/>
                    <a:pt x="8196" y="8033"/>
                  </a:cubicBezTo>
                  <a:cubicBezTo>
                    <a:pt x="8132" y="7872"/>
                    <a:pt x="8107" y="7751"/>
                    <a:pt x="8131" y="7751"/>
                  </a:cubicBezTo>
                  <a:cubicBezTo>
                    <a:pt x="8133" y="7751"/>
                    <a:pt x="8135" y="7752"/>
                    <a:pt x="8138" y="7754"/>
                  </a:cubicBezTo>
                  <a:cubicBezTo>
                    <a:pt x="8266" y="7858"/>
                    <a:pt x="8779" y="8592"/>
                    <a:pt x="8895" y="8871"/>
                  </a:cubicBezTo>
                  <a:cubicBezTo>
                    <a:pt x="9139" y="9395"/>
                    <a:pt x="9396" y="10571"/>
                    <a:pt x="9407" y="11165"/>
                  </a:cubicBezTo>
                  <a:cubicBezTo>
                    <a:pt x="9419" y="11584"/>
                    <a:pt x="9302" y="12143"/>
                    <a:pt x="9104" y="12632"/>
                  </a:cubicBezTo>
                  <a:cubicBezTo>
                    <a:pt x="8657" y="13751"/>
                    <a:pt x="7940" y="14440"/>
                    <a:pt x="7234" y="14440"/>
                  </a:cubicBezTo>
                  <a:cubicBezTo>
                    <a:pt x="7205" y="14440"/>
                    <a:pt x="7177" y="14439"/>
                    <a:pt x="7149" y="14436"/>
                  </a:cubicBezTo>
                  <a:cubicBezTo>
                    <a:pt x="6846" y="14413"/>
                    <a:pt x="6660" y="14320"/>
                    <a:pt x="6252" y="13982"/>
                  </a:cubicBezTo>
                  <a:cubicBezTo>
                    <a:pt x="5926" y="13715"/>
                    <a:pt x="5845" y="13680"/>
                    <a:pt x="5251" y="13458"/>
                  </a:cubicBezTo>
                  <a:cubicBezTo>
                    <a:pt x="4890" y="13319"/>
                    <a:pt x="4552" y="13167"/>
                    <a:pt x="4471" y="13097"/>
                  </a:cubicBezTo>
                  <a:cubicBezTo>
                    <a:pt x="4261" y="12934"/>
                    <a:pt x="4028" y="12597"/>
                    <a:pt x="3877" y="12283"/>
                  </a:cubicBezTo>
                  <a:cubicBezTo>
                    <a:pt x="3563" y="11572"/>
                    <a:pt x="3598" y="10466"/>
                    <a:pt x="3959" y="9768"/>
                  </a:cubicBezTo>
                  <a:cubicBezTo>
                    <a:pt x="4238" y="9244"/>
                    <a:pt x="4785" y="8650"/>
                    <a:pt x="5356" y="8278"/>
                  </a:cubicBezTo>
                  <a:cubicBezTo>
                    <a:pt x="5507" y="8173"/>
                    <a:pt x="5752" y="8033"/>
                    <a:pt x="5891" y="7975"/>
                  </a:cubicBezTo>
                  <a:cubicBezTo>
                    <a:pt x="6128" y="7873"/>
                    <a:pt x="7313" y="7543"/>
                    <a:pt x="7442" y="7543"/>
                  </a:cubicBezTo>
                  <a:close/>
                  <a:moveTo>
                    <a:pt x="10641" y="0"/>
                  </a:moveTo>
                  <a:cubicBezTo>
                    <a:pt x="10490" y="0"/>
                    <a:pt x="10335" y="15"/>
                    <a:pt x="10176" y="46"/>
                  </a:cubicBezTo>
                  <a:cubicBezTo>
                    <a:pt x="9396" y="209"/>
                    <a:pt x="8511" y="1048"/>
                    <a:pt x="7987" y="2130"/>
                  </a:cubicBezTo>
                  <a:cubicBezTo>
                    <a:pt x="7696" y="2736"/>
                    <a:pt x="7521" y="3784"/>
                    <a:pt x="7521" y="4878"/>
                  </a:cubicBezTo>
                  <a:cubicBezTo>
                    <a:pt x="7513" y="5128"/>
                    <a:pt x="7510" y="5225"/>
                    <a:pt x="7491" y="5225"/>
                  </a:cubicBezTo>
                  <a:cubicBezTo>
                    <a:pt x="7484" y="5225"/>
                    <a:pt x="7475" y="5213"/>
                    <a:pt x="7463" y="5192"/>
                  </a:cubicBezTo>
                  <a:cubicBezTo>
                    <a:pt x="7230" y="4668"/>
                    <a:pt x="5984" y="3644"/>
                    <a:pt x="5134" y="3283"/>
                  </a:cubicBezTo>
                  <a:cubicBezTo>
                    <a:pt x="4807" y="3137"/>
                    <a:pt x="4425" y="3065"/>
                    <a:pt x="4062" y="3065"/>
                  </a:cubicBezTo>
                  <a:cubicBezTo>
                    <a:pt x="3845" y="3065"/>
                    <a:pt x="3634" y="3091"/>
                    <a:pt x="3446" y="3143"/>
                  </a:cubicBezTo>
                  <a:cubicBezTo>
                    <a:pt x="3097" y="3248"/>
                    <a:pt x="2748" y="3574"/>
                    <a:pt x="2457" y="4086"/>
                  </a:cubicBezTo>
                  <a:cubicBezTo>
                    <a:pt x="2189" y="4540"/>
                    <a:pt x="2084" y="4622"/>
                    <a:pt x="1444" y="4948"/>
                  </a:cubicBezTo>
                  <a:cubicBezTo>
                    <a:pt x="1130" y="5099"/>
                    <a:pt x="815" y="5274"/>
                    <a:pt x="757" y="5344"/>
                  </a:cubicBezTo>
                  <a:cubicBezTo>
                    <a:pt x="338" y="5693"/>
                    <a:pt x="47" y="6310"/>
                    <a:pt x="35" y="6892"/>
                  </a:cubicBezTo>
                  <a:cubicBezTo>
                    <a:pt x="0" y="7998"/>
                    <a:pt x="536" y="8836"/>
                    <a:pt x="1362" y="8999"/>
                  </a:cubicBezTo>
                  <a:cubicBezTo>
                    <a:pt x="1464" y="9017"/>
                    <a:pt x="1582" y="9026"/>
                    <a:pt x="1712" y="9026"/>
                  </a:cubicBezTo>
                  <a:cubicBezTo>
                    <a:pt x="2253" y="9026"/>
                    <a:pt x="3017" y="8873"/>
                    <a:pt x="3796" y="8592"/>
                  </a:cubicBezTo>
                  <a:cubicBezTo>
                    <a:pt x="4075" y="8499"/>
                    <a:pt x="4424" y="8394"/>
                    <a:pt x="4564" y="8359"/>
                  </a:cubicBezTo>
                  <a:lnTo>
                    <a:pt x="4820" y="8289"/>
                  </a:lnTo>
                  <a:lnTo>
                    <a:pt x="4576" y="8522"/>
                  </a:lnTo>
                  <a:cubicBezTo>
                    <a:pt x="3912" y="9162"/>
                    <a:pt x="3539" y="9814"/>
                    <a:pt x="3435" y="10536"/>
                  </a:cubicBezTo>
                  <a:cubicBezTo>
                    <a:pt x="3307" y="11374"/>
                    <a:pt x="3493" y="12248"/>
                    <a:pt x="3947" y="12865"/>
                  </a:cubicBezTo>
                  <a:cubicBezTo>
                    <a:pt x="4250" y="13284"/>
                    <a:pt x="4413" y="13389"/>
                    <a:pt x="5169" y="13668"/>
                  </a:cubicBezTo>
                  <a:cubicBezTo>
                    <a:pt x="5798" y="13901"/>
                    <a:pt x="5891" y="13959"/>
                    <a:pt x="6171" y="14180"/>
                  </a:cubicBezTo>
                  <a:cubicBezTo>
                    <a:pt x="6543" y="14486"/>
                    <a:pt x="6868" y="14634"/>
                    <a:pt x="7209" y="14634"/>
                  </a:cubicBezTo>
                  <a:cubicBezTo>
                    <a:pt x="7401" y="14634"/>
                    <a:pt x="7598" y="14587"/>
                    <a:pt x="7812" y="14495"/>
                  </a:cubicBezTo>
                  <a:cubicBezTo>
                    <a:pt x="8161" y="14332"/>
                    <a:pt x="8453" y="14087"/>
                    <a:pt x="8755" y="13691"/>
                  </a:cubicBezTo>
                  <a:cubicBezTo>
                    <a:pt x="9186" y="13121"/>
                    <a:pt x="9500" y="12364"/>
                    <a:pt x="9593" y="11665"/>
                  </a:cubicBezTo>
                  <a:cubicBezTo>
                    <a:pt x="9608" y="11496"/>
                    <a:pt x="9618" y="11429"/>
                    <a:pt x="9635" y="11429"/>
                  </a:cubicBezTo>
                  <a:cubicBezTo>
                    <a:pt x="9645" y="11429"/>
                    <a:pt x="9658" y="11452"/>
                    <a:pt x="9675" y="11491"/>
                  </a:cubicBezTo>
                  <a:cubicBezTo>
                    <a:pt x="9756" y="11689"/>
                    <a:pt x="10106" y="12096"/>
                    <a:pt x="10374" y="12294"/>
                  </a:cubicBezTo>
                  <a:cubicBezTo>
                    <a:pt x="10746" y="12597"/>
                    <a:pt x="11410" y="12841"/>
                    <a:pt x="11875" y="12865"/>
                  </a:cubicBezTo>
                  <a:cubicBezTo>
                    <a:pt x="11934" y="12867"/>
                    <a:pt x="11982" y="12868"/>
                    <a:pt x="12025" y="12868"/>
                  </a:cubicBezTo>
                  <a:cubicBezTo>
                    <a:pt x="12239" y="12868"/>
                    <a:pt x="12302" y="12836"/>
                    <a:pt x="12632" y="12690"/>
                  </a:cubicBezTo>
                  <a:cubicBezTo>
                    <a:pt x="13028" y="12515"/>
                    <a:pt x="13040" y="12504"/>
                    <a:pt x="13249" y="12248"/>
                  </a:cubicBezTo>
                  <a:cubicBezTo>
                    <a:pt x="13622" y="11794"/>
                    <a:pt x="13750" y="11363"/>
                    <a:pt x="13738" y="10501"/>
                  </a:cubicBezTo>
                  <a:cubicBezTo>
                    <a:pt x="13738" y="9931"/>
                    <a:pt x="13820" y="9500"/>
                    <a:pt x="14041" y="8790"/>
                  </a:cubicBezTo>
                  <a:cubicBezTo>
                    <a:pt x="14378" y="7719"/>
                    <a:pt x="14402" y="7393"/>
                    <a:pt x="14146" y="6822"/>
                  </a:cubicBezTo>
                  <a:cubicBezTo>
                    <a:pt x="14006" y="6520"/>
                    <a:pt x="13959" y="6438"/>
                    <a:pt x="13785" y="6275"/>
                  </a:cubicBezTo>
                  <a:cubicBezTo>
                    <a:pt x="13354" y="5879"/>
                    <a:pt x="12714" y="5577"/>
                    <a:pt x="12236" y="5565"/>
                  </a:cubicBezTo>
                  <a:cubicBezTo>
                    <a:pt x="12192" y="5563"/>
                    <a:pt x="12150" y="5562"/>
                    <a:pt x="12108" y="5562"/>
                  </a:cubicBezTo>
                  <a:cubicBezTo>
                    <a:pt x="11708" y="5562"/>
                    <a:pt x="11387" y="5669"/>
                    <a:pt x="10723" y="5996"/>
                  </a:cubicBezTo>
                  <a:cubicBezTo>
                    <a:pt x="10388" y="6163"/>
                    <a:pt x="10118" y="6287"/>
                    <a:pt x="10096" y="6287"/>
                  </a:cubicBezTo>
                  <a:cubicBezTo>
                    <a:pt x="10095" y="6287"/>
                    <a:pt x="10094" y="6287"/>
                    <a:pt x="10094" y="6287"/>
                  </a:cubicBezTo>
                  <a:cubicBezTo>
                    <a:pt x="10129" y="6194"/>
                    <a:pt x="10560" y="5798"/>
                    <a:pt x="10956" y="5495"/>
                  </a:cubicBezTo>
                  <a:cubicBezTo>
                    <a:pt x="12097" y="4622"/>
                    <a:pt x="12655" y="3807"/>
                    <a:pt x="12749" y="2876"/>
                  </a:cubicBezTo>
                  <a:cubicBezTo>
                    <a:pt x="12783" y="2538"/>
                    <a:pt x="12714" y="1944"/>
                    <a:pt x="12597" y="1537"/>
                  </a:cubicBezTo>
                  <a:cubicBezTo>
                    <a:pt x="12297" y="566"/>
                    <a:pt x="11559" y="0"/>
                    <a:pt x="10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-2971802" y="5540732"/>
              <a:ext cx="58863" cy="19621"/>
            </a:xfrm>
            <a:custGeom>
              <a:rect b="b" l="l" r="r" t="t"/>
              <a:pathLst>
                <a:path extrusionOk="0" h="143" w="429">
                  <a:moveTo>
                    <a:pt x="293" y="0"/>
                  </a:moveTo>
                  <a:cubicBezTo>
                    <a:pt x="178" y="0"/>
                    <a:pt x="0" y="70"/>
                    <a:pt x="21" y="121"/>
                  </a:cubicBezTo>
                  <a:cubicBezTo>
                    <a:pt x="25" y="136"/>
                    <a:pt x="56" y="142"/>
                    <a:pt x="100" y="142"/>
                  </a:cubicBezTo>
                  <a:cubicBezTo>
                    <a:pt x="191" y="142"/>
                    <a:pt x="334" y="114"/>
                    <a:pt x="382" y="74"/>
                  </a:cubicBezTo>
                  <a:cubicBezTo>
                    <a:pt x="428" y="28"/>
                    <a:pt x="417" y="16"/>
                    <a:pt x="335" y="4"/>
                  </a:cubicBezTo>
                  <a:cubicBezTo>
                    <a:pt x="323" y="2"/>
                    <a:pt x="308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-2282190" y="4656559"/>
              <a:ext cx="267011" cy="73545"/>
            </a:xfrm>
            <a:custGeom>
              <a:rect b="b" l="l" r="r" t="t"/>
              <a:pathLst>
                <a:path extrusionOk="0" h="536" w="1946">
                  <a:moveTo>
                    <a:pt x="1224" y="1"/>
                  </a:moveTo>
                  <a:cubicBezTo>
                    <a:pt x="1108" y="1"/>
                    <a:pt x="993" y="7"/>
                    <a:pt x="897" y="22"/>
                  </a:cubicBezTo>
                  <a:cubicBezTo>
                    <a:pt x="781" y="45"/>
                    <a:pt x="606" y="92"/>
                    <a:pt x="513" y="138"/>
                  </a:cubicBezTo>
                  <a:cubicBezTo>
                    <a:pt x="304" y="231"/>
                    <a:pt x="1" y="487"/>
                    <a:pt x="47" y="534"/>
                  </a:cubicBezTo>
                  <a:cubicBezTo>
                    <a:pt x="49" y="535"/>
                    <a:pt x="53" y="536"/>
                    <a:pt x="57" y="536"/>
                  </a:cubicBezTo>
                  <a:cubicBezTo>
                    <a:pt x="103" y="536"/>
                    <a:pt x="275" y="480"/>
                    <a:pt x="467" y="394"/>
                  </a:cubicBezTo>
                  <a:cubicBezTo>
                    <a:pt x="860" y="218"/>
                    <a:pt x="1042" y="171"/>
                    <a:pt x="1414" y="171"/>
                  </a:cubicBezTo>
                  <a:cubicBezTo>
                    <a:pt x="1460" y="171"/>
                    <a:pt x="1509" y="172"/>
                    <a:pt x="1561" y="173"/>
                  </a:cubicBezTo>
                  <a:cubicBezTo>
                    <a:pt x="1747" y="173"/>
                    <a:pt x="1910" y="161"/>
                    <a:pt x="1910" y="138"/>
                  </a:cubicBezTo>
                  <a:cubicBezTo>
                    <a:pt x="1945" y="60"/>
                    <a:pt x="1574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-2811130" y="5214587"/>
              <a:ext cx="54747" cy="25384"/>
            </a:xfrm>
            <a:custGeom>
              <a:rect b="b" l="l" r="r" t="t"/>
              <a:pathLst>
                <a:path extrusionOk="0" h="185" w="399">
                  <a:moveTo>
                    <a:pt x="81" y="1"/>
                  </a:moveTo>
                  <a:cubicBezTo>
                    <a:pt x="30" y="1"/>
                    <a:pt x="0" y="19"/>
                    <a:pt x="14" y="53"/>
                  </a:cubicBezTo>
                  <a:cubicBezTo>
                    <a:pt x="45" y="105"/>
                    <a:pt x="225" y="185"/>
                    <a:pt x="296" y="185"/>
                  </a:cubicBezTo>
                  <a:cubicBezTo>
                    <a:pt x="305" y="185"/>
                    <a:pt x="312" y="183"/>
                    <a:pt x="317" y="181"/>
                  </a:cubicBezTo>
                  <a:cubicBezTo>
                    <a:pt x="398" y="146"/>
                    <a:pt x="352" y="76"/>
                    <a:pt x="212" y="30"/>
                  </a:cubicBezTo>
                  <a:cubicBezTo>
                    <a:pt x="163" y="10"/>
                    <a:pt x="117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-2136063" y="4597010"/>
              <a:ext cx="285808" cy="199641"/>
            </a:xfrm>
            <a:custGeom>
              <a:rect b="b" l="l" r="r" t="t"/>
              <a:pathLst>
                <a:path extrusionOk="0" h="1455" w="2083">
                  <a:moveTo>
                    <a:pt x="407" y="0"/>
                  </a:moveTo>
                  <a:cubicBezTo>
                    <a:pt x="185" y="0"/>
                    <a:pt x="1" y="65"/>
                    <a:pt x="65" y="130"/>
                  </a:cubicBezTo>
                  <a:cubicBezTo>
                    <a:pt x="77" y="141"/>
                    <a:pt x="252" y="200"/>
                    <a:pt x="449" y="235"/>
                  </a:cubicBezTo>
                  <a:cubicBezTo>
                    <a:pt x="927" y="328"/>
                    <a:pt x="1101" y="398"/>
                    <a:pt x="1369" y="619"/>
                  </a:cubicBezTo>
                  <a:cubicBezTo>
                    <a:pt x="1614" y="805"/>
                    <a:pt x="1800" y="1038"/>
                    <a:pt x="1940" y="1317"/>
                  </a:cubicBezTo>
                  <a:cubicBezTo>
                    <a:pt x="1994" y="1411"/>
                    <a:pt x="2033" y="1454"/>
                    <a:pt x="2054" y="1454"/>
                  </a:cubicBezTo>
                  <a:cubicBezTo>
                    <a:pt x="2082" y="1454"/>
                    <a:pt x="2075" y="1372"/>
                    <a:pt x="2021" y="1224"/>
                  </a:cubicBezTo>
                  <a:cubicBezTo>
                    <a:pt x="1777" y="595"/>
                    <a:pt x="1055" y="25"/>
                    <a:pt x="461" y="2"/>
                  </a:cubicBezTo>
                  <a:cubicBezTo>
                    <a:pt x="443" y="1"/>
                    <a:pt x="425" y="0"/>
                    <a:pt x="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-2329665" y="5012479"/>
              <a:ext cx="34851" cy="57354"/>
            </a:xfrm>
            <a:custGeom>
              <a:rect b="b" l="l" r="r" t="t"/>
              <a:pathLst>
                <a:path extrusionOk="0" h="418" w="254">
                  <a:moveTo>
                    <a:pt x="225" y="0"/>
                  </a:moveTo>
                  <a:cubicBezTo>
                    <a:pt x="191" y="0"/>
                    <a:pt x="127" y="86"/>
                    <a:pt x="79" y="210"/>
                  </a:cubicBezTo>
                  <a:cubicBezTo>
                    <a:pt x="13" y="353"/>
                    <a:pt x="0" y="418"/>
                    <a:pt x="43" y="418"/>
                  </a:cubicBezTo>
                  <a:cubicBezTo>
                    <a:pt x="52" y="418"/>
                    <a:pt x="64" y="415"/>
                    <a:pt x="79" y="408"/>
                  </a:cubicBezTo>
                  <a:cubicBezTo>
                    <a:pt x="126" y="397"/>
                    <a:pt x="254" y="59"/>
                    <a:pt x="242" y="12"/>
                  </a:cubicBezTo>
                  <a:cubicBezTo>
                    <a:pt x="238" y="4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-2384411" y="5881422"/>
              <a:ext cx="31696" cy="69154"/>
            </a:xfrm>
            <a:custGeom>
              <a:rect b="b" l="l" r="r" t="t"/>
              <a:pathLst>
                <a:path extrusionOk="0" h="504" w="231">
                  <a:moveTo>
                    <a:pt x="46" y="0"/>
                  </a:moveTo>
                  <a:cubicBezTo>
                    <a:pt x="36" y="0"/>
                    <a:pt x="29" y="4"/>
                    <a:pt x="24" y="13"/>
                  </a:cubicBezTo>
                  <a:cubicBezTo>
                    <a:pt x="1" y="59"/>
                    <a:pt x="94" y="490"/>
                    <a:pt x="129" y="502"/>
                  </a:cubicBezTo>
                  <a:cubicBezTo>
                    <a:pt x="133" y="503"/>
                    <a:pt x="137" y="504"/>
                    <a:pt x="141" y="504"/>
                  </a:cubicBezTo>
                  <a:cubicBezTo>
                    <a:pt x="231" y="504"/>
                    <a:pt x="194" y="125"/>
                    <a:pt x="94" y="24"/>
                  </a:cubicBezTo>
                  <a:cubicBezTo>
                    <a:pt x="80" y="10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4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30" name="Google Shape;30;p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4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Google Shape;34;p4"/>
          <p:cNvSpPr txBox="1"/>
          <p:nvPr>
            <p:ph type="ctrTitle"/>
          </p:nvPr>
        </p:nvSpPr>
        <p:spPr>
          <a:xfrm flipH="1">
            <a:off x="1421700" y="595425"/>
            <a:ext cx="63006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rot="4385575">
            <a:off x="547262" y="589644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rot="2341092">
            <a:off x="810173" y="1027354"/>
            <a:ext cx="221196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rot="4068928">
            <a:off x="8226372" y="737005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0000" y="1891050"/>
            <a:ext cx="3648600" cy="27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5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42" name="Google Shape;42;p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5"/>
          <p:cNvSpPr txBox="1"/>
          <p:nvPr>
            <p:ph type="ctrTitle"/>
          </p:nvPr>
        </p:nvSpPr>
        <p:spPr>
          <a:xfrm flipH="1">
            <a:off x="713150" y="595425"/>
            <a:ext cx="3143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713225" y="2646800"/>
            <a:ext cx="2309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713225" y="2081975"/>
            <a:ext cx="23091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713225" y="4019000"/>
            <a:ext cx="23091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713225" y="3454175"/>
            <a:ext cx="23091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4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 flipH="1" rot="5171915">
            <a:off x="3666821" y="509287"/>
            <a:ext cx="5398486" cy="3914598"/>
          </a:xfrm>
          <a:prstGeom prst="flowChartDocument">
            <a:avLst/>
          </a:prstGeom>
          <a:solidFill>
            <a:srgbClr val="FDE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>
            <p:ph idx="5" type="pic"/>
          </p:nvPr>
        </p:nvSpPr>
        <p:spPr>
          <a:xfrm flipH="1" rot="5400000">
            <a:off x="4516788" y="55563"/>
            <a:ext cx="5218398" cy="4991976"/>
          </a:xfrm>
          <a:prstGeom prst="flowChartDocumen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6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56" name="Google Shape;56;p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6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6"/>
          <p:cNvSpPr txBox="1"/>
          <p:nvPr>
            <p:ph type="ctrTitle"/>
          </p:nvPr>
        </p:nvSpPr>
        <p:spPr>
          <a:xfrm flipH="1">
            <a:off x="1421700" y="595425"/>
            <a:ext cx="63006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 rot="4385575">
            <a:off x="547262" y="589644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rot="2341092">
            <a:off x="810173" y="1027354"/>
            <a:ext cx="221196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 rot="4068928">
            <a:off x="8226372" y="737005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7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67" name="Google Shape;67;p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7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7"/>
          <p:cNvSpPr/>
          <p:nvPr/>
        </p:nvSpPr>
        <p:spPr>
          <a:xfrm flipH="1" rot="5639460">
            <a:off x="4831384" y="613548"/>
            <a:ext cx="5398457" cy="3914609"/>
          </a:xfrm>
          <a:prstGeom prst="flowChartDocument">
            <a:avLst/>
          </a:prstGeom>
          <a:solidFill>
            <a:srgbClr val="FDE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type="ctrTitle"/>
          </p:nvPr>
        </p:nvSpPr>
        <p:spPr>
          <a:xfrm flipH="1">
            <a:off x="720000" y="595425"/>
            <a:ext cx="3852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1" type="subTitle"/>
          </p:nvPr>
        </p:nvSpPr>
        <p:spPr>
          <a:xfrm>
            <a:off x="713225" y="2287525"/>
            <a:ext cx="4174200" cy="21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4" name="Google Shape;74;p7"/>
          <p:cNvSpPr/>
          <p:nvPr>
            <p:ph idx="2" type="pic"/>
          </p:nvPr>
        </p:nvSpPr>
        <p:spPr>
          <a:xfrm flipH="1" rot="5400000">
            <a:off x="5113581" y="801519"/>
            <a:ext cx="5218398" cy="3500064"/>
          </a:xfrm>
          <a:prstGeom prst="flowChartDocumen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8"/>
          <p:cNvGrpSpPr/>
          <p:nvPr/>
        </p:nvGrpSpPr>
        <p:grpSpPr>
          <a:xfrm flipH="1">
            <a:off x="0" y="0"/>
            <a:ext cx="9144000" cy="5143500"/>
            <a:chOff x="0" y="0"/>
            <a:chExt cx="9144000" cy="5143500"/>
          </a:xfrm>
        </p:grpSpPr>
        <p:pic>
          <p:nvPicPr>
            <p:cNvPr id="78" name="Google Shape;78;p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Google Shape;82;p8"/>
          <p:cNvGrpSpPr/>
          <p:nvPr/>
        </p:nvGrpSpPr>
        <p:grpSpPr>
          <a:xfrm flipH="1" rot="-552289">
            <a:off x="-279097" y="1416740"/>
            <a:ext cx="2752344" cy="4984027"/>
            <a:chOff x="5216225" y="-3296175"/>
            <a:chExt cx="3285647" cy="5949749"/>
          </a:xfrm>
        </p:grpSpPr>
        <p:sp>
          <p:nvSpPr>
            <p:cNvPr id="83" name="Google Shape;83;p8"/>
            <p:cNvSpPr/>
            <p:nvPr/>
          </p:nvSpPr>
          <p:spPr>
            <a:xfrm>
              <a:off x="7322303" y="2488158"/>
              <a:ext cx="797704" cy="165416"/>
            </a:xfrm>
            <a:custGeom>
              <a:rect b="b" l="l" r="r" t="t"/>
              <a:pathLst>
                <a:path extrusionOk="0" h="1160" w="5594">
                  <a:moveTo>
                    <a:pt x="298" y="1"/>
                  </a:moveTo>
                  <a:cubicBezTo>
                    <a:pt x="88" y="1"/>
                    <a:pt x="0" y="41"/>
                    <a:pt x="52" y="125"/>
                  </a:cubicBezTo>
                  <a:cubicBezTo>
                    <a:pt x="133" y="242"/>
                    <a:pt x="1263" y="533"/>
                    <a:pt x="1856" y="591"/>
                  </a:cubicBezTo>
                  <a:cubicBezTo>
                    <a:pt x="2171" y="614"/>
                    <a:pt x="2788" y="731"/>
                    <a:pt x="3230" y="847"/>
                  </a:cubicBezTo>
                  <a:cubicBezTo>
                    <a:pt x="3661" y="952"/>
                    <a:pt x="4255" y="1080"/>
                    <a:pt x="4534" y="1115"/>
                  </a:cubicBezTo>
                  <a:cubicBezTo>
                    <a:pt x="4735" y="1140"/>
                    <a:pt x="4937" y="1159"/>
                    <a:pt x="5055" y="1159"/>
                  </a:cubicBezTo>
                  <a:cubicBezTo>
                    <a:pt x="5101" y="1159"/>
                    <a:pt x="5135" y="1156"/>
                    <a:pt x="5151" y="1150"/>
                  </a:cubicBezTo>
                  <a:cubicBezTo>
                    <a:pt x="5221" y="1138"/>
                    <a:pt x="5314" y="1127"/>
                    <a:pt x="5384" y="1127"/>
                  </a:cubicBezTo>
                  <a:cubicBezTo>
                    <a:pt x="5593" y="1127"/>
                    <a:pt x="5500" y="975"/>
                    <a:pt x="5233" y="882"/>
                  </a:cubicBezTo>
                  <a:cubicBezTo>
                    <a:pt x="4697" y="708"/>
                    <a:pt x="2753" y="300"/>
                    <a:pt x="2264" y="253"/>
                  </a:cubicBezTo>
                  <a:cubicBezTo>
                    <a:pt x="1996" y="230"/>
                    <a:pt x="1437" y="160"/>
                    <a:pt x="1030" y="79"/>
                  </a:cubicBezTo>
                  <a:cubicBezTo>
                    <a:pt x="713" y="27"/>
                    <a:pt x="46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6929436" y="2524236"/>
              <a:ext cx="197786" cy="41639"/>
            </a:xfrm>
            <a:custGeom>
              <a:rect b="b" l="l" r="r" t="t"/>
              <a:pathLst>
                <a:path extrusionOk="0" h="292" w="1387">
                  <a:moveTo>
                    <a:pt x="948" y="1"/>
                  </a:moveTo>
                  <a:cubicBezTo>
                    <a:pt x="751" y="1"/>
                    <a:pt x="494" y="31"/>
                    <a:pt x="187" y="94"/>
                  </a:cubicBezTo>
                  <a:cubicBezTo>
                    <a:pt x="82" y="117"/>
                    <a:pt x="1" y="175"/>
                    <a:pt x="1" y="210"/>
                  </a:cubicBezTo>
                  <a:cubicBezTo>
                    <a:pt x="1" y="257"/>
                    <a:pt x="292" y="292"/>
                    <a:pt x="699" y="292"/>
                  </a:cubicBezTo>
                  <a:cubicBezTo>
                    <a:pt x="1235" y="292"/>
                    <a:pt x="1386" y="268"/>
                    <a:pt x="1386" y="187"/>
                  </a:cubicBezTo>
                  <a:cubicBezTo>
                    <a:pt x="1386" y="63"/>
                    <a:pt x="1229" y="1"/>
                    <a:pt x="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684385" y="2417713"/>
              <a:ext cx="848470" cy="100105"/>
            </a:xfrm>
            <a:custGeom>
              <a:rect b="b" l="l" r="r" t="t"/>
              <a:pathLst>
                <a:path extrusionOk="0" h="702" w="5950">
                  <a:moveTo>
                    <a:pt x="2568" y="1"/>
                  </a:moveTo>
                  <a:cubicBezTo>
                    <a:pt x="2251" y="1"/>
                    <a:pt x="1932" y="45"/>
                    <a:pt x="1502" y="130"/>
                  </a:cubicBezTo>
                  <a:cubicBezTo>
                    <a:pt x="1234" y="189"/>
                    <a:pt x="815" y="270"/>
                    <a:pt x="582" y="317"/>
                  </a:cubicBezTo>
                  <a:cubicBezTo>
                    <a:pt x="128" y="410"/>
                    <a:pt x="0" y="596"/>
                    <a:pt x="338" y="654"/>
                  </a:cubicBezTo>
                  <a:cubicBezTo>
                    <a:pt x="492" y="686"/>
                    <a:pt x="656" y="702"/>
                    <a:pt x="840" y="702"/>
                  </a:cubicBezTo>
                  <a:cubicBezTo>
                    <a:pt x="1129" y="702"/>
                    <a:pt x="1467" y="663"/>
                    <a:pt x="1886" y="584"/>
                  </a:cubicBezTo>
                  <a:cubicBezTo>
                    <a:pt x="2218" y="520"/>
                    <a:pt x="2407" y="488"/>
                    <a:pt x="2612" y="488"/>
                  </a:cubicBezTo>
                  <a:cubicBezTo>
                    <a:pt x="2818" y="488"/>
                    <a:pt x="3039" y="520"/>
                    <a:pt x="3435" y="584"/>
                  </a:cubicBezTo>
                  <a:cubicBezTo>
                    <a:pt x="3860" y="655"/>
                    <a:pt x="4195" y="684"/>
                    <a:pt x="4559" y="684"/>
                  </a:cubicBezTo>
                  <a:cubicBezTo>
                    <a:pt x="4732" y="684"/>
                    <a:pt x="4912" y="677"/>
                    <a:pt x="5111" y="666"/>
                  </a:cubicBezTo>
                  <a:cubicBezTo>
                    <a:pt x="5577" y="631"/>
                    <a:pt x="5949" y="584"/>
                    <a:pt x="5949" y="550"/>
                  </a:cubicBezTo>
                  <a:cubicBezTo>
                    <a:pt x="5949" y="375"/>
                    <a:pt x="5694" y="292"/>
                    <a:pt x="5191" y="292"/>
                  </a:cubicBezTo>
                  <a:cubicBezTo>
                    <a:pt x="5158" y="292"/>
                    <a:pt x="5123" y="293"/>
                    <a:pt x="5088" y="293"/>
                  </a:cubicBezTo>
                  <a:cubicBezTo>
                    <a:pt x="5061" y="294"/>
                    <a:pt x="5034" y="295"/>
                    <a:pt x="5005" y="295"/>
                  </a:cubicBezTo>
                  <a:cubicBezTo>
                    <a:pt x="4642" y="295"/>
                    <a:pt x="4109" y="228"/>
                    <a:pt x="3656" y="142"/>
                  </a:cubicBezTo>
                  <a:cubicBezTo>
                    <a:pt x="3218" y="47"/>
                    <a:pt x="2895" y="1"/>
                    <a:pt x="2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6602452" y="2502988"/>
              <a:ext cx="201066" cy="48199"/>
            </a:xfrm>
            <a:custGeom>
              <a:rect b="b" l="l" r="r" t="t"/>
              <a:pathLst>
                <a:path extrusionOk="0" h="338" w="1410">
                  <a:moveTo>
                    <a:pt x="1104" y="0"/>
                  </a:moveTo>
                  <a:cubicBezTo>
                    <a:pt x="724" y="0"/>
                    <a:pt x="0" y="167"/>
                    <a:pt x="0" y="289"/>
                  </a:cubicBezTo>
                  <a:cubicBezTo>
                    <a:pt x="0" y="323"/>
                    <a:pt x="91" y="337"/>
                    <a:pt x="225" y="337"/>
                  </a:cubicBezTo>
                  <a:cubicBezTo>
                    <a:pt x="510" y="337"/>
                    <a:pt x="993" y="272"/>
                    <a:pt x="1223" y="184"/>
                  </a:cubicBezTo>
                  <a:cubicBezTo>
                    <a:pt x="1386" y="126"/>
                    <a:pt x="1409" y="91"/>
                    <a:pt x="1304" y="33"/>
                  </a:cubicBezTo>
                  <a:cubicBezTo>
                    <a:pt x="1268" y="10"/>
                    <a:pt x="1196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720383" y="1146993"/>
              <a:ext cx="176681" cy="44491"/>
            </a:xfrm>
            <a:custGeom>
              <a:rect b="b" l="l" r="r" t="t"/>
              <a:pathLst>
                <a:path extrusionOk="0" h="312" w="1239">
                  <a:moveTo>
                    <a:pt x="965" y="1"/>
                  </a:moveTo>
                  <a:cubicBezTo>
                    <a:pt x="906" y="1"/>
                    <a:pt x="833" y="6"/>
                    <a:pt x="745" y="19"/>
                  </a:cubicBezTo>
                  <a:cubicBezTo>
                    <a:pt x="175" y="100"/>
                    <a:pt x="0" y="158"/>
                    <a:pt x="0" y="240"/>
                  </a:cubicBezTo>
                  <a:cubicBezTo>
                    <a:pt x="0" y="288"/>
                    <a:pt x="72" y="312"/>
                    <a:pt x="192" y="312"/>
                  </a:cubicBezTo>
                  <a:cubicBezTo>
                    <a:pt x="333" y="312"/>
                    <a:pt x="541" y="279"/>
                    <a:pt x="780" y="217"/>
                  </a:cubicBezTo>
                  <a:cubicBezTo>
                    <a:pt x="1183" y="121"/>
                    <a:pt x="1238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8071672" y="-1978255"/>
              <a:ext cx="219461" cy="92120"/>
            </a:xfrm>
            <a:custGeom>
              <a:rect b="b" l="l" r="r" t="t"/>
              <a:pathLst>
                <a:path extrusionOk="0" h="646" w="1539">
                  <a:moveTo>
                    <a:pt x="129" y="1"/>
                  </a:moveTo>
                  <a:cubicBezTo>
                    <a:pt x="59" y="1"/>
                    <a:pt x="1" y="59"/>
                    <a:pt x="1" y="117"/>
                  </a:cubicBezTo>
                  <a:cubicBezTo>
                    <a:pt x="1" y="222"/>
                    <a:pt x="548" y="478"/>
                    <a:pt x="1014" y="594"/>
                  </a:cubicBezTo>
                  <a:cubicBezTo>
                    <a:pt x="1154" y="628"/>
                    <a:pt x="1285" y="645"/>
                    <a:pt x="1380" y="645"/>
                  </a:cubicBezTo>
                  <a:cubicBezTo>
                    <a:pt x="1481" y="645"/>
                    <a:pt x="1539" y="625"/>
                    <a:pt x="1514" y="583"/>
                  </a:cubicBezTo>
                  <a:cubicBezTo>
                    <a:pt x="1456" y="489"/>
                    <a:pt x="292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5216225" y="-3296175"/>
              <a:ext cx="3285647" cy="5779150"/>
            </a:xfrm>
            <a:custGeom>
              <a:rect b="b" l="l" r="r" t="t"/>
              <a:pathLst>
                <a:path extrusionOk="0" h="40527" w="23041">
                  <a:moveTo>
                    <a:pt x="11493" y="8637"/>
                  </a:moveTo>
                  <a:cubicBezTo>
                    <a:pt x="11505" y="8637"/>
                    <a:pt x="11508" y="8707"/>
                    <a:pt x="11514" y="8858"/>
                  </a:cubicBezTo>
                  <a:cubicBezTo>
                    <a:pt x="11522" y="9057"/>
                    <a:pt x="11510" y="9158"/>
                    <a:pt x="11483" y="9158"/>
                  </a:cubicBezTo>
                  <a:cubicBezTo>
                    <a:pt x="11468" y="9158"/>
                    <a:pt x="11447" y="9125"/>
                    <a:pt x="11421" y="9056"/>
                  </a:cubicBezTo>
                  <a:cubicBezTo>
                    <a:pt x="11398" y="9010"/>
                    <a:pt x="11410" y="8870"/>
                    <a:pt x="11444" y="8754"/>
                  </a:cubicBezTo>
                  <a:cubicBezTo>
                    <a:pt x="11470" y="8678"/>
                    <a:pt x="11484" y="8637"/>
                    <a:pt x="11493" y="8637"/>
                  </a:cubicBezTo>
                  <a:close/>
                  <a:moveTo>
                    <a:pt x="14828" y="9659"/>
                  </a:moveTo>
                  <a:cubicBezTo>
                    <a:pt x="14866" y="9659"/>
                    <a:pt x="14851" y="9693"/>
                    <a:pt x="14821" y="9766"/>
                  </a:cubicBezTo>
                  <a:cubicBezTo>
                    <a:pt x="14797" y="9836"/>
                    <a:pt x="14669" y="9929"/>
                    <a:pt x="14530" y="9976"/>
                  </a:cubicBezTo>
                  <a:cubicBezTo>
                    <a:pt x="14384" y="10025"/>
                    <a:pt x="14306" y="10051"/>
                    <a:pt x="14270" y="10051"/>
                  </a:cubicBezTo>
                  <a:cubicBezTo>
                    <a:pt x="14228" y="10051"/>
                    <a:pt x="14242" y="10016"/>
                    <a:pt x="14274" y="9941"/>
                  </a:cubicBezTo>
                  <a:cubicBezTo>
                    <a:pt x="14297" y="9883"/>
                    <a:pt x="14425" y="9790"/>
                    <a:pt x="14565" y="9743"/>
                  </a:cubicBezTo>
                  <a:cubicBezTo>
                    <a:pt x="14715" y="9688"/>
                    <a:pt x="14793" y="9659"/>
                    <a:pt x="14828" y="9659"/>
                  </a:cubicBezTo>
                  <a:close/>
                  <a:moveTo>
                    <a:pt x="14611" y="8835"/>
                  </a:moveTo>
                  <a:cubicBezTo>
                    <a:pt x="14704" y="8835"/>
                    <a:pt x="14145" y="9650"/>
                    <a:pt x="14017" y="9685"/>
                  </a:cubicBezTo>
                  <a:cubicBezTo>
                    <a:pt x="13958" y="9701"/>
                    <a:pt x="13915" y="9711"/>
                    <a:pt x="13885" y="9711"/>
                  </a:cubicBezTo>
                  <a:cubicBezTo>
                    <a:pt x="13810" y="9711"/>
                    <a:pt x="13823" y="9647"/>
                    <a:pt x="13889" y="9464"/>
                  </a:cubicBezTo>
                  <a:cubicBezTo>
                    <a:pt x="13944" y="9314"/>
                    <a:pt x="13941" y="9246"/>
                    <a:pt x="13906" y="9246"/>
                  </a:cubicBezTo>
                  <a:cubicBezTo>
                    <a:pt x="13858" y="9246"/>
                    <a:pt x="13751" y="9367"/>
                    <a:pt x="13645" y="9580"/>
                  </a:cubicBezTo>
                  <a:cubicBezTo>
                    <a:pt x="13537" y="9796"/>
                    <a:pt x="13462" y="9880"/>
                    <a:pt x="13371" y="9880"/>
                  </a:cubicBezTo>
                  <a:cubicBezTo>
                    <a:pt x="13355" y="9880"/>
                    <a:pt x="13337" y="9877"/>
                    <a:pt x="13319" y="9871"/>
                  </a:cubicBezTo>
                  <a:cubicBezTo>
                    <a:pt x="13293" y="9865"/>
                    <a:pt x="13267" y="9862"/>
                    <a:pt x="13242" y="9862"/>
                  </a:cubicBezTo>
                  <a:cubicBezTo>
                    <a:pt x="13179" y="9862"/>
                    <a:pt x="13126" y="9881"/>
                    <a:pt x="13109" y="9906"/>
                  </a:cubicBezTo>
                  <a:cubicBezTo>
                    <a:pt x="13086" y="9953"/>
                    <a:pt x="12981" y="10023"/>
                    <a:pt x="12888" y="10057"/>
                  </a:cubicBezTo>
                  <a:cubicBezTo>
                    <a:pt x="12783" y="10092"/>
                    <a:pt x="12609" y="10139"/>
                    <a:pt x="12481" y="10174"/>
                  </a:cubicBezTo>
                  <a:cubicBezTo>
                    <a:pt x="12414" y="10192"/>
                    <a:pt x="12368" y="10204"/>
                    <a:pt x="12338" y="10204"/>
                  </a:cubicBezTo>
                  <a:cubicBezTo>
                    <a:pt x="12274" y="10204"/>
                    <a:pt x="12289" y="10150"/>
                    <a:pt x="12353" y="9999"/>
                  </a:cubicBezTo>
                  <a:cubicBezTo>
                    <a:pt x="12411" y="9883"/>
                    <a:pt x="12481" y="9743"/>
                    <a:pt x="12516" y="9708"/>
                  </a:cubicBezTo>
                  <a:cubicBezTo>
                    <a:pt x="12562" y="9650"/>
                    <a:pt x="14518" y="8835"/>
                    <a:pt x="14611" y="8835"/>
                  </a:cubicBezTo>
                  <a:close/>
                  <a:moveTo>
                    <a:pt x="13924" y="9976"/>
                  </a:moveTo>
                  <a:cubicBezTo>
                    <a:pt x="13948" y="9976"/>
                    <a:pt x="13948" y="10034"/>
                    <a:pt x="13924" y="10092"/>
                  </a:cubicBezTo>
                  <a:cubicBezTo>
                    <a:pt x="13891" y="10183"/>
                    <a:pt x="13723" y="10268"/>
                    <a:pt x="13628" y="10268"/>
                  </a:cubicBezTo>
                  <a:cubicBezTo>
                    <a:pt x="13590" y="10268"/>
                    <a:pt x="13563" y="10254"/>
                    <a:pt x="13563" y="10220"/>
                  </a:cubicBezTo>
                  <a:cubicBezTo>
                    <a:pt x="13563" y="10151"/>
                    <a:pt x="13831" y="9976"/>
                    <a:pt x="13924" y="9976"/>
                  </a:cubicBezTo>
                  <a:close/>
                  <a:moveTo>
                    <a:pt x="14515" y="10192"/>
                  </a:moveTo>
                  <a:cubicBezTo>
                    <a:pt x="14532" y="10192"/>
                    <a:pt x="14541" y="10197"/>
                    <a:pt x="14541" y="10209"/>
                  </a:cubicBezTo>
                  <a:cubicBezTo>
                    <a:pt x="14541" y="10244"/>
                    <a:pt x="14437" y="10337"/>
                    <a:pt x="14308" y="10407"/>
                  </a:cubicBezTo>
                  <a:cubicBezTo>
                    <a:pt x="14156" y="10500"/>
                    <a:pt x="14056" y="10547"/>
                    <a:pt x="14014" y="10547"/>
                  </a:cubicBezTo>
                  <a:cubicBezTo>
                    <a:pt x="13982" y="10547"/>
                    <a:pt x="13982" y="10520"/>
                    <a:pt x="14017" y="10465"/>
                  </a:cubicBezTo>
                  <a:cubicBezTo>
                    <a:pt x="14077" y="10375"/>
                    <a:pt x="14418" y="10192"/>
                    <a:pt x="14515" y="10192"/>
                  </a:cubicBezTo>
                  <a:close/>
                  <a:moveTo>
                    <a:pt x="12846" y="10353"/>
                  </a:moveTo>
                  <a:cubicBezTo>
                    <a:pt x="12904" y="10353"/>
                    <a:pt x="12913" y="10383"/>
                    <a:pt x="12900" y="10442"/>
                  </a:cubicBezTo>
                  <a:cubicBezTo>
                    <a:pt x="12871" y="10574"/>
                    <a:pt x="12362" y="10797"/>
                    <a:pt x="12170" y="10797"/>
                  </a:cubicBezTo>
                  <a:cubicBezTo>
                    <a:pt x="12124" y="10797"/>
                    <a:pt x="12096" y="10785"/>
                    <a:pt x="12096" y="10756"/>
                  </a:cubicBezTo>
                  <a:cubicBezTo>
                    <a:pt x="12096" y="10605"/>
                    <a:pt x="12248" y="10500"/>
                    <a:pt x="12609" y="10407"/>
                  </a:cubicBezTo>
                  <a:cubicBezTo>
                    <a:pt x="12726" y="10371"/>
                    <a:pt x="12801" y="10353"/>
                    <a:pt x="12846" y="10353"/>
                  </a:cubicBezTo>
                  <a:close/>
                  <a:moveTo>
                    <a:pt x="3909" y="10652"/>
                  </a:moveTo>
                  <a:cubicBezTo>
                    <a:pt x="3918" y="10652"/>
                    <a:pt x="3924" y="10655"/>
                    <a:pt x="3924" y="10663"/>
                  </a:cubicBezTo>
                  <a:cubicBezTo>
                    <a:pt x="3924" y="10686"/>
                    <a:pt x="3830" y="10756"/>
                    <a:pt x="3714" y="10838"/>
                  </a:cubicBezTo>
                  <a:cubicBezTo>
                    <a:pt x="3642" y="10888"/>
                    <a:pt x="3583" y="10916"/>
                    <a:pt x="3557" y="10916"/>
                  </a:cubicBezTo>
                  <a:cubicBezTo>
                    <a:pt x="3541" y="10916"/>
                    <a:pt x="3538" y="10906"/>
                    <a:pt x="3551" y="10884"/>
                  </a:cubicBezTo>
                  <a:cubicBezTo>
                    <a:pt x="3602" y="10803"/>
                    <a:pt x="3846" y="10652"/>
                    <a:pt x="3909" y="10652"/>
                  </a:cubicBezTo>
                  <a:close/>
                  <a:moveTo>
                    <a:pt x="13592" y="10562"/>
                  </a:moveTo>
                  <a:cubicBezTo>
                    <a:pt x="13703" y="10562"/>
                    <a:pt x="13641" y="10799"/>
                    <a:pt x="13494" y="10872"/>
                  </a:cubicBezTo>
                  <a:cubicBezTo>
                    <a:pt x="13400" y="10919"/>
                    <a:pt x="13307" y="10966"/>
                    <a:pt x="13272" y="10966"/>
                  </a:cubicBezTo>
                  <a:cubicBezTo>
                    <a:pt x="13191" y="10966"/>
                    <a:pt x="13447" y="10605"/>
                    <a:pt x="13552" y="10570"/>
                  </a:cubicBezTo>
                  <a:cubicBezTo>
                    <a:pt x="13567" y="10564"/>
                    <a:pt x="13580" y="10562"/>
                    <a:pt x="13592" y="10562"/>
                  </a:cubicBezTo>
                  <a:close/>
                  <a:moveTo>
                    <a:pt x="10221" y="10493"/>
                  </a:moveTo>
                  <a:cubicBezTo>
                    <a:pt x="10305" y="10493"/>
                    <a:pt x="10855" y="10798"/>
                    <a:pt x="10909" y="10884"/>
                  </a:cubicBezTo>
                  <a:cubicBezTo>
                    <a:pt x="10944" y="10931"/>
                    <a:pt x="10956" y="10989"/>
                    <a:pt x="10944" y="11000"/>
                  </a:cubicBezTo>
                  <a:cubicBezTo>
                    <a:pt x="10943" y="11002"/>
                    <a:pt x="10941" y="11002"/>
                    <a:pt x="10938" y="11002"/>
                  </a:cubicBezTo>
                  <a:cubicBezTo>
                    <a:pt x="10861" y="11002"/>
                    <a:pt x="10210" y="10556"/>
                    <a:pt x="10210" y="10500"/>
                  </a:cubicBezTo>
                  <a:cubicBezTo>
                    <a:pt x="10210" y="10495"/>
                    <a:pt x="10214" y="10493"/>
                    <a:pt x="10221" y="10493"/>
                  </a:cubicBezTo>
                  <a:close/>
                  <a:moveTo>
                    <a:pt x="3434" y="10960"/>
                  </a:moveTo>
                  <a:cubicBezTo>
                    <a:pt x="3443" y="10960"/>
                    <a:pt x="3420" y="10991"/>
                    <a:pt x="3365" y="11059"/>
                  </a:cubicBezTo>
                  <a:cubicBezTo>
                    <a:pt x="3307" y="11140"/>
                    <a:pt x="3237" y="11210"/>
                    <a:pt x="3225" y="11210"/>
                  </a:cubicBezTo>
                  <a:cubicBezTo>
                    <a:pt x="3155" y="11210"/>
                    <a:pt x="3190" y="11140"/>
                    <a:pt x="3330" y="11035"/>
                  </a:cubicBezTo>
                  <a:cubicBezTo>
                    <a:pt x="3391" y="10986"/>
                    <a:pt x="3425" y="10960"/>
                    <a:pt x="3434" y="10960"/>
                  </a:cubicBezTo>
                  <a:close/>
                  <a:moveTo>
                    <a:pt x="12753" y="10901"/>
                  </a:moveTo>
                  <a:cubicBezTo>
                    <a:pt x="12825" y="10901"/>
                    <a:pt x="12805" y="10957"/>
                    <a:pt x="12725" y="11117"/>
                  </a:cubicBezTo>
                  <a:cubicBezTo>
                    <a:pt x="12648" y="11271"/>
                    <a:pt x="12564" y="11350"/>
                    <a:pt x="12505" y="11350"/>
                  </a:cubicBezTo>
                  <a:cubicBezTo>
                    <a:pt x="12455" y="11350"/>
                    <a:pt x="12422" y="11297"/>
                    <a:pt x="12422" y="11187"/>
                  </a:cubicBezTo>
                  <a:cubicBezTo>
                    <a:pt x="12422" y="11047"/>
                    <a:pt x="12481" y="10966"/>
                    <a:pt x="12597" y="10931"/>
                  </a:cubicBezTo>
                  <a:cubicBezTo>
                    <a:pt x="12670" y="10913"/>
                    <a:pt x="12721" y="10901"/>
                    <a:pt x="12753" y="10901"/>
                  </a:cubicBezTo>
                  <a:close/>
                  <a:moveTo>
                    <a:pt x="10324" y="10973"/>
                  </a:moveTo>
                  <a:cubicBezTo>
                    <a:pt x="10338" y="10973"/>
                    <a:pt x="10359" y="10986"/>
                    <a:pt x="10385" y="11012"/>
                  </a:cubicBezTo>
                  <a:cubicBezTo>
                    <a:pt x="10432" y="11070"/>
                    <a:pt x="10467" y="11175"/>
                    <a:pt x="10443" y="11257"/>
                  </a:cubicBezTo>
                  <a:cubicBezTo>
                    <a:pt x="10432" y="11332"/>
                    <a:pt x="10423" y="11370"/>
                    <a:pt x="10411" y="11370"/>
                  </a:cubicBezTo>
                  <a:cubicBezTo>
                    <a:pt x="10400" y="11370"/>
                    <a:pt x="10385" y="11332"/>
                    <a:pt x="10362" y="11257"/>
                  </a:cubicBezTo>
                  <a:cubicBezTo>
                    <a:pt x="10292" y="11082"/>
                    <a:pt x="10281" y="10973"/>
                    <a:pt x="10324" y="10973"/>
                  </a:cubicBezTo>
                  <a:close/>
                  <a:moveTo>
                    <a:pt x="10793" y="11292"/>
                  </a:moveTo>
                  <a:cubicBezTo>
                    <a:pt x="10839" y="11292"/>
                    <a:pt x="10897" y="11350"/>
                    <a:pt x="10921" y="11420"/>
                  </a:cubicBezTo>
                  <a:cubicBezTo>
                    <a:pt x="10964" y="11524"/>
                    <a:pt x="10956" y="11577"/>
                    <a:pt x="10889" y="11577"/>
                  </a:cubicBezTo>
                  <a:cubicBezTo>
                    <a:pt x="10867" y="11577"/>
                    <a:pt x="10839" y="11571"/>
                    <a:pt x="10804" y="11559"/>
                  </a:cubicBezTo>
                  <a:cubicBezTo>
                    <a:pt x="10688" y="11513"/>
                    <a:pt x="10676" y="11292"/>
                    <a:pt x="10793" y="11292"/>
                  </a:cubicBezTo>
                  <a:close/>
                  <a:moveTo>
                    <a:pt x="12138" y="11130"/>
                  </a:moveTo>
                  <a:cubicBezTo>
                    <a:pt x="12205" y="11130"/>
                    <a:pt x="12259" y="11191"/>
                    <a:pt x="12259" y="11315"/>
                  </a:cubicBezTo>
                  <a:cubicBezTo>
                    <a:pt x="12259" y="11443"/>
                    <a:pt x="12190" y="11536"/>
                    <a:pt x="12050" y="11594"/>
                  </a:cubicBezTo>
                  <a:cubicBezTo>
                    <a:pt x="11981" y="11627"/>
                    <a:pt x="11932" y="11645"/>
                    <a:pt x="11900" y="11645"/>
                  </a:cubicBezTo>
                  <a:cubicBezTo>
                    <a:pt x="11829" y="11645"/>
                    <a:pt x="11845" y="11555"/>
                    <a:pt x="11933" y="11338"/>
                  </a:cubicBezTo>
                  <a:cubicBezTo>
                    <a:pt x="11982" y="11200"/>
                    <a:pt x="12067" y="11130"/>
                    <a:pt x="12138" y="11130"/>
                  </a:cubicBezTo>
                  <a:close/>
                  <a:moveTo>
                    <a:pt x="9496" y="11520"/>
                  </a:moveTo>
                  <a:cubicBezTo>
                    <a:pt x="9570" y="11520"/>
                    <a:pt x="9612" y="11538"/>
                    <a:pt x="9640" y="11571"/>
                  </a:cubicBezTo>
                  <a:cubicBezTo>
                    <a:pt x="9710" y="11652"/>
                    <a:pt x="9582" y="11699"/>
                    <a:pt x="9116" y="11804"/>
                  </a:cubicBezTo>
                  <a:cubicBezTo>
                    <a:pt x="8683" y="11901"/>
                    <a:pt x="8394" y="11945"/>
                    <a:pt x="8261" y="11945"/>
                  </a:cubicBezTo>
                  <a:cubicBezTo>
                    <a:pt x="8044" y="11945"/>
                    <a:pt x="8242" y="11829"/>
                    <a:pt x="8906" y="11641"/>
                  </a:cubicBezTo>
                  <a:cubicBezTo>
                    <a:pt x="9210" y="11558"/>
                    <a:pt x="9387" y="11520"/>
                    <a:pt x="9496" y="11520"/>
                  </a:cubicBezTo>
                  <a:close/>
                  <a:moveTo>
                    <a:pt x="10862" y="11862"/>
                  </a:moveTo>
                  <a:cubicBezTo>
                    <a:pt x="10909" y="11862"/>
                    <a:pt x="10956" y="11897"/>
                    <a:pt x="10956" y="11944"/>
                  </a:cubicBezTo>
                  <a:cubicBezTo>
                    <a:pt x="10956" y="11990"/>
                    <a:pt x="10932" y="12025"/>
                    <a:pt x="10921" y="12025"/>
                  </a:cubicBezTo>
                  <a:cubicBezTo>
                    <a:pt x="10897" y="12025"/>
                    <a:pt x="10851" y="11990"/>
                    <a:pt x="10827" y="11944"/>
                  </a:cubicBezTo>
                  <a:cubicBezTo>
                    <a:pt x="10804" y="11897"/>
                    <a:pt x="10816" y="11862"/>
                    <a:pt x="10862" y="11862"/>
                  </a:cubicBezTo>
                  <a:close/>
                  <a:moveTo>
                    <a:pt x="9914" y="11922"/>
                  </a:moveTo>
                  <a:cubicBezTo>
                    <a:pt x="9968" y="11922"/>
                    <a:pt x="10004" y="11929"/>
                    <a:pt x="10012" y="11944"/>
                  </a:cubicBezTo>
                  <a:cubicBezTo>
                    <a:pt x="10036" y="11978"/>
                    <a:pt x="9989" y="12025"/>
                    <a:pt x="9908" y="12048"/>
                  </a:cubicBezTo>
                  <a:cubicBezTo>
                    <a:pt x="9673" y="12119"/>
                    <a:pt x="9374" y="12163"/>
                    <a:pt x="9204" y="12163"/>
                  </a:cubicBezTo>
                  <a:cubicBezTo>
                    <a:pt x="9122" y="12163"/>
                    <a:pt x="9069" y="12153"/>
                    <a:pt x="9069" y="12130"/>
                  </a:cubicBezTo>
                  <a:cubicBezTo>
                    <a:pt x="9069" y="12053"/>
                    <a:pt x="9671" y="11922"/>
                    <a:pt x="9914" y="11922"/>
                  </a:cubicBezTo>
                  <a:close/>
                  <a:moveTo>
                    <a:pt x="12221" y="11814"/>
                  </a:moveTo>
                  <a:cubicBezTo>
                    <a:pt x="12274" y="11814"/>
                    <a:pt x="12252" y="11877"/>
                    <a:pt x="12178" y="12025"/>
                  </a:cubicBezTo>
                  <a:cubicBezTo>
                    <a:pt x="12119" y="12129"/>
                    <a:pt x="12064" y="12181"/>
                    <a:pt x="12008" y="12181"/>
                  </a:cubicBezTo>
                  <a:cubicBezTo>
                    <a:pt x="11976" y="12181"/>
                    <a:pt x="11944" y="12164"/>
                    <a:pt x="11910" y="12130"/>
                  </a:cubicBezTo>
                  <a:cubicBezTo>
                    <a:pt x="11805" y="12037"/>
                    <a:pt x="11840" y="11967"/>
                    <a:pt x="12050" y="11874"/>
                  </a:cubicBezTo>
                  <a:cubicBezTo>
                    <a:pt x="12135" y="11835"/>
                    <a:pt x="12191" y="11814"/>
                    <a:pt x="12221" y="11814"/>
                  </a:cubicBezTo>
                  <a:close/>
                  <a:moveTo>
                    <a:pt x="10127" y="12243"/>
                  </a:moveTo>
                  <a:cubicBezTo>
                    <a:pt x="10242" y="12243"/>
                    <a:pt x="10348" y="12269"/>
                    <a:pt x="10397" y="12328"/>
                  </a:cubicBezTo>
                  <a:cubicBezTo>
                    <a:pt x="10467" y="12409"/>
                    <a:pt x="10420" y="12433"/>
                    <a:pt x="10141" y="12433"/>
                  </a:cubicBezTo>
                  <a:cubicBezTo>
                    <a:pt x="9756" y="12433"/>
                    <a:pt x="9686" y="12304"/>
                    <a:pt x="10059" y="12246"/>
                  </a:cubicBezTo>
                  <a:cubicBezTo>
                    <a:pt x="10082" y="12244"/>
                    <a:pt x="10104" y="12243"/>
                    <a:pt x="10127" y="12243"/>
                  </a:cubicBezTo>
                  <a:close/>
                  <a:moveTo>
                    <a:pt x="13913" y="12165"/>
                  </a:moveTo>
                  <a:lnTo>
                    <a:pt x="13645" y="12421"/>
                  </a:lnTo>
                  <a:cubicBezTo>
                    <a:pt x="13482" y="12584"/>
                    <a:pt x="13296" y="12677"/>
                    <a:pt x="13156" y="12677"/>
                  </a:cubicBezTo>
                  <a:cubicBezTo>
                    <a:pt x="13028" y="12677"/>
                    <a:pt x="12865" y="12700"/>
                    <a:pt x="12795" y="12724"/>
                  </a:cubicBezTo>
                  <a:cubicBezTo>
                    <a:pt x="12757" y="12743"/>
                    <a:pt x="12722" y="12751"/>
                    <a:pt x="12698" y="12751"/>
                  </a:cubicBezTo>
                  <a:cubicBezTo>
                    <a:pt x="12679" y="12751"/>
                    <a:pt x="12667" y="12746"/>
                    <a:pt x="12667" y="12735"/>
                  </a:cubicBezTo>
                  <a:cubicBezTo>
                    <a:pt x="12667" y="12642"/>
                    <a:pt x="13354" y="12281"/>
                    <a:pt x="13633" y="12223"/>
                  </a:cubicBezTo>
                  <a:lnTo>
                    <a:pt x="13913" y="12165"/>
                  </a:lnTo>
                  <a:close/>
                  <a:moveTo>
                    <a:pt x="9478" y="12764"/>
                  </a:moveTo>
                  <a:cubicBezTo>
                    <a:pt x="9515" y="12764"/>
                    <a:pt x="9553" y="12770"/>
                    <a:pt x="9582" y="12782"/>
                  </a:cubicBezTo>
                  <a:cubicBezTo>
                    <a:pt x="9640" y="12805"/>
                    <a:pt x="9593" y="12828"/>
                    <a:pt x="9477" y="12828"/>
                  </a:cubicBezTo>
                  <a:cubicBezTo>
                    <a:pt x="9372" y="12828"/>
                    <a:pt x="9326" y="12805"/>
                    <a:pt x="9384" y="12782"/>
                  </a:cubicBezTo>
                  <a:cubicBezTo>
                    <a:pt x="9407" y="12770"/>
                    <a:pt x="9442" y="12764"/>
                    <a:pt x="9478" y="12764"/>
                  </a:cubicBezTo>
                  <a:close/>
                  <a:moveTo>
                    <a:pt x="10548" y="13213"/>
                  </a:moveTo>
                  <a:lnTo>
                    <a:pt x="10501" y="13736"/>
                  </a:lnTo>
                  <a:cubicBezTo>
                    <a:pt x="10478" y="14016"/>
                    <a:pt x="10467" y="14319"/>
                    <a:pt x="10467" y="14400"/>
                  </a:cubicBezTo>
                  <a:cubicBezTo>
                    <a:pt x="10467" y="14497"/>
                    <a:pt x="10445" y="14547"/>
                    <a:pt x="10394" y="14547"/>
                  </a:cubicBezTo>
                  <a:cubicBezTo>
                    <a:pt x="10354" y="14547"/>
                    <a:pt x="10294" y="14514"/>
                    <a:pt x="10210" y="14447"/>
                  </a:cubicBezTo>
                  <a:cubicBezTo>
                    <a:pt x="10106" y="14365"/>
                    <a:pt x="10106" y="14284"/>
                    <a:pt x="10315" y="13783"/>
                  </a:cubicBezTo>
                  <a:lnTo>
                    <a:pt x="10548" y="13213"/>
                  </a:lnTo>
                  <a:close/>
                  <a:moveTo>
                    <a:pt x="11230" y="14243"/>
                  </a:moveTo>
                  <a:cubicBezTo>
                    <a:pt x="11386" y="14243"/>
                    <a:pt x="11526" y="14385"/>
                    <a:pt x="11526" y="14679"/>
                  </a:cubicBezTo>
                  <a:cubicBezTo>
                    <a:pt x="11526" y="14854"/>
                    <a:pt x="11479" y="14971"/>
                    <a:pt x="11398" y="14994"/>
                  </a:cubicBezTo>
                  <a:cubicBezTo>
                    <a:pt x="11316" y="15029"/>
                    <a:pt x="11281" y="15099"/>
                    <a:pt x="11305" y="15168"/>
                  </a:cubicBezTo>
                  <a:cubicBezTo>
                    <a:pt x="11340" y="15250"/>
                    <a:pt x="11305" y="15297"/>
                    <a:pt x="11188" y="15297"/>
                  </a:cubicBezTo>
                  <a:cubicBezTo>
                    <a:pt x="10990" y="15297"/>
                    <a:pt x="10886" y="15529"/>
                    <a:pt x="11037" y="15622"/>
                  </a:cubicBezTo>
                  <a:cubicBezTo>
                    <a:pt x="11059" y="15636"/>
                    <a:pt x="11095" y="15642"/>
                    <a:pt x="11140" y="15642"/>
                  </a:cubicBezTo>
                  <a:cubicBezTo>
                    <a:pt x="11214" y="15642"/>
                    <a:pt x="11311" y="15624"/>
                    <a:pt x="11398" y="15588"/>
                  </a:cubicBezTo>
                  <a:cubicBezTo>
                    <a:pt x="11573" y="15506"/>
                    <a:pt x="11642" y="15425"/>
                    <a:pt x="11642" y="15285"/>
                  </a:cubicBezTo>
                  <a:cubicBezTo>
                    <a:pt x="11642" y="15151"/>
                    <a:pt x="11666" y="15104"/>
                    <a:pt x="11770" y="15104"/>
                  </a:cubicBezTo>
                  <a:cubicBezTo>
                    <a:pt x="11793" y="15104"/>
                    <a:pt x="11820" y="15106"/>
                    <a:pt x="11852" y="15110"/>
                  </a:cubicBezTo>
                  <a:cubicBezTo>
                    <a:pt x="11957" y="15134"/>
                    <a:pt x="12062" y="15157"/>
                    <a:pt x="12073" y="15157"/>
                  </a:cubicBezTo>
                  <a:cubicBezTo>
                    <a:pt x="12085" y="15168"/>
                    <a:pt x="11864" y="15867"/>
                    <a:pt x="11607" y="16729"/>
                  </a:cubicBezTo>
                  <a:cubicBezTo>
                    <a:pt x="11340" y="17578"/>
                    <a:pt x="11118" y="18358"/>
                    <a:pt x="11118" y="18452"/>
                  </a:cubicBezTo>
                  <a:cubicBezTo>
                    <a:pt x="11118" y="18610"/>
                    <a:pt x="11201" y="18689"/>
                    <a:pt x="11338" y="18689"/>
                  </a:cubicBezTo>
                  <a:cubicBezTo>
                    <a:pt x="11453" y="18689"/>
                    <a:pt x="11607" y="18633"/>
                    <a:pt x="11782" y="18521"/>
                  </a:cubicBezTo>
                  <a:lnTo>
                    <a:pt x="12120" y="18300"/>
                  </a:lnTo>
                  <a:lnTo>
                    <a:pt x="12073" y="18487"/>
                  </a:lnTo>
                  <a:cubicBezTo>
                    <a:pt x="12050" y="18591"/>
                    <a:pt x="11875" y="19208"/>
                    <a:pt x="11689" y="19860"/>
                  </a:cubicBezTo>
                  <a:cubicBezTo>
                    <a:pt x="11386" y="20908"/>
                    <a:pt x="10874" y="23027"/>
                    <a:pt x="10874" y="23271"/>
                  </a:cubicBezTo>
                  <a:cubicBezTo>
                    <a:pt x="10874" y="23417"/>
                    <a:pt x="11060" y="23581"/>
                    <a:pt x="11208" y="23581"/>
                  </a:cubicBezTo>
                  <a:cubicBezTo>
                    <a:pt x="11225" y="23581"/>
                    <a:pt x="11242" y="23579"/>
                    <a:pt x="11258" y="23574"/>
                  </a:cubicBezTo>
                  <a:cubicBezTo>
                    <a:pt x="11340" y="23539"/>
                    <a:pt x="11666" y="23260"/>
                    <a:pt x="11992" y="22946"/>
                  </a:cubicBezTo>
                  <a:cubicBezTo>
                    <a:pt x="12348" y="22597"/>
                    <a:pt x="12490" y="22457"/>
                    <a:pt x="12547" y="22457"/>
                  </a:cubicBezTo>
                  <a:cubicBezTo>
                    <a:pt x="12584" y="22457"/>
                    <a:pt x="12585" y="22513"/>
                    <a:pt x="12585" y="22608"/>
                  </a:cubicBezTo>
                  <a:cubicBezTo>
                    <a:pt x="12585" y="22911"/>
                    <a:pt x="12213" y="24482"/>
                    <a:pt x="11759" y="26054"/>
                  </a:cubicBezTo>
                  <a:cubicBezTo>
                    <a:pt x="11491" y="26997"/>
                    <a:pt x="11444" y="27253"/>
                    <a:pt x="11526" y="27346"/>
                  </a:cubicBezTo>
                  <a:cubicBezTo>
                    <a:pt x="11585" y="27419"/>
                    <a:pt x="11652" y="27457"/>
                    <a:pt x="11733" y="27457"/>
                  </a:cubicBezTo>
                  <a:cubicBezTo>
                    <a:pt x="11858" y="27457"/>
                    <a:pt x="12017" y="27367"/>
                    <a:pt x="12236" y="27183"/>
                  </a:cubicBezTo>
                  <a:cubicBezTo>
                    <a:pt x="12389" y="27045"/>
                    <a:pt x="12482" y="26983"/>
                    <a:pt x="12521" y="26983"/>
                  </a:cubicBezTo>
                  <a:cubicBezTo>
                    <a:pt x="12541" y="26983"/>
                    <a:pt x="12547" y="27000"/>
                    <a:pt x="12539" y="27032"/>
                  </a:cubicBezTo>
                  <a:cubicBezTo>
                    <a:pt x="12388" y="27719"/>
                    <a:pt x="12096" y="29419"/>
                    <a:pt x="12062" y="29873"/>
                  </a:cubicBezTo>
                  <a:cubicBezTo>
                    <a:pt x="12027" y="30187"/>
                    <a:pt x="11945" y="30920"/>
                    <a:pt x="11875" y="31491"/>
                  </a:cubicBezTo>
                  <a:cubicBezTo>
                    <a:pt x="11770" y="32329"/>
                    <a:pt x="11770" y="32550"/>
                    <a:pt x="11852" y="32655"/>
                  </a:cubicBezTo>
                  <a:cubicBezTo>
                    <a:pt x="11915" y="32734"/>
                    <a:pt x="12000" y="32773"/>
                    <a:pt x="12104" y="32773"/>
                  </a:cubicBezTo>
                  <a:cubicBezTo>
                    <a:pt x="12230" y="32773"/>
                    <a:pt x="12384" y="32717"/>
                    <a:pt x="12562" y="32609"/>
                  </a:cubicBezTo>
                  <a:cubicBezTo>
                    <a:pt x="12691" y="32529"/>
                    <a:pt x="12820" y="32475"/>
                    <a:pt x="12870" y="32475"/>
                  </a:cubicBezTo>
                  <a:cubicBezTo>
                    <a:pt x="12878" y="32475"/>
                    <a:pt x="12885" y="32477"/>
                    <a:pt x="12888" y="32481"/>
                  </a:cubicBezTo>
                  <a:cubicBezTo>
                    <a:pt x="12981" y="32574"/>
                    <a:pt x="12190" y="38849"/>
                    <a:pt x="12062" y="39070"/>
                  </a:cubicBezTo>
                  <a:cubicBezTo>
                    <a:pt x="12029" y="39116"/>
                    <a:pt x="11848" y="39139"/>
                    <a:pt x="11616" y="39139"/>
                  </a:cubicBezTo>
                  <a:cubicBezTo>
                    <a:pt x="11432" y="39139"/>
                    <a:pt x="11215" y="39124"/>
                    <a:pt x="11014" y="39093"/>
                  </a:cubicBezTo>
                  <a:cubicBezTo>
                    <a:pt x="10827" y="39070"/>
                    <a:pt x="10769" y="38989"/>
                    <a:pt x="10630" y="38558"/>
                  </a:cubicBezTo>
                  <a:cubicBezTo>
                    <a:pt x="10362" y="37743"/>
                    <a:pt x="10152" y="36765"/>
                    <a:pt x="9896" y="35112"/>
                  </a:cubicBezTo>
                  <a:cubicBezTo>
                    <a:pt x="9768" y="34250"/>
                    <a:pt x="9628" y="33400"/>
                    <a:pt x="9593" y="33214"/>
                  </a:cubicBezTo>
                  <a:lnTo>
                    <a:pt x="9547" y="32876"/>
                  </a:lnTo>
                  <a:lnTo>
                    <a:pt x="9547" y="32876"/>
                  </a:lnTo>
                  <a:lnTo>
                    <a:pt x="9908" y="32923"/>
                  </a:lnTo>
                  <a:cubicBezTo>
                    <a:pt x="9991" y="32932"/>
                    <a:pt x="10056" y="32937"/>
                    <a:pt x="10110" y="32937"/>
                  </a:cubicBezTo>
                  <a:cubicBezTo>
                    <a:pt x="10266" y="32937"/>
                    <a:pt x="10316" y="32893"/>
                    <a:pt x="10385" y="32772"/>
                  </a:cubicBezTo>
                  <a:cubicBezTo>
                    <a:pt x="10513" y="32539"/>
                    <a:pt x="10455" y="32236"/>
                    <a:pt x="10012" y="30664"/>
                  </a:cubicBezTo>
                  <a:cubicBezTo>
                    <a:pt x="9815" y="29966"/>
                    <a:pt x="9582" y="29034"/>
                    <a:pt x="9489" y="28615"/>
                  </a:cubicBezTo>
                  <a:cubicBezTo>
                    <a:pt x="9395" y="28185"/>
                    <a:pt x="9302" y="27754"/>
                    <a:pt x="9279" y="27649"/>
                  </a:cubicBezTo>
                  <a:cubicBezTo>
                    <a:pt x="9251" y="27550"/>
                    <a:pt x="9244" y="27506"/>
                    <a:pt x="9275" y="27506"/>
                  </a:cubicBezTo>
                  <a:cubicBezTo>
                    <a:pt x="9294" y="27506"/>
                    <a:pt x="9329" y="27524"/>
                    <a:pt x="9384" y="27556"/>
                  </a:cubicBezTo>
                  <a:cubicBezTo>
                    <a:pt x="9452" y="27599"/>
                    <a:pt x="9518" y="27619"/>
                    <a:pt x="9577" y="27619"/>
                  </a:cubicBezTo>
                  <a:cubicBezTo>
                    <a:pt x="9708" y="27619"/>
                    <a:pt x="9803" y="27519"/>
                    <a:pt x="9803" y="27358"/>
                  </a:cubicBezTo>
                  <a:cubicBezTo>
                    <a:pt x="9803" y="27242"/>
                    <a:pt x="9640" y="26438"/>
                    <a:pt x="9442" y="25577"/>
                  </a:cubicBezTo>
                  <a:cubicBezTo>
                    <a:pt x="9244" y="24704"/>
                    <a:pt x="9069" y="23935"/>
                    <a:pt x="9069" y="23865"/>
                  </a:cubicBezTo>
                  <a:cubicBezTo>
                    <a:pt x="9069" y="23794"/>
                    <a:pt x="9110" y="23764"/>
                    <a:pt x="9223" y="23764"/>
                  </a:cubicBezTo>
                  <a:cubicBezTo>
                    <a:pt x="9258" y="23764"/>
                    <a:pt x="9299" y="23767"/>
                    <a:pt x="9349" y="23772"/>
                  </a:cubicBezTo>
                  <a:cubicBezTo>
                    <a:pt x="9393" y="23777"/>
                    <a:pt x="9431" y="23780"/>
                    <a:pt x="9466" y="23780"/>
                  </a:cubicBezTo>
                  <a:cubicBezTo>
                    <a:pt x="9680" y="23780"/>
                    <a:pt x="9734" y="23671"/>
                    <a:pt x="9815" y="23260"/>
                  </a:cubicBezTo>
                  <a:cubicBezTo>
                    <a:pt x="9861" y="22992"/>
                    <a:pt x="9815" y="21339"/>
                    <a:pt x="9698" y="19581"/>
                  </a:cubicBezTo>
                  <a:cubicBezTo>
                    <a:pt x="9675" y="19173"/>
                    <a:pt x="9675" y="19173"/>
                    <a:pt x="9919" y="19173"/>
                  </a:cubicBezTo>
                  <a:cubicBezTo>
                    <a:pt x="10257" y="19173"/>
                    <a:pt x="10304" y="18975"/>
                    <a:pt x="10362" y="17008"/>
                  </a:cubicBezTo>
                  <a:cubicBezTo>
                    <a:pt x="10397" y="15390"/>
                    <a:pt x="10408" y="15331"/>
                    <a:pt x="10583" y="15192"/>
                  </a:cubicBezTo>
                  <a:cubicBezTo>
                    <a:pt x="10699" y="15099"/>
                    <a:pt x="10793" y="14912"/>
                    <a:pt x="10827" y="14714"/>
                  </a:cubicBezTo>
                  <a:cubicBezTo>
                    <a:pt x="10881" y="14403"/>
                    <a:pt x="11065" y="14243"/>
                    <a:pt x="11230" y="14243"/>
                  </a:cubicBezTo>
                  <a:close/>
                  <a:moveTo>
                    <a:pt x="17817" y="0"/>
                  </a:moveTo>
                  <a:cubicBezTo>
                    <a:pt x="17798" y="0"/>
                    <a:pt x="17770" y="32"/>
                    <a:pt x="17731" y="92"/>
                  </a:cubicBezTo>
                  <a:cubicBezTo>
                    <a:pt x="17650" y="231"/>
                    <a:pt x="17161" y="2199"/>
                    <a:pt x="17161" y="2397"/>
                  </a:cubicBezTo>
                  <a:cubicBezTo>
                    <a:pt x="17161" y="2478"/>
                    <a:pt x="17126" y="2560"/>
                    <a:pt x="17079" y="2583"/>
                  </a:cubicBezTo>
                  <a:cubicBezTo>
                    <a:pt x="17078" y="2584"/>
                    <a:pt x="17077" y="2584"/>
                    <a:pt x="17075" y="2584"/>
                  </a:cubicBezTo>
                  <a:cubicBezTo>
                    <a:pt x="17032" y="2584"/>
                    <a:pt x="17022" y="2215"/>
                    <a:pt x="17056" y="1605"/>
                  </a:cubicBezTo>
                  <a:cubicBezTo>
                    <a:pt x="17091" y="930"/>
                    <a:pt x="17079" y="581"/>
                    <a:pt x="17021" y="581"/>
                  </a:cubicBezTo>
                  <a:cubicBezTo>
                    <a:pt x="16916" y="581"/>
                    <a:pt x="16858" y="860"/>
                    <a:pt x="16753" y="1989"/>
                  </a:cubicBezTo>
                  <a:cubicBezTo>
                    <a:pt x="16672" y="2804"/>
                    <a:pt x="16637" y="2944"/>
                    <a:pt x="16439" y="3142"/>
                  </a:cubicBezTo>
                  <a:cubicBezTo>
                    <a:pt x="16323" y="3258"/>
                    <a:pt x="16206" y="3363"/>
                    <a:pt x="16183" y="3363"/>
                  </a:cubicBezTo>
                  <a:cubicBezTo>
                    <a:pt x="16160" y="3363"/>
                    <a:pt x="16148" y="2921"/>
                    <a:pt x="16171" y="2385"/>
                  </a:cubicBezTo>
                  <a:cubicBezTo>
                    <a:pt x="16183" y="1757"/>
                    <a:pt x="16171" y="1396"/>
                    <a:pt x="16113" y="1396"/>
                  </a:cubicBezTo>
                  <a:cubicBezTo>
                    <a:pt x="16032" y="1396"/>
                    <a:pt x="15973" y="1733"/>
                    <a:pt x="15857" y="2991"/>
                  </a:cubicBezTo>
                  <a:cubicBezTo>
                    <a:pt x="15810" y="3526"/>
                    <a:pt x="15740" y="3840"/>
                    <a:pt x="15659" y="3922"/>
                  </a:cubicBezTo>
                  <a:cubicBezTo>
                    <a:pt x="15631" y="3950"/>
                    <a:pt x="15609" y="3967"/>
                    <a:pt x="15592" y="3967"/>
                  </a:cubicBezTo>
                  <a:cubicBezTo>
                    <a:pt x="15538" y="3967"/>
                    <a:pt x="15531" y="3793"/>
                    <a:pt x="15531" y="3235"/>
                  </a:cubicBezTo>
                  <a:cubicBezTo>
                    <a:pt x="15519" y="2793"/>
                    <a:pt x="15496" y="2374"/>
                    <a:pt x="15449" y="2304"/>
                  </a:cubicBezTo>
                  <a:cubicBezTo>
                    <a:pt x="15431" y="2272"/>
                    <a:pt x="15414" y="2256"/>
                    <a:pt x="15398" y="2256"/>
                  </a:cubicBezTo>
                  <a:cubicBezTo>
                    <a:pt x="15328" y="2256"/>
                    <a:pt x="15292" y="2603"/>
                    <a:pt x="15263" y="3491"/>
                  </a:cubicBezTo>
                  <a:cubicBezTo>
                    <a:pt x="15228" y="4295"/>
                    <a:pt x="15205" y="4423"/>
                    <a:pt x="15030" y="4655"/>
                  </a:cubicBezTo>
                  <a:lnTo>
                    <a:pt x="14832" y="4935"/>
                  </a:lnTo>
                  <a:lnTo>
                    <a:pt x="14809" y="4539"/>
                  </a:lnTo>
                  <a:cubicBezTo>
                    <a:pt x="14763" y="3584"/>
                    <a:pt x="14693" y="2956"/>
                    <a:pt x="14623" y="2956"/>
                  </a:cubicBezTo>
                  <a:cubicBezTo>
                    <a:pt x="14576" y="2956"/>
                    <a:pt x="14541" y="3456"/>
                    <a:pt x="14541" y="4085"/>
                  </a:cubicBezTo>
                  <a:cubicBezTo>
                    <a:pt x="14541" y="4900"/>
                    <a:pt x="14518" y="5249"/>
                    <a:pt x="14437" y="5366"/>
                  </a:cubicBezTo>
                  <a:cubicBezTo>
                    <a:pt x="14412" y="5400"/>
                    <a:pt x="14392" y="5420"/>
                    <a:pt x="14375" y="5420"/>
                  </a:cubicBezTo>
                  <a:cubicBezTo>
                    <a:pt x="14329" y="5420"/>
                    <a:pt x="14308" y="5266"/>
                    <a:pt x="14274" y="4830"/>
                  </a:cubicBezTo>
                  <a:cubicBezTo>
                    <a:pt x="14192" y="3864"/>
                    <a:pt x="14134" y="3526"/>
                    <a:pt x="14029" y="3526"/>
                  </a:cubicBezTo>
                  <a:cubicBezTo>
                    <a:pt x="13982" y="3526"/>
                    <a:pt x="13971" y="3922"/>
                    <a:pt x="14006" y="4702"/>
                  </a:cubicBezTo>
                  <a:cubicBezTo>
                    <a:pt x="14052" y="5680"/>
                    <a:pt x="14041" y="5890"/>
                    <a:pt x="13936" y="5971"/>
                  </a:cubicBezTo>
                  <a:cubicBezTo>
                    <a:pt x="13904" y="5998"/>
                    <a:pt x="13878" y="6017"/>
                    <a:pt x="13857" y="6017"/>
                  </a:cubicBezTo>
                  <a:cubicBezTo>
                    <a:pt x="13784" y="6017"/>
                    <a:pt x="13752" y="5799"/>
                    <a:pt x="13645" y="4912"/>
                  </a:cubicBezTo>
                  <a:cubicBezTo>
                    <a:pt x="13540" y="4097"/>
                    <a:pt x="13505" y="3934"/>
                    <a:pt x="13412" y="3934"/>
                  </a:cubicBezTo>
                  <a:cubicBezTo>
                    <a:pt x="13354" y="3934"/>
                    <a:pt x="13377" y="4621"/>
                    <a:pt x="13482" y="5727"/>
                  </a:cubicBezTo>
                  <a:cubicBezTo>
                    <a:pt x="13517" y="6192"/>
                    <a:pt x="13517" y="6460"/>
                    <a:pt x="13459" y="6530"/>
                  </a:cubicBezTo>
                  <a:cubicBezTo>
                    <a:pt x="13450" y="6540"/>
                    <a:pt x="13441" y="6545"/>
                    <a:pt x="13432" y="6545"/>
                  </a:cubicBezTo>
                  <a:cubicBezTo>
                    <a:pt x="13370" y="6545"/>
                    <a:pt x="13301" y="6286"/>
                    <a:pt x="13179" y="5633"/>
                  </a:cubicBezTo>
                  <a:cubicBezTo>
                    <a:pt x="13074" y="5086"/>
                    <a:pt x="12946" y="4597"/>
                    <a:pt x="12900" y="4551"/>
                  </a:cubicBezTo>
                  <a:cubicBezTo>
                    <a:pt x="12892" y="4543"/>
                    <a:pt x="12885" y="4539"/>
                    <a:pt x="12879" y="4539"/>
                  </a:cubicBezTo>
                  <a:cubicBezTo>
                    <a:pt x="12803" y="4539"/>
                    <a:pt x="12857" y="5128"/>
                    <a:pt x="13039" y="6204"/>
                  </a:cubicBezTo>
                  <a:cubicBezTo>
                    <a:pt x="13168" y="6926"/>
                    <a:pt x="13168" y="6984"/>
                    <a:pt x="13028" y="7124"/>
                  </a:cubicBezTo>
                  <a:cubicBezTo>
                    <a:pt x="12946" y="7217"/>
                    <a:pt x="12865" y="7287"/>
                    <a:pt x="12830" y="7287"/>
                  </a:cubicBezTo>
                  <a:cubicBezTo>
                    <a:pt x="12795" y="7287"/>
                    <a:pt x="12725" y="7077"/>
                    <a:pt x="12667" y="6809"/>
                  </a:cubicBezTo>
                  <a:cubicBezTo>
                    <a:pt x="12500" y="6055"/>
                    <a:pt x="12355" y="5607"/>
                    <a:pt x="12271" y="5607"/>
                  </a:cubicBezTo>
                  <a:cubicBezTo>
                    <a:pt x="12267" y="5607"/>
                    <a:pt x="12263" y="5608"/>
                    <a:pt x="12259" y="5610"/>
                  </a:cubicBezTo>
                  <a:cubicBezTo>
                    <a:pt x="12178" y="5657"/>
                    <a:pt x="12213" y="5971"/>
                    <a:pt x="12434" y="6996"/>
                  </a:cubicBezTo>
                  <a:lnTo>
                    <a:pt x="12585" y="7717"/>
                  </a:lnTo>
                  <a:lnTo>
                    <a:pt x="12213" y="8311"/>
                  </a:lnTo>
                  <a:lnTo>
                    <a:pt x="12108" y="7415"/>
                  </a:lnTo>
                  <a:cubicBezTo>
                    <a:pt x="12062" y="6914"/>
                    <a:pt x="11992" y="6495"/>
                    <a:pt x="11968" y="6483"/>
                  </a:cubicBezTo>
                  <a:cubicBezTo>
                    <a:pt x="11952" y="6465"/>
                    <a:pt x="11937" y="6455"/>
                    <a:pt x="11925" y="6455"/>
                  </a:cubicBezTo>
                  <a:cubicBezTo>
                    <a:pt x="11851" y="6455"/>
                    <a:pt x="11852" y="6796"/>
                    <a:pt x="11922" y="7624"/>
                  </a:cubicBezTo>
                  <a:cubicBezTo>
                    <a:pt x="11992" y="8404"/>
                    <a:pt x="11992" y="8719"/>
                    <a:pt x="11933" y="8788"/>
                  </a:cubicBezTo>
                  <a:cubicBezTo>
                    <a:pt x="11918" y="8804"/>
                    <a:pt x="11905" y="8812"/>
                    <a:pt x="11895" y="8812"/>
                  </a:cubicBezTo>
                  <a:cubicBezTo>
                    <a:pt x="11861" y="8812"/>
                    <a:pt x="11863" y="8719"/>
                    <a:pt x="11899" y="8521"/>
                  </a:cubicBezTo>
                  <a:cubicBezTo>
                    <a:pt x="11929" y="8307"/>
                    <a:pt x="11933" y="8200"/>
                    <a:pt x="11894" y="8200"/>
                  </a:cubicBezTo>
                  <a:cubicBezTo>
                    <a:pt x="11889" y="8200"/>
                    <a:pt x="11883" y="8202"/>
                    <a:pt x="11875" y="8206"/>
                  </a:cubicBezTo>
                  <a:cubicBezTo>
                    <a:pt x="11862" y="8214"/>
                    <a:pt x="11848" y="8218"/>
                    <a:pt x="11835" y="8218"/>
                  </a:cubicBezTo>
                  <a:cubicBezTo>
                    <a:pt x="11751" y="8218"/>
                    <a:pt x="11689" y="8058"/>
                    <a:pt x="11689" y="7845"/>
                  </a:cubicBezTo>
                  <a:cubicBezTo>
                    <a:pt x="11689" y="7759"/>
                    <a:pt x="11674" y="7719"/>
                    <a:pt x="11649" y="7719"/>
                  </a:cubicBezTo>
                  <a:cubicBezTo>
                    <a:pt x="11597" y="7719"/>
                    <a:pt x="11500" y="7895"/>
                    <a:pt x="11398" y="8195"/>
                  </a:cubicBezTo>
                  <a:cubicBezTo>
                    <a:pt x="11323" y="8419"/>
                    <a:pt x="11264" y="8532"/>
                    <a:pt x="11222" y="8532"/>
                  </a:cubicBezTo>
                  <a:cubicBezTo>
                    <a:pt x="11139" y="8532"/>
                    <a:pt x="11119" y="8102"/>
                    <a:pt x="11165" y="7240"/>
                  </a:cubicBezTo>
                  <a:cubicBezTo>
                    <a:pt x="11191" y="6540"/>
                    <a:pt x="11173" y="6169"/>
                    <a:pt x="11124" y="6169"/>
                  </a:cubicBezTo>
                  <a:cubicBezTo>
                    <a:pt x="11087" y="6169"/>
                    <a:pt x="11033" y="6384"/>
                    <a:pt x="10967" y="6833"/>
                  </a:cubicBezTo>
                  <a:cubicBezTo>
                    <a:pt x="10932" y="7064"/>
                    <a:pt x="10912" y="7191"/>
                    <a:pt x="10903" y="7191"/>
                  </a:cubicBezTo>
                  <a:cubicBezTo>
                    <a:pt x="10892" y="7191"/>
                    <a:pt x="10901" y="6972"/>
                    <a:pt x="10921" y="6483"/>
                  </a:cubicBezTo>
                  <a:cubicBezTo>
                    <a:pt x="10944" y="5901"/>
                    <a:pt x="10932" y="5564"/>
                    <a:pt x="10886" y="5564"/>
                  </a:cubicBezTo>
                  <a:cubicBezTo>
                    <a:pt x="10804" y="5564"/>
                    <a:pt x="10781" y="5727"/>
                    <a:pt x="10653" y="6821"/>
                  </a:cubicBezTo>
                  <a:cubicBezTo>
                    <a:pt x="10624" y="7106"/>
                    <a:pt x="10608" y="7221"/>
                    <a:pt x="10577" y="7221"/>
                  </a:cubicBezTo>
                  <a:cubicBezTo>
                    <a:pt x="10559" y="7221"/>
                    <a:pt x="10536" y="7181"/>
                    <a:pt x="10501" y="7112"/>
                  </a:cubicBezTo>
                  <a:cubicBezTo>
                    <a:pt x="10432" y="6984"/>
                    <a:pt x="10408" y="6635"/>
                    <a:pt x="10432" y="5901"/>
                  </a:cubicBezTo>
                  <a:cubicBezTo>
                    <a:pt x="10455" y="5290"/>
                    <a:pt x="10434" y="4981"/>
                    <a:pt x="10396" y="4981"/>
                  </a:cubicBezTo>
                  <a:cubicBezTo>
                    <a:pt x="10358" y="4981"/>
                    <a:pt x="10303" y="5278"/>
                    <a:pt x="10257" y="5878"/>
                  </a:cubicBezTo>
                  <a:lnTo>
                    <a:pt x="10199" y="6646"/>
                  </a:lnTo>
                  <a:lnTo>
                    <a:pt x="10047" y="6390"/>
                  </a:lnTo>
                  <a:cubicBezTo>
                    <a:pt x="9919" y="6181"/>
                    <a:pt x="9884" y="5971"/>
                    <a:pt x="9884" y="5121"/>
                  </a:cubicBezTo>
                  <a:cubicBezTo>
                    <a:pt x="9884" y="4443"/>
                    <a:pt x="9842" y="4043"/>
                    <a:pt x="9785" y="4043"/>
                  </a:cubicBezTo>
                  <a:cubicBezTo>
                    <a:pt x="9758" y="4043"/>
                    <a:pt x="9728" y="4134"/>
                    <a:pt x="9698" y="4329"/>
                  </a:cubicBezTo>
                  <a:cubicBezTo>
                    <a:pt x="9663" y="4492"/>
                    <a:pt x="9640" y="4900"/>
                    <a:pt x="9640" y="5238"/>
                  </a:cubicBezTo>
                  <a:lnTo>
                    <a:pt x="9640" y="5831"/>
                  </a:lnTo>
                  <a:lnTo>
                    <a:pt x="9489" y="5633"/>
                  </a:lnTo>
                  <a:cubicBezTo>
                    <a:pt x="9384" y="5505"/>
                    <a:pt x="9302" y="5191"/>
                    <a:pt x="9244" y="4667"/>
                  </a:cubicBezTo>
                  <a:cubicBezTo>
                    <a:pt x="9128" y="3666"/>
                    <a:pt x="9081" y="3445"/>
                    <a:pt x="8976" y="3445"/>
                  </a:cubicBezTo>
                  <a:cubicBezTo>
                    <a:pt x="8930" y="3445"/>
                    <a:pt x="8918" y="3736"/>
                    <a:pt x="8953" y="4283"/>
                  </a:cubicBezTo>
                  <a:lnTo>
                    <a:pt x="9011" y="5121"/>
                  </a:lnTo>
                  <a:lnTo>
                    <a:pt x="8802" y="4912"/>
                  </a:lnTo>
                  <a:cubicBezTo>
                    <a:pt x="8685" y="4795"/>
                    <a:pt x="8534" y="4458"/>
                    <a:pt x="8417" y="4062"/>
                  </a:cubicBezTo>
                  <a:cubicBezTo>
                    <a:pt x="8208" y="3305"/>
                    <a:pt x="7917" y="2630"/>
                    <a:pt x="7812" y="2630"/>
                  </a:cubicBezTo>
                  <a:cubicBezTo>
                    <a:pt x="7777" y="2630"/>
                    <a:pt x="7766" y="2804"/>
                    <a:pt x="7800" y="3014"/>
                  </a:cubicBezTo>
                  <a:cubicBezTo>
                    <a:pt x="7920" y="3891"/>
                    <a:pt x="7952" y="4077"/>
                    <a:pt x="7892" y="4077"/>
                  </a:cubicBezTo>
                  <a:cubicBezTo>
                    <a:pt x="7870" y="4077"/>
                    <a:pt x="7836" y="4052"/>
                    <a:pt x="7789" y="4027"/>
                  </a:cubicBezTo>
                  <a:cubicBezTo>
                    <a:pt x="7533" y="3887"/>
                    <a:pt x="7463" y="3771"/>
                    <a:pt x="7277" y="3060"/>
                  </a:cubicBezTo>
                  <a:cubicBezTo>
                    <a:pt x="7159" y="2635"/>
                    <a:pt x="7032" y="2366"/>
                    <a:pt x="6978" y="2366"/>
                  </a:cubicBezTo>
                  <a:cubicBezTo>
                    <a:pt x="6946" y="2366"/>
                    <a:pt x="6939" y="2458"/>
                    <a:pt x="6974" y="2665"/>
                  </a:cubicBezTo>
                  <a:cubicBezTo>
                    <a:pt x="7092" y="3325"/>
                    <a:pt x="7125" y="3505"/>
                    <a:pt x="7084" y="3505"/>
                  </a:cubicBezTo>
                  <a:cubicBezTo>
                    <a:pt x="7069" y="3505"/>
                    <a:pt x="7044" y="3480"/>
                    <a:pt x="7009" y="3445"/>
                  </a:cubicBezTo>
                  <a:cubicBezTo>
                    <a:pt x="6939" y="3375"/>
                    <a:pt x="6788" y="3060"/>
                    <a:pt x="6683" y="2746"/>
                  </a:cubicBezTo>
                  <a:cubicBezTo>
                    <a:pt x="6415" y="2001"/>
                    <a:pt x="6287" y="1733"/>
                    <a:pt x="6194" y="1733"/>
                  </a:cubicBezTo>
                  <a:cubicBezTo>
                    <a:pt x="6101" y="1733"/>
                    <a:pt x="6112" y="1780"/>
                    <a:pt x="6299" y="2443"/>
                  </a:cubicBezTo>
                  <a:cubicBezTo>
                    <a:pt x="6446" y="2979"/>
                    <a:pt x="6477" y="3104"/>
                    <a:pt x="6437" y="3104"/>
                  </a:cubicBezTo>
                  <a:cubicBezTo>
                    <a:pt x="6426" y="3104"/>
                    <a:pt x="6411" y="3096"/>
                    <a:pt x="6392" y="3084"/>
                  </a:cubicBezTo>
                  <a:cubicBezTo>
                    <a:pt x="6345" y="3060"/>
                    <a:pt x="6136" y="2676"/>
                    <a:pt x="5926" y="2222"/>
                  </a:cubicBezTo>
                  <a:cubicBezTo>
                    <a:pt x="5660" y="1672"/>
                    <a:pt x="5495" y="1395"/>
                    <a:pt x="5431" y="1395"/>
                  </a:cubicBezTo>
                  <a:cubicBezTo>
                    <a:pt x="5409" y="1395"/>
                    <a:pt x="5399" y="1430"/>
                    <a:pt x="5402" y="1500"/>
                  </a:cubicBezTo>
                  <a:cubicBezTo>
                    <a:pt x="5402" y="1559"/>
                    <a:pt x="5507" y="1885"/>
                    <a:pt x="5635" y="2211"/>
                  </a:cubicBezTo>
                  <a:cubicBezTo>
                    <a:pt x="5775" y="2548"/>
                    <a:pt x="5868" y="2828"/>
                    <a:pt x="5868" y="2839"/>
                  </a:cubicBezTo>
                  <a:cubicBezTo>
                    <a:pt x="5867" y="2840"/>
                    <a:pt x="5864" y="2841"/>
                    <a:pt x="5859" y="2841"/>
                  </a:cubicBezTo>
                  <a:cubicBezTo>
                    <a:pt x="5804" y="2841"/>
                    <a:pt x="5523" y="2785"/>
                    <a:pt x="5193" y="2700"/>
                  </a:cubicBezTo>
                  <a:cubicBezTo>
                    <a:pt x="4761" y="2602"/>
                    <a:pt x="4508" y="2555"/>
                    <a:pt x="4375" y="2555"/>
                  </a:cubicBezTo>
                  <a:cubicBezTo>
                    <a:pt x="4285" y="2555"/>
                    <a:pt x="4250" y="2576"/>
                    <a:pt x="4250" y="2618"/>
                  </a:cubicBezTo>
                  <a:cubicBezTo>
                    <a:pt x="4250" y="2653"/>
                    <a:pt x="4634" y="2804"/>
                    <a:pt x="5099" y="2944"/>
                  </a:cubicBezTo>
                  <a:cubicBezTo>
                    <a:pt x="5868" y="3177"/>
                    <a:pt x="6229" y="3375"/>
                    <a:pt x="6112" y="3491"/>
                  </a:cubicBezTo>
                  <a:cubicBezTo>
                    <a:pt x="6108" y="3496"/>
                    <a:pt x="6093" y="3498"/>
                    <a:pt x="6071" y="3498"/>
                  </a:cubicBezTo>
                  <a:cubicBezTo>
                    <a:pt x="5983" y="3498"/>
                    <a:pt x="5776" y="3463"/>
                    <a:pt x="5553" y="3398"/>
                  </a:cubicBezTo>
                  <a:cubicBezTo>
                    <a:pt x="5303" y="3335"/>
                    <a:pt x="5015" y="3292"/>
                    <a:pt x="4874" y="3292"/>
                  </a:cubicBezTo>
                  <a:cubicBezTo>
                    <a:pt x="4858" y="3292"/>
                    <a:pt x="4844" y="3292"/>
                    <a:pt x="4832" y="3293"/>
                  </a:cubicBezTo>
                  <a:cubicBezTo>
                    <a:pt x="4622" y="3328"/>
                    <a:pt x="4622" y="3328"/>
                    <a:pt x="4913" y="3456"/>
                  </a:cubicBezTo>
                  <a:cubicBezTo>
                    <a:pt x="5076" y="3526"/>
                    <a:pt x="5553" y="3689"/>
                    <a:pt x="5973" y="3806"/>
                  </a:cubicBezTo>
                  <a:cubicBezTo>
                    <a:pt x="6726" y="4022"/>
                    <a:pt x="6969" y="4140"/>
                    <a:pt x="6695" y="4140"/>
                  </a:cubicBezTo>
                  <a:cubicBezTo>
                    <a:pt x="6631" y="4140"/>
                    <a:pt x="6537" y="4133"/>
                    <a:pt x="6415" y="4120"/>
                  </a:cubicBezTo>
                  <a:cubicBezTo>
                    <a:pt x="6307" y="4109"/>
                    <a:pt x="6221" y="4103"/>
                    <a:pt x="6154" y="4103"/>
                  </a:cubicBezTo>
                  <a:cubicBezTo>
                    <a:pt x="5813" y="4103"/>
                    <a:pt x="6016" y="4241"/>
                    <a:pt x="6660" y="4388"/>
                  </a:cubicBezTo>
                  <a:cubicBezTo>
                    <a:pt x="7055" y="4481"/>
                    <a:pt x="7335" y="4597"/>
                    <a:pt x="7451" y="4714"/>
                  </a:cubicBezTo>
                  <a:lnTo>
                    <a:pt x="7614" y="4900"/>
                  </a:lnTo>
                  <a:lnTo>
                    <a:pt x="7300" y="4830"/>
                  </a:lnTo>
                  <a:cubicBezTo>
                    <a:pt x="7084" y="4778"/>
                    <a:pt x="6860" y="4751"/>
                    <a:pt x="6703" y="4751"/>
                  </a:cubicBezTo>
                  <a:cubicBezTo>
                    <a:pt x="6546" y="4751"/>
                    <a:pt x="6456" y="4778"/>
                    <a:pt x="6508" y="4830"/>
                  </a:cubicBezTo>
                  <a:cubicBezTo>
                    <a:pt x="6543" y="4877"/>
                    <a:pt x="6892" y="4993"/>
                    <a:pt x="7288" y="5098"/>
                  </a:cubicBezTo>
                  <a:cubicBezTo>
                    <a:pt x="7707" y="5203"/>
                    <a:pt x="8092" y="5366"/>
                    <a:pt x="8266" y="5505"/>
                  </a:cubicBezTo>
                  <a:lnTo>
                    <a:pt x="8546" y="5727"/>
                  </a:lnTo>
                  <a:lnTo>
                    <a:pt x="8255" y="5645"/>
                  </a:lnTo>
                  <a:cubicBezTo>
                    <a:pt x="7231" y="5350"/>
                    <a:pt x="6619" y="5198"/>
                    <a:pt x="6487" y="5198"/>
                  </a:cubicBezTo>
                  <a:cubicBezTo>
                    <a:pt x="6473" y="5198"/>
                    <a:pt x="6465" y="5199"/>
                    <a:pt x="6462" y="5203"/>
                  </a:cubicBezTo>
                  <a:cubicBezTo>
                    <a:pt x="6380" y="5284"/>
                    <a:pt x="6625" y="5377"/>
                    <a:pt x="7707" y="5692"/>
                  </a:cubicBezTo>
                  <a:cubicBezTo>
                    <a:pt x="8534" y="5936"/>
                    <a:pt x="8848" y="6064"/>
                    <a:pt x="9046" y="6250"/>
                  </a:cubicBezTo>
                  <a:cubicBezTo>
                    <a:pt x="9198" y="6390"/>
                    <a:pt x="9302" y="6507"/>
                    <a:pt x="9291" y="6530"/>
                  </a:cubicBezTo>
                  <a:cubicBezTo>
                    <a:pt x="9289" y="6531"/>
                    <a:pt x="9286" y="6531"/>
                    <a:pt x="9282" y="6531"/>
                  </a:cubicBezTo>
                  <a:cubicBezTo>
                    <a:pt x="9222" y="6531"/>
                    <a:pt x="8891" y="6453"/>
                    <a:pt x="8487" y="6344"/>
                  </a:cubicBezTo>
                  <a:cubicBezTo>
                    <a:pt x="8068" y="6239"/>
                    <a:pt x="7661" y="6146"/>
                    <a:pt x="7579" y="6146"/>
                  </a:cubicBezTo>
                  <a:cubicBezTo>
                    <a:pt x="7230" y="6146"/>
                    <a:pt x="7579" y="6297"/>
                    <a:pt x="8476" y="6553"/>
                  </a:cubicBezTo>
                  <a:cubicBezTo>
                    <a:pt x="9326" y="6786"/>
                    <a:pt x="9803" y="7030"/>
                    <a:pt x="9803" y="7205"/>
                  </a:cubicBezTo>
                  <a:cubicBezTo>
                    <a:pt x="9803" y="7208"/>
                    <a:pt x="9799" y="7210"/>
                    <a:pt x="9792" y="7210"/>
                  </a:cubicBezTo>
                  <a:cubicBezTo>
                    <a:pt x="9723" y="7210"/>
                    <a:pt x="9346" y="7068"/>
                    <a:pt x="8883" y="6879"/>
                  </a:cubicBezTo>
                  <a:cubicBezTo>
                    <a:pt x="8057" y="6531"/>
                    <a:pt x="7751" y="6411"/>
                    <a:pt x="7648" y="6411"/>
                  </a:cubicBezTo>
                  <a:cubicBezTo>
                    <a:pt x="7614" y="6411"/>
                    <a:pt x="7603" y="6425"/>
                    <a:pt x="7603" y="6448"/>
                  </a:cubicBezTo>
                  <a:cubicBezTo>
                    <a:pt x="7603" y="6495"/>
                    <a:pt x="8138" y="6763"/>
                    <a:pt x="8802" y="7042"/>
                  </a:cubicBezTo>
                  <a:cubicBezTo>
                    <a:pt x="9465" y="7322"/>
                    <a:pt x="10036" y="7589"/>
                    <a:pt x="10059" y="7636"/>
                  </a:cubicBezTo>
                  <a:cubicBezTo>
                    <a:pt x="10094" y="7671"/>
                    <a:pt x="10094" y="7776"/>
                    <a:pt x="10071" y="7857"/>
                  </a:cubicBezTo>
                  <a:cubicBezTo>
                    <a:pt x="10062" y="7903"/>
                    <a:pt x="10045" y="7929"/>
                    <a:pt x="9994" y="7929"/>
                  </a:cubicBezTo>
                  <a:cubicBezTo>
                    <a:pt x="9904" y="7929"/>
                    <a:pt x="9708" y="7845"/>
                    <a:pt x="9267" y="7636"/>
                  </a:cubicBezTo>
                  <a:cubicBezTo>
                    <a:pt x="8879" y="7457"/>
                    <a:pt x="8537" y="7316"/>
                    <a:pt x="8457" y="7316"/>
                  </a:cubicBezTo>
                  <a:cubicBezTo>
                    <a:pt x="8449" y="7316"/>
                    <a:pt x="8443" y="7318"/>
                    <a:pt x="8441" y="7322"/>
                  </a:cubicBezTo>
                  <a:cubicBezTo>
                    <a:pt x="8371" y="7391"/>
                    <a:pt x="8359" y="7380"/>
                    <a:pt x="9454" y="7927"/>
                  </a:cubicBezTo>
                  <a:cubicBezTo>
                    <a:pt x="9989" y="8195"/>
                    <a:pt x="10467" y="8474"/>
                    <a:pt x="10490" y="8544"/>
                  </a:cubicBezTo>
                  <a:cubicBezTo>
                    <a:pt x="10513" y="8614"/>
                    <a:pt x="10525" y="8672"/>
                    <a:pt x="10513" y="8672"/>
                  </a:cubicBezTo>
                  <a:cubicBezTo>
                    <a:pt x="10490" y="8672"/>
                    <a:pt x="10106" y="8509"/>
                    <a:pt x="9640" y="8299"/>
                  </a:cubicBezTo>
                  <a:cubicBezTo>
                    <a:pt x="9113" y="8069"/>
                    <a:pt x="8804" y="7961"/>
                    <a:pt x="8721" y="7961"/>
                  </a:cubicBezTo>
                  <a:cubicBezTo>
                    <a:pt x="8611" y="7961"/>
                    <a:pt x="8893" y="8148"/>
                    <a:pt x="9582" y="8486"/>
                  </a:cubicBezTo>
                  <a:cubicBezTo>
                    <a:pt x="10304" y="8835"/>
                    <a:pt x="10630" y="9045"/>
                    <a:pt x="10664" y="9161"/>
                  </a:cubicBezTo>
                  <a:cubicBezTo>
                    <a:pt x="10699" y="9266"/>
                    <a:pt x="10699" y="9359"/>
                    <a:pt x="10676" y="9382"/>
                  </a:cubicBezTo>
                  <a:cubicBezTo>
                    <a:pt x="10675" y="9384"/>
                    <a:pt x="10673" y="9384"/>
                    <a:pt x="10670" y="9384"/>
                  </a:cubicBezTo>
                  <a:cubicBezTo>
                    <a:pt x="10617" y="9384"/>
                    <a:pt x="10241" y="9218"/>
                    <a:pt x="9815" y="9010"/>
                  </a:cubicBezTo>
                  <a:cubicBezTo>
                    <a:pt x="9287" y="8742"/>
                    <a:pt x="8940" y="8595"/>
                    <a:pt x="8856" y="8595"/>
                  </a:cubicBezTo>
                  <a:cubicBezTo>
                    <a:pt x="8813" y="8595"/>
                    <a:pt x="8841" y="8635"/>
                    <a:pt x="8953" y="8719"/>
                  </a:cubicBezTo>
                  <a:cubicBezTo>
                    <a:pt x="9035" y="8788"/>
                    <a:pt x="9489" y="9045"/>
                    <a:pt x="9954" y="9289"/>
                  </a:cubicBezTo>
                  <a:cubicBezTo>
                    <a:pt x="10408" y="9545"/>
                    <a:pt x="10793" y="9801"/>
                    <a:pt x="10793" y="9860"/>
                  </a:cubicBezTo>
                  <a:cubicBezTo>
                    <a:pt x="10793" y="9895"/>
                    <a:pt x="10777" y="9914"/>
                    <a:pt x="10737" y="9914"/>
                  </a:cubicBezTo>
                  <a:cubicBezTo>
                    <a:pt x="10672" y="9914"/>
                    <a:pt x="10544" y="9867"/>
                    <a:pt x="10315" y="9766"/>
                  </a:cubicBezTo>
                  <a:cubicBezTo>
                    <a:pt x="9761" y="9518"/>
                    <a:pt x="9471" y="9403"/>
                    <a:pt x="9373" y="9403"/>
                  </a:cubicBezTo>
                  <a:cubicBezTo>
                    <a:pt x="9314" y="9403"/>
                    <a:pt x="9323" y="9444"/>
                    <a:pt x="9384" y="9522"/>
                  </a:cubicBezTo>
                  <a:cubicBezTo>
                    <a:pt x="9442" y="9580"/>
                    <a:pt x="9791" y="9766"/>
                    <a:pt x="10175" y="9941"/>
                  </a:cubicBezTo>
                  <a:cubicBezTo>
                    <a:pt x="10711" y="10174"/>
                    <a:pt x="10874" y="10290"/>
                    <a:pt x="10874" y="10407"/>
                  </a:cubicBezTo>
                  <a:cubicBezTo>
                    <a:pt x="10874" y="10471"/>
                    <a:pt x="10866" y="10506"/>
                    <a:pt x="10823" y="10506"/>
                  </a:cubicBezTo>
                  <a:cubicBezTo>
                    <a:pt x="10765" y="10506"/>
                    <a:pt x="10644" y="10442"/>
                    <a:pt x="10397" y="10302"/>
                  </a:cubicBezTo>
                  <a:cubicBezTo>
                    <a:pt x="10141" y="10162"/>
                    <a:pt x="9873" y="9988"/>
                    <a:pt x="9791" y="9929"/>
                  </a:cubicBezTo>
                  <a:cubicBezTo>
                    <a:pt x="9745" y="9887"/>
                    <a:pt x="9706" y="9867"/>
                    <a:pt x="9675" y="9867"/>
                  </a:cubicBezTo>
                  <a:cubicBezTo>
                    <a:pt x="9596" y="9867"/>
                    <a:pt x="9573" y="9993"/>
                    <a:pt x="9640" y="10186"/>
                  </a:cubicBezTo>
                  <a:cubicBezTo>
                    <a:pt x="9675" y="10279"/>
                    <a:pt x="9733" y="10453"/>
                    <a:pt x="9756" y="10593"/>
                  </a:cubicBezTo>
                  <a:cubicBezTo>
                    <a:pt x="9793" y="10718"/>
                    <a:pt x="9802" y="10774"/>
                    <a:pt x="9777" y="10774"/>
                  </a:cubicBezTo>
                  <a:cubicBezTo>
                    <a:pt x="9762" y="10774"/>
                    <a:pt x="9737" y="10755"/>
                    <a:pt x="9698" y="10721"/>
                  </a:cubicBezTo>
                  <a:cubicBezTo>
                    <a:pt x="9628" y="10663"/>
                    <a:pt x="9477" y="10314"/>
                    <a:pt x="9361" y="9929"/>
                  </a:cubicBezTo>
                  <a:cubicBezTo>
                    <a:pt x="9244" y="9557"/>
                    <a:pt x="9116" y="9243"/>
                    <a:pt x="9069" y="9243"/>
                  </a:cubicBezTo>
                  <a:cubicBezTo>
                    <a:pt x="8965" y="9243"/>
                    <a:pt x="8965" y="9277"/>
                    <a:pt x="9116" y="9813"/>
                  </a:cubicBezTo>
                  <a:cubicBezTo>
                    <a:pt x="9174" y="10057"/>
                    <a:pt x="9221" y="10267"/>
                    <a:pt x="9198" y="10290"/>
                  </a:cubicBezTo>
                  <a:cubicBezTo>
                    <a:pt x="9184" y="10304"/>
                    <a:pt x="9168" y="10311"/>
                    <a:pt x="9150" y="10311"/>
                  </a:cubicBezTo>
                  <a:cubicBezTo>
                    <a:pt x="9046" y="10311"/>
                    <a:pt x="8876" y="10089"/>
                    <a:pt x="8697" y="9731"/>
                  </a:cubicBezTo>
                  <a:cubicBezTo>
                    <a:pt x="8498" y="9309"/>
                    <a:pt x="8349" y="9093"/>
                    <a:pt x="8293" y="9093"/>
                  </a:cubicBezTo>
                  <a:cubicBezTo>
                    <a:pt x="8242" y="9093"/>
                    <a:pt x="8272" y="9280"/>
                    <a:pt x="8417" y="9662"/>
                  </a:cubicBezTo>
                  <a:lnTo>
                    <a:pt x="8569" y="10069"/>
                  </a:lnTo>
                  <a:lnTo>
                    <a:pt x="8394" y="10011"/>
                  </a:lnTo>
                  <a:cubicBezTo>
                    <a:pt x="8289" y="9988"/>
                    <a:pt x="8208" y="9953"/>
                    <a:pt x="8208" y="9953"/>
                  </a:cubicBezTo>
                  <a:cubicBezTo>
                    <a:pt x="8208" y="9941"/>
                    <a:pt x="8033" y="9697"/>
                    <a:pt x="7835" y="9406"/>
                  </a:cubicBezTo>
                  <a:cubicBezTo>
                    <a:pt x="7490" y="8920"/>
                    <a:pt x="7234" y="8629"/>
                    <a:pt x="7147" y="8629"/>
                  </a:cubicBezTo>
                  <a:cubicBezTo>
                    <a:pt x="7125" y="8629"/>
                    <a:pt x="7114" y="8647"/>
                    <a:pt x="7114" y="8684"/>
                  </a:cubicBezTo>
                  <a:cubicBezTo>
                    <a:pt x="7114" y="8788"/>
                    <a:pt x="7172" y="8905"/>
                    <a:pt x="7614" y="9627"/>
                  </a:cubicBezTo>
                  <a:lnTo>
                    <a:pt x="7766" y="9883"/>
                  </a:lnTo>
                  <a:lnTo>
                    <a:pt x="7579" y="9836"/>
                  </a:lnTo>
                  <a:cubicBezTo>
                    <a:pt x="7486" y="9813"/>
                    <a:pt x="7183" y="9592"/>
                    <a:pt x="6916" y="9359"/>
                  </a:cubicBezTo>
                  <a:cubicBezTo>
                    <a:pt x="6585" y="9054"/>
                    <a:pt x="6409" y="8921"/>
                    <a:pt x="6337" y="8921"/>
                  </a:cubicBezTo>
                  <a:cubicBezTo>
                    <a:pt x="6311" y="8921"/>
                    <a:pt x="6299" y="8940"/>
                    <a:pt x="6299" y="8975"/>
                  </a:cubicBezTo>
                  <a:cubicBezTo>
                    <a:pt x="6299" y="9010"/>
                    <a:pt x="6450" y="9196"/>
                    <a:pt x="6636" y="9382"/>
                  </a:cubicBezTo>
                  <a:cubicBezTo>
                    <a:pt x="6974" y="9720"/>
                    <a:pt x="6974" y="9731"/>
                    <a:pt x="6776" y="9731"/>
                  </a:cubicBezTo>
                  <a:cubicBezTo>
                    <a:pt x="6660" y="9731"/>
                    <a:pt x="6264" y="9534"/>
                    <a:pt x="5879" y="9289"/>
                  </a:cubicBezTo>
                  <a:cubicBezTo>
                    <a:pt x="5507" y="9045"/>
                    <a:pt x="5169" y="8835"/>
                    <a:pt x="5134" y="8835"/>
                  </a:cubicBezTo>
                  <a:cubicBezTo>
                    <a:pt x="4971" y="8835"/>
                    <a:pt x="5111" y="8986"/>
                    <a:pt x="5612" y="9347"/>
                  </a:cubicBezTo>
                  <a:cubicBezTo>
                    <a:pt x="5960" y="9594"/>
                    <a:pt x="6088" y="9721"/>
                    <a:pt x="5995" y="9721"/>
                  </a:cubicBezTo>
                  <a:cubicBezTo>
                    <a:pt x="5917" y="9721"/>
                    <a:pt x="5685" y="9632"/>
                    <a:pt x="5297" y="9452"/>
                  </a:cubicBezTo>
                  <a:cubicBezTo>
                    <a:pt x="4778" y="9212"/>
                    <a:pt x="4416" y="9095"/>
                    <a:pt x="4293" y="9095"/>
                  </a:cubicBezTo>
                  <a:cubicBezTo>
                    <a:pt x="4159" y="9095"/>
                    <a:pt x="4305" y="9232"/>
                    <a:pt x="4832" y="9499"/>
                  </a:cubicBezTo>
                  <a:cubicBezTo>
                    <a:pt x="5111" y="9638"/>
                    <a:pt x="5309" y="9766"/>
                    <a:pt x="5297" y="9778"/>
                  </a:cubicBezTo>
                  <a:cubicBezTo>
                    <a:pt x="5296" y="9780"/>
                    <a:pt x="5291" y="9781"/>
                    <a:pt x="5285" y="9781"/>
                  </a:cubicBezTo>
                  <a:cubicBezTo>
                    <a:pt x="5213" y="9781"/>
                    <a:pt x="4854" y="9659"/>
                    <a:pt x="4436" y="9487"/>
                  </a:cubicBezTo>
                  <a:cubicBezTo>
                    <a:pt x="3874" y="9261"/>
                    <a:pt x="3616" y="9170"/>
                    <a:pt x="3506" y="9170"/>
                  </a:cubicBezTo>
                  <a:cubicBezTo>
                    <a:pt x="3452" y="9170"/>
                    <a:pt x="3435" y="9192"/>
                    <a:pt x="3435" y="9231"/>
                  </a:cubicBezTo>
                  <a:cubicBezTo>
                    <a:pt x="3435" y="9277"/>
                    <a:pt x="3714" y="9429"/>
                    <a:pt x="4052" y="9580"/>
                  </a:cubicBezTo>
                  <a:cubicBezTo>
                    <a:pt x="4645" y="9848"/>
                    <a:pt x="4657" y="9860"/>
                    <a:pt x="4401" y="9906"/>
                  </a:cubicBezTo>
                  <a:cubicBezTo>
                    <a:pt x="4377" y="9910"/>
                    <a:pt x="4349" y="9911"/>
                    <a:pt x="4318" y="9911"/>
                  </a:cubicBezTo>
                  <a:cubicBezTo>
                    <a:pt x="4136" y="9911"/>
                    <a:pt x="3836" y="9854"/>
                    <a:pt x="3528" y="9755"/>
                  </a:cubicBezTo>
                  <a:cubicBezTo>
                    <a:pt x="3126" y="9629"/>
                    <a:pt x="2844" y="9572"/>
                    <a:pt x="2712" y="9572"/>
                  </a:cubicBezTo>
                  <a:cubicBezTo>
                    <a:pt x="2526" y="9572"/>
                    <a:pt x="2640" y="9685"/>
                    <a:pt x="3144" y="9883"/>
                  </a:cubicBezTo>
                  <a:cubicBezTo>
                    <a:pt x="3542" y="10038"/>
                    <a:pt x="3548" y="10122"/>
                    <a:pt x="3244" y="10122"/>
                  </a:cubicBezTo>
                  <a:cubicBezTo>
                    <a:pt x="3069" y="10122"/>
                    <a:pt x="2789" y="10094"/>
                    <a:pt x="2422" y="10034"/>
                  </a:cubicBezTo>
                  <a:cubicBezTo>
                    <a:pt x="1968" y="9953"/>
                    <a:pt x="1514" y="9894"/>
                    <a:pt x="1409" y="9894"/>
                  </a:cubicBezTo>
                  <a:cubicBezTo>
                    <a:pt x="1048" y="9894"/>
                    <a:pt x="1316" y="10046"/>
                    <a:pt x="1921" y="10197"/>
                  </a:cubicBezTo>
                  <a:cubicBezTo>
                    <a:pt x="2523" y="10338"/>
                    <a:pt x="2584" y="10423"/>
                    <a:pt x="2222" y="10423"/>
                  </a:cubicBezTo>
                  <a:cubicBezTo>
                    <a:pt x="2017" y="10423"/>
                    <a:pt x="1677" y="10396"/>
                    <a:pt x="1223" y="10337"/>
                  </a:cubicBezTo>
                  <a:cubicBezTo>
                    <a:pt x="796" y="10286"/>
                    <a:pt x="408" y="10253"/>
                    <a:pt x="221" y="10253"/>
                  </a:cubicBezTo>
                  <a:cubicBezTo>
                    <a:pt x="152" y="10253"/>
                    <a:pt x="111" y="10258"/>
                    <a:pt x="105" y="10267"/>
                  </a:cubicBezTo>
                  <a:cubicBezTo>
                    <a:pt x="0" y="10360"/>
                    <a:pt x="256" y="10453"/>
                    <a:pt x="885" y="10546"/>
                  </a:cubicBezTo>
                  <a:cubicBezTo>
                    <a:pt x="2096" y="10733"/>
                    <a:pt x="2061" y="10651"/>
                    <a:pt x="1223" y="11303"/>
                  </a:cubicBezTo>
                  <a:cubicBezTo>
                    <a:pt x="815" y="11618"/>
                    <a:pt x="512" y="11909"/>
                    <a:pt x="536" y="11944"/>
                  </a:cubicBezTo>
                  <a:cubicBezTo>
                    <a:pt x="545" y="11959"/>
                    <a:pt x="562" y="11966"/>
                    <a:pt x="587" y="11966"/>
                  </a:cubicBezTo>
                  <a:cubicBezTo>
                    <a:pt x="718" y="11966"/>
                    <a:pt x="1071" y="11758"/>
                    <a:pt x="1735" y="11280"/>
                  </a:cubicBezTo>
                  <a:cubicBezTo>
                    <a:pt x="2049" y="11059"/>
                    <a:pt x="2317" y="10884"/>
                    <a:pt x="2340" y="10884"/>
                  </a:cubicBezTo>
                  <a:cubicBezTo>
                    <a:pt x="2364" y="10884"/>
                    <a:pt x="2177" y="11105"/>
                    <a:pt x="1933" y="11385"/>
                  </a:cubicBezTo>
                  <a:cubicBezTo>
                    <a:pt x="1677" y="11664"/>
                    <a:pt x="1479" y="11920"/>
                    <a:pt x="1479" y="11955"/>
                  </a:cubicBezTo>
                  <a:cubicBezTo>
                    <a:pt x="1479" y="11998"/>
                    <a:pt x="1491" y="12020"/>
                    <a:pt x="1521" y="12020"/>
                  </a:cubicBezTo>
                  <a:cubicBezTo>
                    <a:pt x="1604" y="12020"/>
                    <a:pt x="1823" y="11838"/>
                    <a:pt x="2270" y="11408"/>
                  </a:cubicBezTo>
                  <a:cubicBezTo>
                    <a:pt x="2631" y="11070"/>
                    <a:pt x="2992" y="10803"/>
                    <a:pt x="3074" y="10803"/>
                  </a:cubicBezTo>
                  <a:cubicBezTo>
                    <a:pt x="3190" y="10803"/>
                    <a:pt x="3120" y="10896"/>
                    <a:pt x="2841" y="11129"/>
                  </a:cubicBezTo>
                  <a:cubicBezTo>
                    <a:pt x="2545" y="11384"/>
                    <a:pt x="2441" y="11569"/>
                    <a:pt x="2541" y="11569"/>
                  </a:cubicBezTo>
                  <a:cubicBezTo>
                    <a:pt x="2587" y="11569"/>
                    <a:pt x="2675" y="11530"/>
                    <a:pt x="2806" y="11443"/>
                  </a:cubicBezTo>
                  <a:cubicBezTo>
                    <a:pt x="2896" y="11376"/>
                    <a:pt x="2957" y="11342"/>
                    <a:pt x="2976" y="11342"/>
                  </a:cubicBezTo>
                  <a:cubicBezTo>
                    <a:pt x="2987" y="11342"/>
                    <a:pt x="2986" y="11352"/>
                    <a:pt x="2969" y="11373"/>
                  </a:cubicBezTo>
                  <a:cubicBezTo>
                    <a:pt x="2849" y="11500"/>
                    <a:pt x="2824" y="11561"/>
                    <a:pt x="2881" y="11561"/>
                  </a:cubicBezTo>
                  <a:cubicBezTo>
                    <a:pt x="2994" y="11561"/>
                    <a:pt x="3440" y="11313"/>
                    <a:pt x="4110" y="10861"/>
                  </a:cubicBezTo>
                  <a:cubicBezTo>
                    <a:pt x="4401" y="10665"/>
                    <a:pt x="4583" y="10573"/>
                    <a:pt x="4638" y="10573"/>
                  </a:cubicBezTo>
                  <a:cubicBezTo>
                    <a:pt x="4705" y="10573"/>
                    <a:pt x="4586" y="10706"/>
                    <a:pt x="4250" y="10954"/>
                  </a:cubicBezTo>
                  <a:cubicBezTo>
                    <a:pt x="3807" y="11280"/>
                    <a:pt x="3656" y="11455"/>
                    <a:pt x="3819" y="11455"/>
                  </a:cubicBezTo>
                  <a:cubicBezTo>
                    <a:pt x="3854" y="11455"/>
                    <a:pt x="4203" y="11233"/>
                    <a:pt x="4610" y="10966"/>
                  </a:cubicBezTo>
                  <a:cubicBezTo>
                    <a:pt x="5041" y="10686"/>
                    <a:pt x="5495" y="10453"/>
                    <a:pt x="5682" y="10430"/>
                  </a:cubicBezTo>
                  <a:cubicBezTo>
                    <a:pt x="5792" y="10410"/>
                    <a:pt x="5873" y="10394"/>
                    <a:pt x="5913" y="10394"/>
                  </a:cubicBezTo>
                  <a:cubicBezTo>
                    <a:pt x="6015" y="10394"/>
                    <a:pt x="5848" y="10505"/>
                    <a:pt x="5228" y="10966"/>
                  </a:cubicBezTo>
                  <a:cubicBezTo>
                    <a:pt x="4855" y="11245"/>
                    <a:pt x="4587" y="11489"/>
                    <a:pt x="4634" y="11513"/>
                  </a:cubicBezTo>
                  <a:cubicBezTo>
                    <a:pt x="4645" y="11517"/>
                    <a:pt x="4659" y="11519"/>
                    <a:pt x="4675" y="11519"/>
                  </a:cubicBezTo>
                  <a:cubicBezTo>
                    <a:pt x="4836" y="11519"/>
                    <a:pt x="5226" y="11303"/>
                    <a:pt x="5914" y="10826"/>
                  </a:cubicBezTo>
                  <a:cubicBezTo>
                    <a:pt x="6265" y="10589"/>
                    <a:pt x="6582" y="10406"/>
                    <a:pt x="6632" y="10406"/>
                  </a:cubicBezTo>
                  <a:cubicBezTo>
                    <a:pt x="6634" y="10406"/>
                    <a:pt x="6635" y="10406"/>
                    <a:pt x="6636" y="10407"/>
                  </a:cubicBezTo>
                  <a:cubicBezTo>
                    <a:pt x="6683" y="10418"/>
                    <a:pt x="6462" y="10593"/>
                    <a:pt x="6159" y="10803"/>
                  </a:cubicBezTo>
                  <a:cubicBezTo>
                    <a:pt x="5704" y="11100"/>
                    <a:pt x="5490" y="11315"/>
                    <a:pt x="5596" y="11315"/>
                  </a:cubicBezTo>
                  <a:cubicBezTo>
                    <a:pt x="5639" y="11315"/>
                    <a:pt x="5736" y="11279"/>
                    <a:pt x="5891" y="11198"/>
                  </a:cubicBezTo>
                  <a:cubicBezTo>
                    <a:pt x="6089" y="11105"/>
                    <a:pt x="6485" y="10872"/>
                    <a:pt x="6764" y="10698"/>
                  </a:cubicBezTo>
                  <a:cubicBezTo>
                    <a:pt x="7060" y="10507"/>
                    <a:pt x="7299" y="10404"/>
                    <a:pt x="7445" y="10404"/>
                  </a:cubicBezTo>
                  <a:cubicBezTo>
                    <a:pt x="7460" y="10404"/>
                    <a:pt x="7473" y="10405"/>
                    <a:pt x="7486" y="10407"/>
                  </a:cubicBezTo>
                  <a:cubicBezTo>
                    <a:pt x="7661" y="10430"/>
                    <a:pt x="7579" y="10500"/>
                    <a:pt x="6916" y="10872"/>
                  </a:cubicBezTo>
                  <a:cubicBezTo>
                    <a:pt x="6194" y="11280"/>
                    <a:pt x="5984" y="11455"/>
                    <a:pt x="6217" y="11455"/>
                  </a:cubicBezTo>
                  <a:cubicBezTo>
                    <a:pt x="6275" y="11455"/>
                    <a:pt x="6706" y="11245"/>
                    <a:pt x="7195" y="10989"/>
                  </a:cubicBezTo>
                  <a:lnTo>
                    <a:pt x="8068" y="10535"/>
                  </a:lnTo>
                  <a:lnTo>
                    <a:pt x="8604" y="10814"/>
                  </a:lnTo>
                  <a:lnTo>
                    <a:pt x="7952" y="11117"/>
                  </a:lnTo>
                  <a:cubicBezTo>
                    <a:pt x="7148" y="11478"/>
                    <a:pt x="6974" y="11583"/>
                    <a:pt x="7044" y="11652"/>
                  </a:cubicBezTo>
                  <a:cubicBezTo>
                    <a:pt x="7047" y="11656"/>
                    <a:pt x="7055" y="11658"/>
                    <a:pt x="7067" y="11658"/>
                  </a:cubicBezTo>
                  <a:cubicBezTo>
                    <a:pt x="7168" y="11658"/>
                    <a:pt x="7560" y="11527"/>
                    <a:pt x="7998" y="11350"/>
                  </a:cubicBezTo>
                  <a:cubicBezTo>
                    <a:pt x="8544" y="11124"/>
                    <a:pt x="8772" y="11038"/>
                    <a:pt x="8908" y="11038"/>
                  </a:cubicBezTo>
                  <a:cubicBezTo>
                    <a:pt x="8975" y="11038"/>
                    <a:pt x="9020" y="11059"/>
                    <a:pt x="9069" y="11094"/>
                  </a:cubicBezTo>
                  <a:cubicBezTo>
                    <a:pt x="9267" y="11233"/>
                    <a:pt x="9291" y="11373"/>
                    <a:pt x="9116" y="11373"/>
                  </a:cubicBezTo>
                  <a:cubicBezTo>
                    <a:pt x="8883" y="11373"/>
                    <a:pt x="7684" y="11792"/>
                    <a:pt x="7719" y="11862"/>
                  </a:cubicBezTo>
                  <a:cubicBezTo>
                    <a:pt x="7734" y="11885"/>
                    <a:pt x="7778" y="11897"/>
                    <a:pt x="7833" y="11897"/>
                  </a:cubicBezTo>
                  <a:cubicBezTo>
                    <a:pt x="7863" y="11897"/>
                    <a:pt x="7896" y="11894"/>
                    <a:pt x="7929" y="11885"/>
                  </a:cubicBezTo>
                  <a:cubicBezTo>
                    <a:pt x="7956" y="11877"/>
                    <a:pt x="7980" y="11873"/>
                    <a:pt x="8002" y="11873"/>
                  </a:cubicBezTo>
                  <a:cubicBezTo>
                    <a:pt x="8098" y="11873"/>
                    <a:pt x="8132" y="11958"/>
                    <a:pt x="8103" y="12130"/>
                  </a:cubicBezTo>
                  <a:cubicBezTo>
                    <a:pt x="8092" y="12165"/>
                    <a:pt x="8208" y="12188"/>
                    <a:pt x="8336" y="12188"/>
                  </a:cubicBezTo>
                  <a:cubicBezTo>
                    <a:pt x="8487" y="12188"/>
                    <a:pt x="8604" y="12235"/>
                    <a:pt x="8639" y="12304"/>
                  </a:cubicBezTo>
                  <a:cubicBezTo>
                    <a:pt x="8662" y="12374"/>
                    <a:pt x="8778" y="12433"/>
                    <a:pt x="8895" y="12433"/>
                  </a:cubicBezTo>
                  <a:cubicBezTo>
                    <a:pt x="9011" y="12444"/>
                    <a:pt x="9186" y="12467"/>
                    <a:pt x="9279" y="12502"/>
                  </a:cubicBezTo>
                  <a:cubicBezTo>
                    <a:pt x="9419" y="12561"/>
                    <a:pt x="9407" y="12584"/>
                    <a:pt x="9174" y="12630"/>
                  </a:cubicBezTo>
                  <a:cubicBezTo>
                    <a:pt x="9023" y="12665"/>
                    <a:pt x="8906" y="12724"/>
                    <a:pt x="8906" y="12770"/>
                  </a:cubicBezTo>
                  <a:cubicBezTo>
                    <a:pt x="8906" y="12790"/>
                    <a:pt x="8804" y="12803"/>
                    <a:pt x="8634" y="12803"/>
                  </a:cubicBezTo>
                  <a:cubicBezTo>
                    <a:pt x="8511" y="12803"/>
                    <a:pt x="8353" y="12796"/>
                    <a:pt x="8173" y="12782"/>
                  </a:cubicBezTo>
                  <a:cubicBezTo>
                    <a:pt x="7985" y="12769"/>
                    <a:pt x="7835" y="12762"/>
                    <a:pt x="7721" y="12762"/>
                  </a:cubicBezTo>
                  <a:cubicBezTo>
                    <a:pt x="7530" y="12762"/>
                    <a:pt x="7440" y="12780"/>
                    <a:pt x="7440" y="12817"/>
                  </a:cubicBezTo>
                  <a:cubicBezTo>
                    <a:pt x="7440" y="12910"/>
                    <a:pt x="7649" y="12956"/>
                    <a:pt x="8534" y="13050"/>
                  </a:cubicBezTo>
                  <a:cubicBezTo>
                    <a:pt x="8988" y="13108"/>
                    <a:pt x="9000" y="13108"/>
                    <a:pt x="8813" y="13213"/>
                  </a:cubicBezTo>
                  <a:cubicBezTo>
                    <a:pt x="8709" y="13271"/>
                    <a:pt x="8383" y="13329"/>
                    <a:pt x="8092" y="13329"/>
                  </a:cubicBezTo>
                  <a:cubicBezTo>
                    <a:pt x="7253" y="13329"/>
                    <a:pt x="6217" y="13434"/>
                    <a:pt x="6217" y="13504"/>
                  </a:cubicBezTo>
                  <a:cubicBezTo>
                    <a:pt x="6217" y="13539"/>
                    <a:pt x="6636" y="13585"/>
                    <a:pt x="7172" y="13597"/>
                  </a:cubicBezTo>
                  <a:lnTo>
                    <a:pt x="8126" y="13620"/>
                  </a:lnTo>
                  <a:lnTo>
                    <a:pt x="7777" y="13841"/>
                  </a:lnTo>
                  <a:cubicBezTo>
                    <a:pt x="7591" y="13969"/>
                    <a:pt x="7358" y="14062"/>
                    <a:pt x="7242" y="14062"/>
                  </a:cubicBezTo>
                  <a:cubicBezTo>
                    <a:pt x="7137" y="14062"/>
                    <a:pt x="6683" y="14144"/>
                    <a:pt x="6240" y="14237"/>
                  </a:cubicBezTo>
                  <a:cubicBezTo>
                    <a:pt x="5347" y="14417"/>
                    <a:pt x="5134" y="14550"/>
                    <a:pt x="5513" y="14550"/>
                  </a:cubicBezTo>
                  <a:cubicBezTo>
                    <a:pt x="5697" y="14550"/>
                    <a:pt x="6021" y="14519"/>
                    <a:pt x="6473" y="14447"/>
                  </a:cubicBezTo>
                  <a:lnTo>
                    <a:pt x="7114" y="14342"/>
                  </a:lnTo>
                  <a:lnTo>
                    <a:pt x="7114" y="14342"/>
                  </a:lnTo>
                  <a:lnTo>
                    <a:pt x="6939" y="14516"/>
                  </a:lnTo>
                  <a:cubicBezTo>
                    <a:pt x="6834" y="14633"/>
                    <a:pt x="6625" y="14726"/>
                    <a:pt x="6392" y="14761"/>
                  </a:cubicBezTo>
                  <a:cubicBezTo>
                    <a:pt x="5565" y="14866"/>
                    <a:pt x="4610" y="15075"/>
                    <a:pt x="4541" y="15145"/>
                  </a:cubicBezTo>
                  <a:cubicBezTo>
                    <a:pt x="4510" y="15175"/>
                    <a:pt x="4589" y="15190"/>
                    <a:pt x="4742" y="15190"/>
                  </a:cubicBezTo>
                  <a:cubicBezTo>
                    <a:pt x="5003" y="15190"/>
                    <a:pt x="5480" y="15149"/>
                    <a:pt x="6008" y="15075"/>
                  </a:cubicBezTo>
                  <a:lnTo>
                    <a:pt x="6415" y="15017"/>
                  </a:lnTo>
                  <a:lnTo>
                    <a:pt x="6136" y="15343"/>
                  </a:lnTo>
                  <a:cubicBezTo>
                    <a:pt x="5868" y="15646"/>
                    <a:pt x="5775" y="15692"/>
                    <a:pt x="4948" y="15902"/>
                  </a:cubicBezTo>
                  <a:cubicBezTo>
                    <a:pt x="3935" y="16146"/>
                    <a:pt x="3528" y="16298"/>
                    <a:pt x="3644" y="16368"/>
                  </a:cubicBezTo>
                  <a:cubicBezTo>
                    <a:pt x="3650" y="16371"/>
                    <a:pt x="3663" y="16372"/>
                    <a:pt x="3684" y="16372"/>
                  </a:cubicBezTo>
                  <a:cubicBezTo>
                    <a:pt x="3886" y="16372"/>
                    <a:pt x="4776" y="16223"/>
                    <a:pt x="5379" y="16065"/>
                  </a:cubicBezTo>
                  <a:cubicBezTo>
                    <a:pt x="5439" y="16050"/>
                    <a:pt x="5479" y="16040"/>
                    <a:pt x="5502" y="16040"/>
                  </a:cubicBezTo>
                  <a:cubicBezTo>
                    <a:pt x="5551" y="16040"/>
                    <a:pt x="5520" y="16085"/>
                    <a:pt x="5425" y="16228"/>
                  </a:cubicBezTo>
                  <a:cubicBezTo>
                    <a:pt x="5332" y="16356"/>
                    <a:pt x="5111" y="16484"/>
                    <a:pt x="4867" y="16554"/>
                  </a:cubicBezTo>
                  <a:cubicBezTo>
                    <a:pt x="4110" y="16787"/>
                    <a:pt x="3353" y="17101"/>
                    <a:pt x="3353" y="17183"/>
                  </a:cubicBezTo>
                  <a:cubicBezTo>
                    <a:pt x="3353" y="17215"/>
                    <a:pt x="3385" y="17230"/>
                    <a:pt x="3449" y="17230"/>
                  </a:cubicBezTo>
                  <a:cubicBezTo>
                    <a:pt x="3595" y="17230"/>
                    <a:pt x="3908" y="17150"/>
                    <a:pt x="4401" y="16996"/>
                  </a:cubicBezTo>
                  <a:cubicBezTo>
                    <a:pt x="4657" y="16911"/>
                    <a:pt x="4883" y="16855"/>
                    <a:pt x="4937" y="16855"/>
                  </a:cubicBezTo>
                  <a:cubicBezTo>
                    <a:pt x="4943" y="16855"/>
                    <a:pt x="4946" y="16856"/>
                    <a:pt x="4948" y="16857"/>
                  </a:cubicBezTo>
                  <a:cubicBezTo>
                    <a:pt x="5041" y="16950"/>
                    <a:pt x="4680" y="17183"/>
                    <a:pt x="3993" y="17485"/>
                  </a:cubicBezTo>
                  <a:cubicBezTo>
                    <a:pt x="3171" y="17850"/>
                    <a:pt x="2819" y="18074"/>
                    <a:pt x="2974" y="18074"/>
                  </a:cubicBezTo>
                  <a:cubicBezTo>
                    <a:pt x="3072" y="18074"/>
                    <a:pt x="3369" y="17986"/>
                    <a:pt x="3877" y="17788"/>
                  </a:cubicBezTo>
                  <a:lnTo>
                    <a:pt x="4587" y="17509"/>
                  </a:lnTo>
                  <a:lnTo>
                    <a:pt x="4436" y="17753"/>
                  </a:lnTo>
                  <a:cubicBezTo>
                    <a:pt x="4331" y="17939"/>
                    <a:pt x="4098" y="18091"/>
                    <a:pt x="3551" y="18324"/>
                  </a:cubicBezTo>
                  <a:cubicBezTo>
                    <a:pt x="3155" y="18498"/>
                    <a:pt x="2771" y="18708"/>
                    <a:pt x="2701" y="18766"/>
                  </a:cubicBezTo>
                  <a:cubicBezTo>
                    <a:pt x="2626" y="18841"/>
                    <a:pt x="2594" y="18885"/>
                    <a:pt x="2647" y="18885"/>
                  </a:cubicBezTo>
                  <a:cubicBezTo>
                    <a:pt x="2742" y="18885"/>
                    <a:pt x="3108" y="18745"/>
                    <a:pt x="3982" y="18393"/>
                  </a:cubicBezTo>
                  <a:cubicBezTo>
                    <a:pt x="4038" y="18372"/>
                    <a:pt x="4076" y="18360"/>
                    <a:pt x="4100" y="18360"/>
                  </a:cubicBezTo>
                  <a:cubicBezTo>
                    <a:pt x="4141" y="18360"/>
                    <a:pt x="4139" y="18394"/>
                    <a:pt x="4110" y="18475"/>
                  </a:cubicBezTo>
                  <a:cubicBezTo>
                    <a:pt x="4075" y="18556"/>
                    <a:pt x="3714" y="18836"/>
                    <a:pt x="3307" y="19092"/>
                  </a:cubicBezTo>
                  <a:cubicBezTo>
                    <a:pt x="2911" y="19348"/>
                    <a:pt x="2527" y="19604"/>
                    <a:pt x="2457" y="19674"/>
                  </a:cubicBezTo>
                  <a:cubicBezTo>
                    <a:pt x="2375" y="19751"/>
                    <a:pt x="2365" y="19789"/>
                    <a:pt x="2418" y="19789"/>
                  </a:cubicBezTo>
                  <a:cubicBezTo>
                    <a:pt x="2509" y="19789"/>
                    <a:pt x="2787" y="19678"/>
                    <a:pt x="3213" y="19464"/>
                  </a:cubicBezTo>
                  <a:cubicBezTo>
                    <a:pt x="3563" y="19278"/>
                    <a:pt x="3865" y="19127"/>
                    <a:pt x="3877" y="19127"/>
                  </a:cubicBezTo>
                  <a:lnTo>
                    <a:pt x="3877" y="19127"/>
                  </a:lnTo>
                  <a:cubicBezTo>
                    <a:pt x="3900" y="19127"/>
                    <a:pt x="3551" y="19499"/>
                    <a:pt x="3109" y="19942"/>
                  </a:cubicBezTo>
                  <a:cubicBezTo>
                    <a:pt x="2352" y="20699"/>
                    <a:pt x="2177" y="20931"/>
                    <a:pt x="2364" y="20931"/>
                  </a:cubicBezTo>
                  <a:cubicBezTo>
                    <a:pt x="2398" y="20931"/>
                    <a:pt x="2748" y="20629"/>
                    <a:pt x="3155" y="20256"/>
                  </a:cubicBezTo>
                  <a:cubicBezTo>
                    <a:pt x="3573" y="19861"/>
                    <a:pt x="3748" y="19704"/>
                    <a:pt x="3803" y="19704"/>
                  </a:cubicBezTo>
                  <a:cubicBezTo>
                    <a:pt x="3832" y="19704"/>
                    <a:pt x="3827" y="19749"/>
                    <a:pt x="3807" y="19825"/>
                  </a:cubicBezTo>
                  <a:cubicBezTo>
                    <a:pt x="3667" y="20373"/>
                    <a:pt x="3516" y="21281"/>
                    <a:pt x="3551" y="21327"/>
                  </a:cubicBezTo>
                  <a:cubicBezTo>
                    <a:pt x="3564" y="21338"/>
                    <a:pt x="3576" y="21345"/>
                    <a:pt x="3588" y="21345"/>
                  </a:cubicBezTo>
                  <a:cubicBezTo>
                    <a:pt x="3662" y="21345"/>
                    <a:pt x="3731" y="21088"/>
                    <a:pt x="3982" y="20105"/>
                  </a:cubicBezTo>
                  <a:cubicBezTo>
                    <a:pt x="4133" y="19453"/>
                    <a:pt x="4308" y="18871"/>
                    <a:pt x="4366" y="18801"/>
                  </a:cubicBezTo>
                  <a:cubicBezTo>
                    <a:pt x="4424" y="18743"/>
                    <a:pt x="4494" y="18626"/>
                    <a:pt x="4529" y="18556"/>
                  </a:cubicBezTo>
                  <a:cubicBezTo>
                    <a:pt x="4531" y="18552"/>
                    <a:pt x="4533" y="18549"/>
                    <a:pt x="4534" y="18549"/>
                  </a:cubicBezTo>
                  <a:lnTo>
                    <a:pt x="4534" y="18549"/>
                  </a:lnTo>
                  <a:cubicBezTo>
                    <a:pt x="4552" y="18549"/>
                    <a:pt x="4550" y="18849"/>
                    <a:pt x="4529" y="19267"/>
                  </a:cubicBezTo>
                  <a:cubicBezTo>
                    <a:pt x="4494" y="19790"/>
                    <a:pt x="4506" y="20105"/>
                    <a:pt x="4564" y="20140"/>
                  </a:cubicBezTo>
                  <a:cubicBezTo>
                    <a:pt x="4581" y="20151"/>
                    <a:pt x="4597" y="20157"/>
                    <a:pt x="4611" y="20157"/>
                  </a:cubicBezTo>
                  <a:cubicBezTo>
                    <a:pt x="4702" y="20157"/>
                    <a:pt x="4735" y="19903"/>
                    <a:pt x="4785" y="18999"/>
                  </a:cubicBezTo>
                  <a:cubicBezTo>
                    <a:pt x="4832" y="18254"/>
                    <a:pt x="4878" y="17963"/>
                    <a:pt x="5006" y="17765"/>
                  </a:cubicBezTo>
                  <a:cubicBezTo>
                    <a:pt x="5088" y="17613"/>
                    <a:pt x="5181" y="17497"/>
                    <a:pt x="5193" y="17497"/>
                  </a:cubicBezTo>
                  <a:cubicBezTo>
                    <a:pt x="5216" y="17497"/>
                    <a:pt x="5204" y="17916"/>
                    <a:pt x="5193" y="18417"/>
                  </a:cubicBezTo>
                  <a:cubicBezTo>
                    <a:pt x="5168" y="18925"/>
                    <a:pt x="5177" y="19169"/>
                    <a:pt x="5209" y="19169"/>
                  </a:cubicBezTo>
                  <a:cubicBezTo>
                    <a:pt x="5253" y="19169"/>
                    <a:pt x="5337" y="18735"/>
                    <a:pt x="5437" y="17916"/>
                  </a:cubicBezTo>
                  <a:cubicBezTo>
                    <a:pt x="5553" y="17020"/>
                    <a:pt x="5600" y="16833"/>
                    <a:pt x="5810" y="16519"/>
                  </a:cubicBezTo>
                  <a:lnTo>
                    <a:pt x="6066" y="16146"/>
                  </a:lnTo>
                  <a:lnTo>
                    <a:pt x="6019" y="16472"/>
                  </a:lnTo>
                  <a:cubicBezTo>
                    <a:pt x="5984" y="16659"/>
                    <a:pt x="5949" y="17113"/>
                    <a:pt x="5914" y="17497"/>
                  </a:cubicBezTo>
                  <a:cubicBezTo>
                    <a:pt x="5882" y="17930"/>
                    <a:pt x="5890" y="18130"/>
                    <a:pt x="5925" y="18130"/>
                  </a:cubicBezTo>
                  <a:cubicBezTo>
                    <a:pt x="5976" y="18130"/>
                    <a:pt x="6087" y="17681"/>
                    <a:pt x="6205" y="16892"/>
                  </a:cubicBezTo>
                  <a:cubicBezTo>
                    <a:pt x="6357" y="15820"/>
                    <a:pt x="6392" y="15739"/>
                    <a:pt x="6636" y="15483"/>
                  </a:cubicBezTo>
                  <a:cubicBezTo>
                    <a:pt x="6769" y="15338"/>
                    <a:pt x="6892" y="15226"/>
                    <a:pt x="6913" y="15226"/>
                  </a:cubicBezTo>
                  <a:cubicBezTo>
                    <a:pt x="6914" y="15226"/>
                    <a:pt x="6915" y="15226"/>
                    <a:pt x="6916" y="15227"/>
                  </a:cubicBezTo>
                  <a:cubicBezTo>
                    <a:pt x="6916" y="15238"/>
                    <a:pt x="6857" y="15622"/>
                    <a:pt x="6776" y="16065"/>
                  </a:cubicBezTo>
                  <a:cubicBezTo>
                    <a:pt x="6706" y="16519"/>
                    <a:pt x="6648" y="16903"/>
                    <a:pt x="6671" y="16926"/>
                  </a:cubicBezTo>
                  <a:cubicBezTo>
                    <a:pt x="6681" y="16935"/>
                    <a:pt x="6690" y="16939"/>
                    <a:pt x="6700" y="16939"/>
                  </a:cubicBezTo>
                  <a:cubicBezTo>
                    <a:pt x="6799" y="16939"/>
                    <a:pt x="6923" y="16493"/>
                    <a:pt x="7230" y="15075"/>
                  </a:cubicBezTo>
                  <a:cubicBezTo>
                    <a:pt x="7268" y="14903"/>
                    <a:pt x="7606" y="14612"/>
                    <a:pt x="7725" y="14612"/>
                  </a:cubicBezTo>
                  <a:cubicBezTo>
                    <a:pt x="7750" y="14612"/>
                    <a:pt x="7766" y="14625"/>
                    <a:pt x="7766" y="14656"/>
                  </a:cubicBezTo>
                  <a:cubicBezTo>
                    <a:pt x="7766" y="14714"/>
                    <a:pt x="7707" y="14994"/>
                    <a:pt x="7637" y="15297"/>
                  </a:cubicBezTo>
                  <a:cubicBezTo>
                    <a:pt x="7579" y="15588"/>
                    <a:pt x="7521" y="15948"/>
                    <a:pt x="7521" y="16100"/>
                  </a:cubicBezTo>
                  <a:cubicBezTo>
                    <a:pt x="7521" y="16257"/>
                    <a:pt x="7536" y="16332"/>
                    <a:pt x="7564" y="16332"/>
                  </a:cubicBezTo>
                  <a:cubicBezTo>
                    <a:pt x="7625" y="16332"/>
                    <a:pt x="7749" y="15968"/>
                    <a:pt x="7917" y="15297"/>
                  </a:cubicBezTo>
                  <a:cubicBezTo>
                    <a:pt x="8092" y="14598"/>
                    <a:pt x="8196" y="14330"/>
                    <a:pt x="8336" y="14214"/>
                  </a:cubicBezTo>
                  <a:cubicBezTo>
                    <a:pt x="8432" y="14139"/>
                    <a:pt x="8518" y="14084"/>
                    <a:pt x="8541" y="14084"/>
                  </a:cubicBezTo>
                  <a:cubicBezTo>
                    <a:pt x="8543" y="14084"/>
                    <a:pt x="8545" y="14085"/>
                    <a:pt x="8546" y="14086"/>
                  </a:cubicBezTo>
                  <a:cubicBezTo>
                    <a:pt x="8557" y="14097"/>
                    <a:pt x="8511" y="14400"/>
                    <a:pt x="8441" y="14749"/>
                  </a:cubicBezTo>
                  <a:cubicBezTo>
                    <a:pt x="8355" y="15228"/>
                    <a:pt x="8339" y="15470"/>
                    <a:pt x="8408" y="15470"/>
                  </a:cubicBezTo>
                  <a:cubicBezTo>
                    <a:pt x="8423" y="15470"/>
                    <a:pt x="8441" y="15459"/>
                    <a:pt x="8464" y="15436"/>
                  </a:cubicBezTo>
                  <a:cubicBezTo>
                    <a:pt x="8487" y="15413"/>
                    <a:pt x="8592" y="15064"/>
                    <a:pt x="8685" y="14656"/>
                  </a:cubicBezTo>
                  <a:cubicBezTo>
                    <a:pt x="8837" y="14027"/>
                    <a:pt x="8895" y="13911"/>
                    <a:pt x="9093" y="13795"/>
                  </a:cubicBezTo>
                  <a:cubicBezTo>
                    <a:pt x="9180" y="13745"/>
                    <a:pt x="9238" y="13709"/>
                    <a:pt x="9271" y="13709"/>
                  </a:cubicBezTo>
                  <a:cubicBezTo>
                    <a:pt x="9338" y="13709"/>
                    <a:pt x="9299" y="13860"/>
                    <a:pt x="9198" y="14353"/>
                  </a:cubicBezTo>
                  <a:cubicBezTo>
                    <a:pt x="9128" y="14656"/>
                    <a:pt x="9093" y="14936"/>
                    <a:pt x="9116" y="14959"/>
                  </a:cubicBezTo>
                  <a:cubicBezTo>
                    <a:pt x="9126" y="14969"/>
                    <a:pt x="9137" y="14974"/>
                    <a:pt x="9149" y="14974"/>
                  </a:cubicBezTo>
                  <a:cubicBezTo>
                    <a:pt x="9228" y="14974"/>
                    <a:pt x="9339" y="14723"/>
                    <a:pt x="9512" y="14144"/>
                  </a:cubicBezTo>
                  <a:cubicBezTo>
                    <a:pt x="9710" y="13515"/>
                    <a:pt x="9756" y="13434"/>
                    <a:pt x="10001" y="13306"/>
                  </a:cubicBezTo>
                  <a:lnTo>
                    <a:pt x="10280" y="13178"/>
                  </a:lnTo>
                  <a:lnTo>
                    <a:pt x="9954" y="14109"/>
                  </a:lnTo>
                  <a:cubicBezTo>
                    <a:pt x="9768" y="14633"/>
                    <a:pt x="9640" y="15075"/>
                    <a:pt x="9675" y="15110"/>
                  </a:cubicBezTo>
                  <a:cubicBezTo>
                    <a:pt x="9686" y="15118"/>
                    <a:pt x="9699" y="15121"/>
                    <a:pt x="9714" y="15121"/>
                  </a:cubicBezTo>
                  <a:cubicBezTo>
                    <a:pt x="9744" y="15121"/>
                    <a:pt x="9779" y="15103"/>
                    <a:pt x="9803" y="15064"/>
                  </a:cubicBezTo>
                  <a:cubicBezTo>
                    <a:pt x="9808" y="15054"/>
                    <a:pt x="9814" y="15050"/>
                    <a:pt x="9819" y="15050"/>
                  </a:cubicBezTo>
                  <a:cubicBezTo>
                    <a:pt x="9904" y="15050"/>
                    <a:pt x="9963" y="16247"/>
                    <a:pt x="9919" y="17299"/>
                  </a:cubicBezTo>
                  <a:cubicBezTo>
                    <a:pt x="9877" y="18153"/>
                    <a:pt x="9860" y="18435"/>
                    <a:pt x="9788" y="18435"/>
                  </a:cubicBezTo>
                  <a:cubicBezTo>
                    <a:pt x="9760" y="18435"/>
                    <a:pt x="9724" y="18392"/>
                    <a:pt x="9675" y="18324"/>
                  </a:cubicBezTo>
                  <a:cubicBezTo>
                    <a:pt x="9605" y="18224"/>
                    <a:pt x="9510" y="18167"/>
                    <a:pt x="9419" y="18167"/>
                  </a:cubicBezTo>
                  <a:cubicBezTo>
                    <a:pt x="9403" y="18167"/>
                    <a:pt x="9387" y="18169"/>
                    <a:pt x="9372" y="18172"/>
                  </a:cubicBezTo>
                  <a:cubicBezTo>
                    <a:pt x="9128" y="18207"/>
                    <a:pt x="9116" y="18556"/>
                    <a:pt x="9267" y="20722"/>
                  </a:cubicBezTo>
                  <a:cubicBezTo>
                    <a:pt x="9337" y="21688"/>
                    <a:pt x="9395" y="22666"/>
                    <a:pt x="9395" y="22899"/>
                  </a:cubicBezTo>
                  <a:lnTo>
                    <a:pt x="9395" y="23318"/>
                  </a:lnTo>
                  <a:lnTo>
                    <a:pt x="9139" y="23097"/>
                  </a:lnTo>
                  <a:cubicBezTo>
                    <a:pt x="9014" y="22993"/>
                    <a:pt x="8852" y="22907"/>
                    <a:pt x="8744" y="22907"/>
                  </a:cubicBezTo>
                  <a:cubicBezTo>
                    <a:pt x="8731" y="22907"/>
                    <a:pt x="8719" y="22908"/>
                    <a:pt x="8709" y="22911"/>
                  </a:cubicBezTo>
                  <a:cubicBezTo>
                    <a:pt x="8557" y="22934"/>
                    <a:pt x="8546" y="22980"/>
                    <a:pt x="8546" y="23504"/>
                  </a:cubicBezTo>
                  <a:cubicBezTo>
                    <a:pt x="8557" y="23958"/>
                    <a:pt x="8906" y="25821"/>
                    <a:pt x="9116" y="26508"/>
                  </a:cubicBezTo>
                  <a:cubicBezTo>
                    <a:pt x="9141" y="26583"/>
                    <a:pt x="9136" y="26616"/>
                    <a:pt x="9097" y="26616"/>
                  </a:cubicBezTo>
                  <a:cubicBezTo>
                    <a:pt x="9082" y="26616"/>
                    <a:pt x="9061" y="26611"/>
                    <a:pt x="9035" y="26601"/>
                  </a:cubicBezTo>
                  <a:cubicBezTo>
                    <a:pt x="8994" y="26584"/>
                    <a:pt x="8956" y="26576"/>
                    <a:pt x="8922" y="26576"/>
                  </a:cubicBezTo>
                  <a:cubicBezTo>
                    <a:pt x="8742" y="26576"/>
                    <a:pt x="8660" y="26800"/>
                    <a:pt x="8709" y="27172"/>
                  </a:cubicBezTo>
                  <a:cubicBezTo>
                    <a:pt x="8813" y="28033"/>
                    <a:pt x="9174" y="29628"/>
                    <a:pt x="9570" y="30990"/>
                  </a:cubicBezTo>
                  <a:cubicBezTo>
                    <a:pt x="9791" y="31770"/>
                    <a:pt x="9966" y="32434"/>
                    <a:pt x="9966" y="32457"/>
                  </a:cubicBezTo>
                  <a:cubicBezTo>
                    <a:pt x="9966" y="32466"/>
                    <a:pt x="9884" y="32474"/>
                    <a:pt x="9767" y="32474"/>
                  </a:cubicBezTo>
                  <a:cubicBezTo>
                    <a:pt x="9718" y="32474"/>
                    <a:pt x="9663" y="32472"/>
                    <a:pt x="9605" y="32469"/>
                  </a:cubicBezTo>
                  <a:cubicBezTo>
                    <a:pt x="9551" y="32464"/>
                    <a:pt x="9502" y="32462"/>
                    <a:pt x="9458" y="32462"/>
                  </a:cubicBezTo>
                  <a:cubicBezTo>
                    <a:pt x="9053" y="32462"/>
                    <a:pt x="9039" y="32693"/>
                    <a:pt x="9186" y="33889"/>
                  </a:cubicBezTo>
                  <a:cubicBezTo>
                    <a:pt x="9477" y="36194"/>
                    <a:pt x="9826" y="37894"/>
                    <a:pt x="10141" y="38639"/>
                  </a:cubicBezTo>
                  <a:cubicBezTo>
                    <a:pt x="10234" y="38849"/>
                    <a:pt x="10292" y="39024"/>
                    <a:pt x="10280" y="39035"/>
                  </a:cubicBezTo>
                  <a:cubicBezTo>
                    <a:pt x="10269" y="39047"/>
                    <a:pt x="9943" y="39105"/>
                    <a:pt x="9558" y="39152"/>
                  </a:cubicBezTo>
                  <a:cubicBezTo>
                    <a:pt x="9286" y="39190"/>
                    <a:pt x="9082" y="39210"/>
                    <a:pt x="8869" y="39210"/>
                  </a:cubicBezTo>
                  <a:cubicBezTo>
                    <a:pt x="8628" y="39210"/>
                    <a:pt x="8376" y="39184"/>
                    <a:pt x="7998" y="39128"/>
                  </a:cubicBezTo>
                  <a:cubicBezTo>
                    <a:pt x="7691" y="39084"/>
                    <a:pt x="7424" y="39061"/>
                    <a:pt x="7195" y="39061"/>
                  </a:cubicBezTo>
                  <a:cubicBezTo>
                    <a:pt x="6581" y="39061"/>
                    <a:pt x="6229" y="39224"/>
                    <a:pt x="6042" y="39571"/>
                  </a:cubicBezTo>
                  <a:cubicBezTo>
                    <a:pt x="5950" y="39740"/>
                    <a:pt x="5995" y="39854"/>
                    <a:pt x="6100" y="39854"/>
                  </a:cubicBezTo>
                  <a:cubicBezTo>
                    <a:pt x="6154" y="39854"/>
                    <a:pt x="6224" y="39824"/>
                    <a:pt x="6299" y="39757"/>
                  </a:cubicBezTo>
                  <a:cubicBezTo>
                    <a:pt x="6413" y="39656"/>
                    <a:pt x="6670" y="39606"/>
                    <a:pt x="7138" y="39606"/>
                  </a:cubicBezTo>
                  <a:cubicBezTo>
                    <a:pt x="7482" y="39606"/>
                    <a:pt x="7938" y="39633"/>
                    <a:pt x="8534" y="39687"/>
                  </a:cubicBezTo>
                  <a:cubicBezTo>
                    <a:pt x="8705" y="39700"/>
                    <a:pt x="8878" y="39706"/>
                    <a:pt x="9050" y="39706"/>
                  </a:cubicBezTo>
                  <a:cubicBezTo>
                    <a:pt x="9356" y="39706"/>
                    <a:pt x="9659" y="39685"/>
                    <a:pt x="9943" y="39641"/>
                  </a:cubicBezTo>
                  <a:cubicBezTo>
                    <a:pt x="10194" y="39603"/>
                    <a:pt x="10360" y="39582"/>
                    <a:pt x="10512" y="39582"/>
                  </a:cubicBezTo>
                  <a:cubicBezTo>
                    <a:pt x="10732" y="39582"/>
                    <a:pt x="10921" y="39626"/>
                    <a:pt x="11293" y="39722"/>
                  </a:cubicBezTo>
                  <a:cubicBezTo>
                    <a:pt x="11706" y="39833"/>
                    <a:pt x="11929" y="39874"/>
                    <a:pt x="12328" y="39874"/>
                  </a:cubicBezTo>
                  <a:cubicBezTo>
                    <a:pt x="12514" y="39874"/>
                    <a:pt x="12739" y="39865"/>
                    <a:pt x="13039" y="39850"/>
                  </a:cubicBezTo>
                  <a:cubicBezTo>
                    <a:pt x="13307" y="39838"/>
                    <a:pt x="13528" y="39831"/>
                    <a:pt x="13709" y="39831"/>
                  </a:cubicBezTo>
                  <a:cubicBezTo>
                    <a:pt x="14033" y="39831"/>
                    <a:pt x="14231" y="39852"/>
                    <a:pt x="14343" y="39897"/>
                  </a:cubicBezTo>
                  <a:cubicBezTo>
                    <a:pt x="14471" y="39943"/>
                    <a:pt x="15042" y="40002"/>
                    <a:pt x="15612" y="40013"/>
                  </a:cubicBezTo>
                  <a:cubicBezTo>
                    <a:pt x="16369" y="40025"/>
                    <a:pt x="16870" y="40083"/>
                    <a:pt x="17533" y="40234"/>
                  </a:cubicBezTo>
                  <a:cubicBezTo>
                    <a:pt x="18022" y="40351"/>
                    <a:pt x="18500" y="40467"/>
                    <a:pt x="18593" y="40490"/>
                  </a:cubicBezTo>
                  <a:cubicBezTo>
                    <a:pt x="18719" y="40515"/>
                    <a:pt x="18845" y="40527"/>
                    <a:pt x="18949" y="40527"/>
                  </a:cubicBezTo>
                  <a:cubicBezTo>
                    <a:pt x="19095" y="40527"/>
                    <a:pt x="19198" y="40503"/>
                    <a:pt x="19198" y="40456"/>
                  </a:cubicBezTo>
                  <a:cubicBezTo>
                    <a:pt x="19198" y="40106"/>
                    <a:pt x="16870" y="39478"/>
                    <a:pt x="15554" y="39478"/>
                  </a:cubicBezTo>
                  <a:cubicBezTo>
                    <a:pt x="15123" y="39478"/>
                    <a:pt x="14553" y="39419"/>
                    <a:pt x="14262" y="39350"/>
                  </a:cubicBezTo>
                  <a:cubicBezTo>
                    <a:pt x="14014" y="39286"/>
                    <a:pt x="13830" y="39256"/>
                    <a:pt x="13617" y="39256"/>
                  </a:cubicBezTo>
                  <a:cubicBezTo>
                    <a:pt x="13480" y="39256"/>
                    <a:pt x="13331" y="39269"/>
                    <a:pt x="13144" y="39291"/>
                  </a:cubicBezTo>
                  <a:cubicBezTo>
                    <a:pt x="12818" y="39338"/>
                    <a:pt x="12539" y="39361"/>
                    <a:pt x="12527" y="39361"/>
                  </a:cubicBezTo>
                  <a:cubicBezTo>
                    <a:pt x="12504" y="39350"/>
                    <a:pt x="12539" y="39245"/>
                    <a:pt x="12574" y="39140"/>
                  </a:cubicBezTo>
                  <a:cubicBezTo>
                    <a:pt x="12620" y="39035"/>
                    <a:pt x="12679" y="38651"/>
                    <a:pt x="12702" y="38290"/>
                  </a:cubicBezTo>
                  <a:cubicBezTo>
                    <a:pt x="12737" y="37929"/>
                    <a:pt x="12911" y="36544"/>
                    <a:pt x="13086" y="35217"/>
                  </a:cubicBezTo>
                  <a:cubicBezTo>
                    <a:pt x="13447" y="32481"/>
                    <a:pt x="13459" y="32318"/>
                    <a:pt x="13272" y="32061"/>
                  </a:cubicBezTo>
                  <a:cubicBezTo>
                    <a:pt x="13197" y="31945"/>
                    <a:pt x="13109" y="31887"/>
                    <a:pt x="12993" y="31887"/>
                  </a:cubicBezTo>
                  <a:cubicBezTo>
                    <a:pt x="12876" y="31887"/>
                    <a:pt x="12731" y="31945"/>
                    <a:pt x="12539" y="32061"/>
                  </a:cubicBezTo>
                  <a:lnTo>
                    <a:pt x="12236" y="32236"/>
                  </a:lnTo>
                  <a:lnTo>
                    <a:pt x="12283" y="31992"/>
                  </a:lnTo>
                  <a:cubicBezTo>
                    <a:pt x="12341" y="31701"/>
                    <a:pt x="12481" y="30653"/>
                    <a:pt x="12550" y="29873"/>
                  </a:cubicBezTo>
                  <a:cubicBezTo>
                    <a:pt x="12574" y="29558"/>
                    <a:pt x="12690" y="28848"/>
                    <a:pt x="12795" y="28278"/>
                  </a:cubicBezTo>
                  <a:cubicBezTo>
                    <a:pt x="13086" y="26741"/>
                    <a:pt x="13098" y="26601"/>
                    <a:pt x="12993" y="26415"/>
                  </a:cubicBezTo>
                  <a:cubicBezTo>
                    <a:pt x="12937" y="26304"/>
                    <a:pt x="12858" y="26249"/>
                    <a:pt x="12758" y="26249"/>
                  </a:cubicBezTo>
                  <a:cubicBezTo>
                    <a:pt x="12647" y="26249"/>
                    <a:pt x="12511" y="26316"/>
                    <a:pt x="12353" y="26450"/>
                  </a:cubicBezTo>
                  <a:lnTo>
                    <a:pt x="12108" y="26648"/>
                  </a:lnTo>
                  <a:lnTo>
                    <a:pt x="12225" y="26264"/>
                  </a:lnTo>
                  <a:cubicBezTo>
                    <a:pt x="12900" y="24063"/>
                    <a:pt x="13237" y="22154"/>
                    <a:pt x="12993" y="21874"/>
                  </a:cubicBezTo>
                  <a:cubicBezTo>
                    <a:pt x="12932" y="21798"/>
                    <a:pt x="12866" y="21758"/>
                    <a:pt x="12784" y="21758"/>
                  </a:cubicBezTo>
                  <a:cubicBezTo>
                    <a:pt x="12617" y="21758"/>
                    <a:pt x="12387" y="21926"/>
                    <a:pt x="12003" y="22294"/>
                  </a:cubicBezTo>
                  <a:cubicBezTo>
                    <a:pt x="11734" y="22553"/>
                    <a:pt x="11515" y="22727"/>
                    <a:pt x="11459" y="22727"/>
                  </a:cubicBezTo>
                  <a:cubicBezTo>
                    <a:pt x="11449" y="22727"/>
                    <a:pt x="11444" y="22723"/>
                    <a:pt x="11444" y="22713"/>
                  </a:cubicBezTo>
                  <a:cubicBezTo>
                    <a:pt x="11444" y="22550"/>
                    <a:pt x="11933" y="20757"/>
                    <a:pt x="12341" y="19430"/>
                  </a:cubicBezTo>
                  <a:cubicBezTo>
                    <a:pt x="12690" y="18300"/>
                    <a:pt x="12748" y="17823"/>
                    <a:pt x="12539" y="17660"/>
                  </a:cubicBezTo>
                  <a:cubicBezTo>
                    <a:pt x="12491" y="17617"/>
                    <a:pt x="12451" y="17597"/>
                    <a:pt x="12399" y="17597"/>
                  </a:cubicBezTo>
                  <a:cubicBezTo>
                    <a:pt x="12336" y="17597"/>
                    <a:pt x="12258" y="17626"/>
                    <a:pt x="12131" y="17683"/>
                  </a:cubicBezTo>
                  <a:cubicBezTo>
                    <a:pt x="12025" y="17740"/>
                    <a:pt x="11931" y="17769"/>
                    <a:pt x="11884" y="17769"/>
                  </a:cubicBezTo>
                  <a:cubicBezTo>
                    <a:pt x="11863" y="17769"/>
                    <a:pt x="11852" y="17764"/>
                    <a:pt x="11852" y="17753"/>
                  </a:cubicBezTo>
                  <a:cubicBezTo>
                    <a:pt x="11852" y="17718"/>
                    <a:pt x="12038" y="17124"/>
                    <a:pt x="12259" y="16414"/>
                  </a:cubicBezTo>
                  <a:cubicBezTo>
                    <a:pt x="12783" y="14761"/>
                    <a:pt x="12783" y="14551"/>
                    <a:pt x="12236" y="14551"/>
                  </a:cubicBezTo>
                  <a:cubicBezTo>
                    <a:pt x="12096" y="14551"/>
                    <a:pt x="12085" y="14516"/>
                    <a:pt x="12131" y="14295"/>
                  </a:cubicBezTo>
                  <a:cubicBezTo>
                    <a:pt x="12155" y="14144"/>
                    <a:pt x="12213" y="13993"/>
                    <a:pt x="12248" y="13958"/>
                  </a:cubicBezTo>
                  <a:cubicBezTo>
                    <a:pt x="12252" y="13954"/>
                    <a:pt x="12259" y="13953"/>
                    <a:pt x="12268" y="13953"/>
                  </a:cubicBezTo>
                  <a:cubicBezTo>
                    <a:pt x="12351" y="13953"/>
                    <a:pt x="12618" y="14099"/>
                    <a:pt x="12923" y="14330"/>
                  </a:cubicBezTo>
                  <a:cubicBezTo>
                    <a:pt x="13807" y="14979"/>
                    <a:pt x="14637" y="15520"/>
                    <a:pt x="14752" y="15520"/>
                  </a:cubicBezTo>
                  <a:cubicBezTo>
                    <a:pt x="14757" y="15520"/>
                    <a:pt x="14760" y="15520"/>
                    <a:pt x="14763" y="15518"/>
                  </a:cubicBezTo>
                  <a:cubicBezTo>
                    <a:pt x="14809" y="15460"/>
                    <a:pt x="14064" y="14831"/>
                    <a:pt x="13121" y="14144"/>
                  </a:cubicBezTo>
                  <a:cubicBezTo>
                    <a:pt x="12620" y="13783"/>
                    <a:pt x="12446" y="13608"/>
                    <a:pt x="12516" y="13562"/>
                  </a:cubicBezTo>
                  <a:cubicBezTo>
                    <a:pt x="12583" y="13522"/>
                    <a:pt x="12648" y="13501"/>
                    <a:pt x="12715" y="13501"/>
                  </a:cubicBezTo>
                  <a:cubicBezTo>
                    <a:pt x="12845" y="13501"/>
                    <a:pt x="12983" y="13579"/>
                    <a:pt x="13168" y="13748"/>
                  </a:cubicBezTo>
                  <a:cubicBezTo>
                    <a:pt x="13494" y="14051"/>
                    <a:pt x="14844" y="14959"/>
                    <a:pt x="14984" y="14959"/>
                  </a:cubicBezTo>
                  <a:cubicBezTo>
                    <a:pt x="15123" y="14959"/>
                    <a:pt x="14634" y="14493"/>
                    <a:pt x="13994" y="14016"/>
                  </a:cubicBezTo>
                  <a:cubicBezTo>
                    <a:pt x="13668" y="13771"/>
                    <a:pt x="13400" y="13527"/>
                    <a:pt x="13400" y="13492"/>
                  </a:cubicBezTo>
                  <a:cubicBezTo>
                    <a:pt x="13400" y="13429"/>
                    <a:pt x="13435" y="13399"/>
                    <a:pt x="13500" y="13399"/>
                  </a:cubicBezTo>
                  <a:cubicBezTo>
                    <a:pt x="13678" y="13399"/>
                    <a:pt x="14084" y="13625"/>
                    <a:pt x="14646" y="14051"/>
                  </a:cubicBezTo>
                  <a:cubicBezTo>
                    <a:pt x="15555" y="14738"/>
                    <a:pt x="16195" y="15146"/>
                    <a:pt x="16349" y="15146"/>
                  </a:cubicBezTo>
                  <a:cubicBezTo>
                    <a:pt x="16365" y="15146"/>
                    <a:pt x="16375" y="15142"/>
                    <a:pt x="16381" y="15134"/>
                  </a:cubicBezTo>
                  <a:cubicBezTo>
                    <a:pt x="16427" y="15052"/>
                    <a:pt x="15985" y="14621"/>
                    <a:pt x="15158" y="13981"/>
                  </a:cubicBezTo>
                  <a:cubicBezTo>
                    <a:pt x="14797" y="13702"/>
                    <a:pt x="14495" y="13434"/>
                    <a:pt x="14471" y="13387"/>
                  </a:cubicBezTo>
                  <a:cubicBezTo>
                    <a:pt x="14464" y="13359"/>
                    <a:pt x="14509" y="13344"/>
                    <a:pt x="14609" y="13344"/>
                  </a:cubicBezTo>
                  <a:cubicBezTo>
                    <a:pt x="14675" y="13344"/>
                    <a:pt x="14764" y="13350"/>
                    <a:pt x="14879" y="13364"/>
                  </a:cubicBezTo>
                  <a:cubicBezTo>
                    <a:pt x="15275" y="13410"/>
                    <a:pt x="15368" y="13480"/>
                    <a:pt x="15938" y="14004"/>
                  </a:cubicBezTo>
                  <a:cubicBezTo>
                    <a:pt x="16710" y="14742"/>
                    <a:pt x="17395" y="15276"/>
                    <a:pt x="17562" y="15276"/>
                  </a:cubicBezTo>
                  <a:cubicBezTo>
                    <a:pt x="17569" y="15276"/>
                    <a:pt x="17575" y="15275"/>
                    <a:pt x="17580" y="15273"/>
                  </a:cubicBezTo>
                  <a:cubicBezTo>
                    <a:pt x="17638" y="15250"/>
                    <a:pt x="17289" y="14854"/>
                    <a:pt x="16800" y="14365"/>
                  </a:cubicBezTo>
                  <a:cubicBezTo>
                    <a:pt x="16323" y="13888"/>
                    <a:pt x="15973" y="13492"/>
                    <a:pt x="16032" y="13492"/>
                  </a:cubicBezTo>
                  <a:cubicBezTo>
                    <a:pt x="16090" y="13492"/>
                    <a:pt x="16334" y="13550"/>
                    <a:pt x="16590" y="13608"/>
                  </a:cubicBezTo>
                  <a:cubicBezTo>
                    <a:pt x="16916" y="13702"/>
                    <a:pt x="17079" y="13806"/>
                    <a:pt x="17231" y="14004"/>
                  </a:cubicBezTo>
                  <a:cubicBezTo>
                    <a:pt x="17598" y="14486"/>
                    <a:pt x="19105" y="15973"/>
                    <a:pt x="19217" y="15973"/>
                  </a:cubicBezTo>
                  <a:cubicBezTo>
                    <a:pt x="19219" y="15973"/>
                    <a:pt x="19220" y="15972"/>
                    <a:pt x="19222" y="15972"/>
                  </a:cubicBezTo>
                  <a:cubicBezTo>
                    <a:pt x="19291" y="15925"/>
                    <a:pt x="19000" y="15529"/>
                    <a:pt x="18197" y="14621"/>
                  </a:cubicBezTo>
                  <a:cubicBezTo>
                    <a:pt x="17929" y="14319"/>
                    <a:pt x="17743" y="14062"/>
                    <a:pt x="17766" y="14062"/>
                  </a:cubicBezTo>
                  <a:cubicBezTo>
                    <a:pt x="17801" y="14062"/>
                    <a:pt x="18069" y="14225"/>
                    <a:pt x="18372" y="14435"/>
                  </a:cubicBezTo>
                  <a:cubicBezTo>
                    <a:pt x="18779" y="14703"/>
                    <a:pt x="19047" y="14971"/>
                    <a:pt x="19408" y="15471"/>
                  </a:cubicBezTo>
                  <a:cubicBezTo>
                    <a:pt x="19676" y="15832"/>
                    <a:pt x="19943" y="16158"/>
                    <a:pt x="20013" y="16170"/>
                  </a:cubicBezTo>
                  <a:cubicBezTo>
                    <a:pt x="20032" y="16178"/>
                    <a:pt x="20047" y="16182"/>
                    <a:pt x="20058" y="16182"/>
                  </a:cubicBezTo>
                  <a:cubicBezTo>
                    <a:pt x="20094" y="16182"/>
                    <a:pt x="20085" y="16135"/>
                    <a:pt x="20013" y="16018"/>
                  </a:cubicBezTo>
                  <a:cubicBezTo>
                    <a:pt x="19932" y="15855"/>
                    <a:pt x="19839" y="15378"/>
                    <a:pt x="19897" y="15378"/>
                  </a:cubicBezTo>
                  <a:cubicBezTo>
                    <a:pt x="19908" y="15378"/>
                    <a:pt x="20223" y="15471"/>
                    <a:pt x="20595" y="15576"/>
                  </a:cubicBezTo>
                  <a:cubicBezTo>
                    <a:pt x="21271" y="15785"/>
                    <a:pt x="22854" y="16193"/>
                    <a:pt x="22982" y="16193"/>
                  </a:cubicBezTo>
                  <a:cubicBezTo>
                    <a:pt x="23017" y="16193"/>
                    <a:pt x="23040" y="16158"/>
                    <a:pt x="23040" y="16111"/>
                  </a:cubicBezTo>
                  <a:cubicBezTo>
                    <a:pt x="23040" y="16077"/>
                    <a:pt x="22388" y="15832"/>
                    <a:pt x="21597" y="15576"/>
                  </a:cubicBezTo>
                  <a:cubicBezTo>
                    <a:pt x="19652" y="14959"/>
                    <a:pt x="19594" y="14936"/>
                    <a:pt x="19559" y="14842"/>
                  </a:cubicBezTo>
                  <a:cubicBezTo>
                    <a:pt x="19546" y="14809"/>
                    <a:pt x="19619" y="14790"/>
                    <a:pt x="19768" y="14790"/>
                  </a:cubicBezTo>
                  <a:cubicBezTo>
                    <a:pt x="19874" y="14790"/>
                    <a:pt x="20020" y="14800"/>
                    <a:pt x="20199" y="14819"/>
                  </a:cubicBezTo>
                  <a:cubicBezTo>
                    <a:pt x="20700" y="14859"/>
                    <a:pt x="21258" y="14879"/>
                    <a:pt x="21690" y="14879"/>
                  </a:cubicBezTo>
                  <a:cubicBezTo>
                    <a:pt x="22153" y="14879"/>
                    <a:pt x="22471" y="14856"/>
                    <a:pt x="22423" y="14808"/>
                  </a:cubicBezTo>
                  <a:cubicBezTo>
                    <a:pt x="22388" y="14761"/>
                    <a:pt x="21794" y="14668"/>
                    <a:pt x="21119" y="14598"/>
                  </a:cubicBezTo>
                  <a:cubicBezTo>
                    <a:pt x="20456" y="14528"/>
                    <a:pt x="19745" y="14447"/>
                    <a:pt x="19559" y="14423"/>
                  </a:cubicBezTo>
                  <a:cubicBezTo>
                    <a:pt x="19350" y="14400"/>
                    <a:pt x="19163" y="14319"/>
                    <a:pt x="19047" y="14190"/>
                  </a:cubicBezTo>
                  <a:lnTo>
                    <a:pt x="18861" y="13993"/>
                  </a:lnTo>
                  <a:lnTo>
                    <a:pt x="19303" y="13958"/>
                  </a:lnTo>
                  <a:cubicBezTo>
                    <a:pt x="19536" y="13923"/>
                    <a:pt x="20106" y="13888"/>
                    <a:pt x="20549" y="13853"/>
                  </a:cubicBezTo>
                  <a:cubicBezTo>
                    <a:pt x="21003" y="13830"/>
                    <a:pt x="21387" y="13795"/>
                    <a:pt x="21399" y="13771"/>
                  </a:cubicBezTo>
                  <a:cubicBezTo>
                    <a:pt x="21511" y="13669"/>
                    <a:pt x="21236" y="13630"/>
                    <a:pt x="20327" y="13630"/>
                  </a:cubicBezTo>
                  <a:cubicBezTo>
                    <a:pt x="20203" y="13630"/>
                    <a:pt x="20068" y="13630"/>
                    <a:pt x="19920" y="13632"/>
                  </a:cubicBezTo>
                  <a:cubicBezTo>
                    <a:pt x="19714" y="13635"/>
                    <a:pt x="19513" y="13636"/>
                    <a:pt x="19328" y="13636"/>
                  </a:cubicBezTo>
                  <a:cubicBezTo>
                    <a:pt x="18822" y="13636"/>
                    <a:pt x="18431" y="13625"/>
                    <a:pt x="18372" y="13608"/>
                  </a:cubicBezTo>
                  <a:cubicBezTo>
                    <a:pt x="18139" y="13539"/>
                    <a:pt x="18197" y="13434"/>
                    <a:pt x="18488" y="13376"/>
                  </a:cubicBezTo>
                  <a:cubicBezTo>
                    <a:pt x="19012" y="13282"/>
                    <a:pt x="19943" y="12980"/>
                    <a:pt x="19943" y="12910"/>
                  </a:cubicBezTo>
                  <a:cubicBezTo>
                    <a:pt x="19943" y="12871"/>
                    <a:pt x="19915" y="12850"/>
                    <a:pt x="19831" y="12850"/>
                  </a:cubicBezTo>
                  <a:cubicBezTo>
                    <a:pt x="19687" y="12850"/>
                    <a:pt x="19375" y="12914"/>
                    <a:pt x="18756" y="13061"/>
                  </a:cubicBezTo>
                  <a:cubicBezTo>
                    <a:pt x="18265" y="13174"/>
                    <a:pt x="18036" y="13227"/>
                    <a:pt x="17869" y="13227"/>
                  </a:cubicBezTo>
                  <a:cubicBezTo>
                    <a:pt x="17726" y="13227"/>
                    <a:pt x="17628" y="13189"/>
                    <a:pt x="17452" y="13119"/>
                  </a:cubicBezTo>
                  <a:lnTo>
                    <a:pt x="17056" y="12968"/>
                  </a:lnTo>
                  <a:lnTo>
                    <a:pt x="17417" y="12875"/>
                  </a:lnTo>
                  <a:cubicBezTo>
                    <a:pt x="17615" y="12817"/>
                    <a:pt x="18081" y="12689"/>
                    <a:pt x="18453" y="12595"/>
                  </a:cubicBezTo>
                  <a:cubicBezTo>
                    <a:pt x="18814" y="12491"/>
                    <a:pt x="19117" y="12386"/>
                    <a:pt x="19117" y="12339"/>
                  </a:cubicBezTo>
                  <a:cubicBezTo>
                    <a:pt x="19117" y="12304"/>
                    <a:pt x="19093" y="12270"/>
                    <a:pt x="19047" y="12270"/>
                  </a:cubicBezTo>
                  <a:cubicBezTo>
                    <a:pt x="18919" y="12270"/>
                    <a:pt x="17370" y="12595"/>
                    <a:pt x="16951" y="12712"/>
                  </a:cubicBezTo>
                  <a:cubicBezTo>
                    <a:pt x="16774" y="12760"/>
                    <a:pt x="16592" y="12786"/>
                    <a:pt x="16427" y="12786"/>
                  </a:cubicBezTo>
                  <a:cubicBezTo>
                    <a:pt x="16353" y="12786"/>
                    <a:pt x="16283" y="12781"/>
                    <a:pt x="16218" y="12770"/>
                  </a:cubicBezTo>
                  <a:lnTo>
                    <a:pt x="15892" y="12700"/>
                  </a:lnTo>
                  <a:lnTo>
                    <a:pt x="16509" y="12514"/>
                  </a:lnTo>
                  <a:cubicBezTo>
                    <a:pt x="17464" y="12223"/>
                    <a:pt x="17987" y="12013"/>
                    <a:pt x="17941" y="11944"/>
                  </a:cubicBezTo>
                  <a:cubicBezTo>
                    <a:pt x="17936" y="11935"/>
                    <a:pt x="17917" y="11931"/>
                    <a:pt x="17886" y="11931"/>
                  </a:cubicBezTo>
                  <a:cubicBezTo>
                    <a:pt x="17583" y="11931"/>
                    <a:pt x="16142" y="12324"/>
                    <a:pt x="15729" y="12514"/>
                  </a:cubicBezTo>
                  <a:cubicBezTo>
                    <a:pt x="15543" y="12607"/>
                    <a:pt x="15263" y="12677"/>
                    <a:pt x="15112" y="12677"/>
                  </a:cubicBezTo>
                  <a:lnTo>
                    <a:pt x="14832" y="12665"/>
                  </a:lnTo>
                  <a:lnTo>
                    <a:pt x="15240" y="12467"/>
                  </a:lnTo>
                  <a:cubicBezTo>
                    <a:pt x="15461" y="12363"/>
                    <a:pt x="15973" y="12118"/>
                    <a:pt x="16369" y="11944"/>
                  </a:cubicBezTo>
                  <a:cubicBezTo>
                    <a:pt x="16765" y="11757"/>
                    <a:pt x="17068" y="11571"/>
                    <a:pt x="17033" y="11536"/>
                  </a:cubicBezTo>
                  <a:cubicBezTo>
                    <a:pt x="17028" y="11527"/>
                    <a:pt x="17013" y="11523"/>
                    <a:pt x="16988" y="11523"/>
                  </a:cubicBezTo>
                  <a:cubicBezTo>
                    <a:pt x="16756" y="11523"/>
                    <a:pt x="15690" y="11898"/>
                    <a:pt x="14995" y="12235"/>
                  </a:cubicBezTo>
                  <a:cubicBezTo>
                    <a:pt x="14708" y="12384"/>
                    <a:pt x="14401" y="12494"/>
                    <a:pt x="14262" y="12494"/>
                  </a:cubicBezTo>
                  <a:cubicBezTo>
                    <a:pt x="14249" y="12494"/>
                    <a:pt x="14237" y="12493"/>
                    <a:pt x="14227" y="12491"/>
                  </a:cubicBezTo>
                  <a:cubicBezTo>
                    <a:pt x="14029" y="12479"/>
                    <a:pt x="14052" y="12456"/>
                    <a:pt x="14402" y="12258"/>
                  </a:cubicBezTo>
                  <a:cubicBezTo>
                    <a:pt x="14611" y="12130"/>
                    <a:pt x="14995" y="11990"/>
                    <a:pt x="15240" y="11944"/>
                  </a:cubicBezTo>
                  <a:cubicBezTo>
                    <a:pt x="15484" y="11885"/>
                    <a:pt x="15694" y="11804"/>
                    <a:pt x="15694" y="11757"/>
                  </a:cubicBezTo>
                  <a:cubicBezTo>
                    <a:pt x="15694" y="11726"/>
                    <a:pt x="15653" y="11711"/>
                    <a:pt x="15587" y="11711"/>
                  </a:cubicBezTo>
                  <a:cubicBezTo>
                    <a:pt x="15554" y="11711"/>
                    <a:pt x="15515" y="11715"/>
                    <a:pt x="15473" y="11722"/>
                  </a:cubicBezTo>
                  <a:cubicBezTo>
                    <a:pt x="15396" y="11735"/>
                    <a:pt x="15346" y="11743"/>
                    <a:pt x="15320" y="11743"/>
                  </a:cubicBezTo>
                  <a:cubicBezTo>
                    <a:pt x="15276" y="11743"/>
                    <a:pt x="15307" y="11719"/>
                    <a:pt x="15403" y="11652"/>
                  </a:cubicBezTo>
                  <a:cubicBezTo>
                    <a:pt x="15543" y="11548"/>
                    <a:pt x="15560" y="11495"/>
                    <a:pt x="15480" y="11495"/>
                  </a:cubicBezTo>
                  <a:cubicBezTo>
                    <a:pt x="15400" y="11495"/>
                    <a:pt x="15222" y="11548"/>
                    <a:pt x="14972" y="11652"/>
                  </a:cubicBezTo>
                  <a:cubicBezTo>
                    <a:pt x="14693" y="11769"/>
                    <a:pt x="14367" y="11862"/>
                    <a:pt x="14239" y="11862"/>
                  </a:cubicBezTo>
                  <a:lnTo>
                    <a:pt x="14017" y="11862"/>
                  </a:lnTo>
                  <a:lnTo>
                    <a:pt x="14262" y="11664"/>
                  </a:lnTo>
                  <a:cubicBezTo>
                    <a:pt x="14413" y="11536"/>
                    <a:pt x="14658" y="11455"/>
                    <a:pt x="14949" y="11420"/>
                  </a:cubicBezTo>
                  <a:cubicBezTo>
                    <a:pt x="16302" y="11262"/>
                    <a:pt x="16843" y="11062"/>
                    <a:pt x="16107" y="11062"/>
                  </a:cubicBezTo>
                  <a:cubicBezTo>
                    <a:pt x="15976" y="11062"/>
                    <a:pt x="15804" y="11068"/>
                    <a:pt x="15589" y="11082"/>
                  </a:cubicBezTo>
                  <a:lnTo>
                    <a:pt x="14751" y="11129"/>
                  </a:lnTo>
                  <a:lnTo>
                    <a:pt x="15007" y="10966"/>
                  </a:lnTo>
                  <a:cubicBezTo>
                    <a:pt x="15182" y="10861"/>
                    <a:pt x="15589" y="10768"/>
                    <a:pt x="16276" y="10675"/>
                  </a:cubicBezTo>
                  <a:cubicBezTo>
                    <a:pt x="17510" y="10512"/>
                    <a:pt x="17708" y="10395"/>
                    <a:pt x="16753" y="10383"/>
                  </a:cubicBezTo>
                  <a:lnTo>
                    <a:pt x="16055" y="10372"/>
                  </a:lnTo>
                  <a:lnTo>
                    <a:pt x="16462" y="10174"/>
                  </a:lnTo>
                  <a:cubicBezTo>
                    <a:pt x="16823" y="10011"/>
                    <a:pt x="16998" y="9988"/>
                    <a:pt x="17790" y="9976"/>
                  </a:cubicBezTo>
                  <a:cubicBezTo>
                    <a:pt x="18302" y="9976"/>
                    <a:pt x="18709" y="9953"/>
                    <a:pt x="18709" y="9906"/>
                  </a:cubicBezTo>
                  <a:cubicBezTo>
                    <a:pt x="18709" y="9871"/>
                    <a:pt x="18465" y="9813"/>
                    <a:pt x="18162" y="9778"/>
                  </a:cubicBezTo>
                  <a:lnTo>
                    <a:pt x="17615" y="9708"/>
                  </a:lnTo>
                  <a:lnTo>
                    <a:pt x="17953" y="9592"/>
                  </a:lnTo>
                  <a:cubicBezTo>
                    <a:pt x="18101" y="9544"/>
                    <a:pt x="18196" y="9518"/>
                    <a:pt x="18299" y="9518"/>
                  </a:cubicBezTo>
                  <a:cubicBezTo>
                    <a:pt x="18424" y="9518"/>
                    <a:pt x="18560" y="9556"/>
                    <a:pt x="18814" y="9638"/>
                  </a:cubicBezTo>
                  <a:cubicBezTo>
                    <a:pt x="19677" y="9922"/>
                    <a:pt x="20336" y="10065"/>
                    <a:pt x="20569" y="10065"/>
                  </a:cubicBezTo>
                  <a:cubicBezTo>
                    <a:pt x="20794" y="10065"/>
                    <a:pt x="20618" y="9931"/>
                    <a:pt x="19839" y="9662"/>
                  </a:cubicBezTo>
                  <a:cubicBezTo>
                    <a:pt x="19419" y="9510"/>
                    <a:pt x="19024" y="9371"/>
                    <a:pt x="18954" y="9347"/>
                  </a:cubicBezTo>
                  <a:cubicBezTo>
                    <a:pt x="18791" y="9289"/>
                    <a:pt x="19710" y="9033"/>
                    <a:pt x="20316" y="8963"/>
                  </a:cubicBezTo>
                  <a:cubicBezTo>
                    <a:pt x="20399" y="8955"/>
                    <a:pt x="20486" y="8950"/>
                    <a:pt x="20581" y="8950"/>
                  </a:cubicBezTo>
                  <a:cubicBezTo>
                    <a:pt x="20874" y="8950"/>
                    <a:pt x="21235" y="8992"/>
                    <a:pt x="21736" y="9080"/>
                  </a:cubicBezTo>
                  <a:cubicBezTo>
                    <a:pt x="22348" y="9187"/>
                    <a:pt x="22634" y="9236"/>
                    <a:pt x="22766" y="9236"/>
                  </a:cubicBezTo>
                  <a:cubicBezTo>
                    <a:pt x="22863" y="9236"/>
                    <a:pt x="22877" y="9210"/>
                    <a:pt x="22877" y="9161"/>
                  </a:cubicBezTo>
                  <a:cubicBezTo>
                    <a:pt x="22877" y="9091"/>
                    <a:pt x="22435" y="8940"/>
                    <a:pt x="21515" y="8707"/>
                  </a:cubicBezTo>
                  <a:lnTo>
                    <a:pt x="21259" y="8637"/>
                  </a:lnTo>
                  <a:lnTo>
                    <a:pt x="21934" y="8067"/>
                  </a:lnTo>
                  <a:cubicBezTo>
                    <a:pt x="22737" y="7426"/>
                    <a:pt x="23017" y="7147"/>
                    <a:pt x="22935" y="7065"/>
                  </a:cubicBezTo>
                  <a:cubicBezTo>
                    <a:pt x="22929" y="7059"/>
                    <a:pt x="22918" y="7055"/>
                    <a:pt x="22905" y="7055"/>
                  </a:cubicBezTo>
                  <a:cubicBezTo>
                    <a:pt x="22780" y="7055"/>
                    <a:pt x="22367" y="7346"/>
                    <a:pt x="21538" y="7997"/>
                  </a:cubicBezTo>
                  <a:cubicBezTo>
                    <a:pt x="21118" y="8328"/>
                    <a:pt x="20793" y="8534"/>
                    <a:pt x="20691" y="8534"/>
                  </a:cubicBezTo>
                  <a:cubicBezTo>
                    <a:pt x="20686" y="8534"/>
                    <a:pt x="20681" y="8534"/>
                    <a:pt x="20677" y="8532"/>
                  </a:cubicBezTo>
                  <a:cubicBezTo>
                    <a:pt x="20572" y="8509"/>
                    <a:pt x="20688" y="8358"/>
                    <a:pt x="21142" y="7915"/>
                  </a:cubicBezTo>
                  <a:cubicBezTo>
                    <a:pt x="21893" y="7193"/>
                    <a:pt x="22162" y="6840"/>
                    <a:pt x="22052" y="6840"/>
                  </a:cubicBezTo>
                  <a:cubicBezTo>
                    <a:pt x="21935" y="6840"/>
                    <a:pt x="21389" y="7240"/>
                    <a:pt x="20537" y="8020"/>
                  </a:cubicBezTo>
                  <a:cubicBezTo>
                    <a:pt x="19978" y="8532"/>
                    <a:pt x="19873" y="8591"/>
                    <a:pt x="19582" y="8591"/>
                  </a:cubicBezTo>
                  <a:lnTo>
                    <a:pt x="19245" y="8591"/>
                  </a:lnTo>
                  <a:lnTo>
                    <a:pt x="19699" y="8125"/>
                  </a:lnTo>
                  <a:cubicBezTo>
                    <a:pt x="20386" y="7403"/>
                    <a:pt x="20479" y="7287"/>
                    <a:pt x="20339" y="7287"/>
                  </a:cubicBezTo>
                  <a:cubicBezTo>
                    <a:pt x="20269" y="7287"/>
                    <a:pt x="19862" y="7613"/>
                    <a:pt x="19419" y="8020"/>
                  </a:cubicBezTo>
                  <a:cubicBezTo>
                    <a:pt x="18977" y="8428"/>
                    <a:pt x="18593" y="8754"/>
                    <a:pt x="18558" y="8754"/>
                  </a:cubicBezTo>
                  <a:cubicBezTo>
                    <a:pt x="18523" y="8754"/>
                    <a:pt x="18360" y="8777"/>
                    <a:pt x="18209" y="8812"/>
                  </a:cubicBezTo>
                  <a:lnTo>
                    <a:pt x="17941" y="8870"/>
                  </a:lnTo>
                  <a:lnTo>
                    <a:pt x="17941" y="8870"/>
                  </a:lnTo>
                  <a:lnTo>
                    <a:pt x="18453" y="8299"/>
                  </a:lnTo>
                  <a:cubicBezTo>
                    <a:pt x="19035" y="7671"/>
                    <a:pt x="19187" y="7450"/>
                    <a:pt x="19024" y="7450"/>
                  </a:cubicBezTo>
                  <a:cubicBezTo>
                    <a:pt x="18977" y="7450"/>
                    <a:pt x="18558" y="7811"/>
                    <a:pt x="18116" y="8253"/>
                  </a:cubicBezTo>
                  <a:cubicBezTo>
                    <a:pt x="17673" y="8707"/>
                    <a:pt x="17219" y="9091"/>
                    <a:pt x="17103" y="9114"/>
                  </a:cubicBezTo>
                  <a:cubicBezTo>
                    <a:pt x="17060" y="9125"/>
                    <a:pt x="17027" y="9133"/>
                    <a:pt x="17006" y="9133"/>
                  </a:cubicBezTo>
                  <a:cubicBezTo>
                    <a:pt x="16933" y="9133"/>
                    <a:pt x="16988" y="9046"/>
                    <a:pt x="17231" y="8695"/>
                  </a:cubicBezTo>
                  <a:cubicBezTo>
                    <a:pt x="17533" y="8241"/>
                    <a:pt x="17813" y="7752"/>
                    <a:pt x="17813" y="7659"/>
                  </a:cubicBezTo>
                  <a:cubicBezTo>
                    <a:pt x="17813" y="7636"/>
                    <a:pt x="17778" y="7613"/>
                    <a:pt x="17731" y="7613"/>
                  </a:cubicBezTo>
                  <a:cubicBezTo>
                    <a:pt x="17650" y="7613"/>
                    <a:pt x="16474" y="9138"/>
                    <a:pt x="16404" y="9336"/>
                  </a:cubicBezTo>
                  <a:cubicBezTo>
                    <a:pt x="16388" y="9384"/>
                    <a:pt x="16366" y="9410"/>
                    <a:pt x="16343" y="9410"/>
                  </a:cubicBezTo>
                  <a:cubicBezTo>
                    <a:pt x="16333" y="9410"/>
                    <a:pt x="16322" y="9405"/>
                    <a:pt x="16311" y="9394"/>
                  </a:cubicBezTo>
                  <a:cubicBezTo>
                    <a:pt x="16276" y="9371"/>
                    <a:pt x="16462" y="9010"/>
                    <a:pt x="16718" y="8591"/>
                  </a:cubicBezTo>
                  <a:cubicBezTo>
                    <a:pt x="16963" y="8183"/>
                    <a:pt x="17149" y="7822"/>
                    <a:pt x="17114" y="7787"/>
                  </a:cubicBezTo>
                  <a:cubicBezTo>
                    <a:pt x="17109" y="7782"/>
                    <a:pt x="17103" y="7780"/>
                    <a:pt x="17095" y="7780"/>
                  </a:cubicBezTo>
                  <a:cubicBezTo>
                    <a:pt x="16993" y="7780"/>
                    <a:pt x="16653" y="8199"/>
                    <a:pt x="16101" y="9010"/>
                  </a:cubicBezTo>
                  <a:cubicBezTo>
                    <a:pt x="15743" y="9532"/>
                    <a:pt x="15367" y="9892"/>
                    <a:pt x="15202" y="9892"/>
                  </a:cubicBezTo>
                  <a:cubicBezTo>
                    <a:pt x="15179" y="9892"/>
                    <a:pt x="15161" y="9885"/>
                    <a:pt x="15147" y="9871"/>
                  </a:cubicBezTo>
                  <a:cubicBezTo>
                    <a:pt x="15135" y="9860"/>
                    <a:pt x="15252" y="9697"/>
                    <a:pt x="15403" y="9510"/>
                  </a:cubicBezTo>
                  <a:cubicBezTo>
                    <a:pt x="15554" y="9336"/>
                    <a:pt x="15671" y="9161"/>
                    <a:pt x="15636" y="9138"/>
                  </a:cubicBezTo>
                  <a:cubicBezTo>
                    <a:pt x="15612" y="9114"/>
                    <a:pt x="15671" y="8951"/>
                    <a:pt x="15764" y="8765"/>
                  </a:cubicBezTo>
                  <a:cubicBezTo>
                    <a:pt x="15950" y="8404"/>
                    <a:pt x="15962" y="8346"/>
                    <a:pt x="15869" y="8346"/>
                  </a:cubicBezTo>
                  <a:cubicBezTo>
                    <a:pt x="15834" y="8346"/>
                    <a:pt x="15636" y="8579"/>
                    <a:pt x="15426" y="8870"/>
                  </a:cubicBezTo>
                  <a:cubicBezTo>
                    <a:pt x="15182" y="9208"/>
                    <a:pt x="14972" y="9406"/>
                    <a:pt x="14832" y="9440"/>
                  </a:cubicBezTo>
                  <a:cubicBezTo>
                    <a:pt x="14750" y="9463"/>
                    <a:pt x="14672" y="9476"/>
                    <a:pt x="14624" y="9476"/>
                  </a:cubicBezTo>
                  <a:cubicBezTo>
                    <a:pt x="14598" y="9476"/>
                    <a:pt x="14580" y="9472"/>
                    <a:pt x="14576" y="9464"/>
                  </a:cubicBezTo>
                  <a:cubicBezTo>
                    <a:pt x="14553" y="9440"/>
                    <a:pt x="14634" y="9231"/>
                    <a:pt x="14751" y="8998"/>
                  </a:cubicBezTo>
                  <a:cubicBezTo>
                    <a:pt x="14856" y="8754"/>
                    <a:pt x="14949" y="8556"/>
                    <a:pt x="14937" y="8544"/>
                  </a:cubicBezTo>
                  <a:cubicBezTo>
                    <a:pt x="14937" y="8544"/>
                    <a:pt x="14936" y="8543"/>
                    <a:pt x="14934" y="8543"/>
                  </a:cubicBezTo>
                  <a:cubicBezTo>
                    <a:pt x="14890" y="8543"/>
                    <a:pt x="14415" y="8691"/>
                    <a:pt x="13854" y="8882"/>
                  </a:cubicBezTo>
                  <a:cubicBezTo>
                    <a:pt x="13293" y="9072"/>
                    <a:pt x="12819" y="9220"/>
                    <a:pt x="12775" y="9220"/>
                  </a:cubicBezTo>
                  <a:cubicBezTo>
                    <a:pt x="12773" y="9220"/>
                    <a:pt x="12772" y="9220"/>
                    <a:pt x="12772" y="9219"/>
                  </a:cubicBezTo>
                  <a:cubicBezTo>
                    <a:pt x="12679" y="9114"/>
                    <a:pt x="12900" y="8917"/>
                    <a:pt x="13191" y="8847"/>
                  </a:cubicBezTo>
                  <a:cubicBezTo>
                    <a:pt x="13761" y="8707"/>
                    <a:pt x="14984" y="8218"/>
                    <a:pt x="15019" y="8113"/>
                  </a:cubicBezTo>
                  <a:cubicBezTo>
                    <a:pt x="15025" y="8099"/>
                    <a:pt x="15008" y="8093"/>
                    <a:pt x="14973" y="8093"/>
                  </a:cubicBezTo>
                  <a:cubicBezTo>
                    <a:pt x="14802" y="8093"/>
                    <a:pt x="14185" y="8250"/>
                    <a:pt x="13575" y="8462"/>
                  </a:cubicBezTo>
                  <a:cubicBezTo>
                    <a:pt x="13363" y="8540"/>
                    <a:pt x="13236" y="8581"/>
                    <a:pt x="13172" y="8581"/>
                  </a:cubicBezTo>
                  <a:cubicBezTo>
                    <a:pt x="13091" y="8581"/>
                    <a:pt x="13108" y="8517"/>
                    <a:pt x="13179" y="8381"/>
                  </a:cubicBezTo>
                  <a:cubicBezTo>
                    <a:pt x="13272" y="8206"/>
                    <a:pt x="13494" y="8102"/>
                    <a:pt x="14471" y="7776"/>
                  </a:cubicBezTo>
                  <a:cubicBezTo>
                    <a:pt x="15927" y="7298"/>
                    <a:pt x="16358" y="7124"/>
                    <a:pt x="16299" y="7030"/>
                  </a:cubicBezTo>
                  <a:cubicBezTo>
                    <a:pt x="16290" y="7016"/>
                    <a:pt x="16270" y="7008"/>
                    <a:pt x="16233" y="7008"/>
                  </a:cubicBezTo>
                  <a:cubicBezTo>
                    <a:pt x="16090" y="7008"/>
                    <a:pt x="15695" y="7126"/>
                    <a:pt x="14669" y="7450"/>
                  </a:cubicBezTo>
                  <a:cubicBezTo>
                    <a:pt x="14262" y="7566"/>
                    <a:pt x="13843" y="7706"/>
                    <a:pt x="13738" y="7729"/>
                  </a:cubicBezTo>
                  <a:lnTo>
                    <a:pt x="13552" y="7787"/>
                  </a:lnTo>
                  <a:lnTo>
                    <a:pt x="13691" y="7543"/>
                  </a:lnTo>
                  <a:cubicBezTo>
                    <a:pt x="13820" y="7322"/>
                    <a:pt x="13982" y="7252"/>
                    <a:pt x="15123" y="6879"/>
                  </a:cubicBezTo>
                  <a:cubicBezTo>
                    <a:pt x="16334" y="6483"/>
                    <a:pt x="16893" y="6227"/>
                    <a:pt x="16579" y="6227"/>
                  </a:cubicBezTo>
                  <a:cubicBezTo>
                    <a:pt x="16509" y="6227"/>
                    <a:pt x="15962" y="6367"/>
                    <a:pt x="15368" y="6553"/>
                  </a:cubicBezTo>
                  <a:cubicBezTo>
                    <a:pt x="14810" y="6714"/>
                    <a:pt x="14332" y="6835"/>
                    <a:pt x="14241" y="6835"/>
                  </a:cubicBezTo>
                  <a:cubicBezTo>
                    <a:pt x="14234" y="6835"/>
                    <a:pt x="14229" y="6834"/>
                    <a:pt x="14227" y="6833"/>
                  </a:cubicBezTo>
                  <a:cubicBezTo>
                    <a:pt x="14145" y="6751"/>
                    <a:pt x="14437" y="6565"/>
                    <a:pt x="14879" y="6437"/>
                  </a:cubicBezTo>
                  <a:cubicBezTo>
                    <a:pt x="15484" y="6239"/>
                    <a:pt x="17068" y="5575"/>
                    <a:pt x="17126" y="5482"/>
                  </a:cubicBezTo>
                  <a:cubicBezTo>
                    <a:pt x="17154" y="5437"/>
                    <a:pt x="17140" y="5413"/>
                    <a:pt x="17078" y="5413"/>
                  </a:cubicBezTo>
                  <a:cubicBezTo>
                    <a:pt x="16935" y="5413"/>
                    <a:pt x="16535" y="5539"/>
                    <a:pt x="15810" y="5808"/>
                  </a:cubicBezTo>
                  <a:cubicBezTo>
                    <a:pt x="15248" y="6011"/>
                    <a:pt x="14772" y="6170"/>
                    <a:pt x="14720" y="6170"/>
                  </a:cubicBezTo>
                  <a:cubicBezTo>
                    <a:pt x="14718" y="6170"/>
                    <a:pt x="14717" y="6169"/>
                    <a:pt x="14716" y="6169"/>
                  </a:cubicBezTo>
                  <a:cubicBezTo>
                    <a:pt x="14646" y="6111"/>
                    <a:pt x="15100" y="5645"/>
                    <a:pt x="15286" y="5598"/>
                  </a:cubicBezTo>
                  <a:cubicBezTo>
                    <a:pt x="16369" y="5342"/>
                    <a:pt x="18383" y="4621"/>
                    <a:pt x="18383" y="4504"/>
                  </a:cubicBezTo>
                  <a:cubicBezTo>
                    <a:pt x="18383" y="4482"/>
                    <a:pt x="18376" y="4467"/>
                    <a:pt x="18334" y="4467"/>
                  </a:cubicBezTo>
                  <a:cubicBezTo>
                    <a:pt x="18224" y="4467"/>
                    <a:pt x="17874" y="4568"/>
                    <a:pt x="16777" y="4888"/>
                  </a:cubicBezTo>
                  <a:cubicBezTo>
                    <a:pt x="16101" y="5075"/>
                    <a:pt x="15508" y="5238"/>
                    <a:pt x="15473" y="5238"/>
                  </a:cubicBezTo>
                  <a:cubicBezTo>
                    <a:pt x="15310" y="5238"/>
                    <a:pt x="15997" y="4667"/>
                    <a:pt x="16218" y="4621"/>
                  </a:cubicBezTo>
                  <a:cubicBezTo>
                    <a:pt x="16788" y="4504"/>
                    <a:pt x="18709" y="3840"/>
                    <a:pt x="18674" y="3771"/>
                  </a:cubicBezTo>
                  <a:cubicBezTo>
                    <a:pt x="18672" y="3767"/>
                    <a:pt x="18663" y="3765"/>
                    <a:pt x="18647" y="3765"/>
                  </a:cubicBezTo>
                  <a:cubicBezTo>
                    <a:pt x="18417" y="3765"/>
                    <a:pt x="16828" y="4143"/>
                    <a:pt x="16392" y="4306"/>
                  </a:cubicBezTo>
                  <a:cubicBezTo>
                    <a:pt x="16352" y="4324"/>
                    <a:pt x="16322" y="4333"/>
                    <a:pt x="16302" y="4333"/>
                  </a:cubicBezTo>
                  <a:cubicBezTo>
                    <a:pt x="16269" y="4333"/>
                    <a:pt x="16262" y="4310"/>
                    <a:pt x="16276" y="4260"/>
                  </a:cubicBezTo>
                  <a:cubicBezTo>
                    <a:pt x="16323" y="4120"/>
                    <a:pt x="16369" y="4097"/>
                    <a:pt x="17533" y="3643"/>
                  </a:cubicBezTo>
                  <a:cubicBezTo>
                    <a:pt x="18778" y="3151"/>
                    <a:pt x="19659" y="2711"/>
                    <a:pt x="19423" y="2711"/>
                  </a:cubicBezTo>
                  <a:cubicBezTo>
                    <a:pt x="19386" y="2711"/>
                    <a:pt x="19319" y="2722"/>
                    <a:pt x="19222" y="2746"/>
                  </a:cubicBezTo>
                  <a:cubicBezTo>
                    <a:pt x="19035" y="2793"/>
                    <a:pt x="17603" y="3317"/>
                    <a:pt x="16963" y="3573"/>
                  </a:cubicBezTo>
                  <a:cubicBezTo>
                    <a:pt x="16910" y="3593"/>
                    <a:pt x="16876" y="3605"/>
                    <a:pt x="16859" y="3605"/>
                  </a:cubicBezTo>
                  <a:cubicBezTo>
                    <a:pt x="16826" y="3605"/>
                    <a:pt x="16852" y="3563"/>
                    <a:pt x="16928" y="3456"/>
                  </a:cubicBezTo>
                  <a:cubicBezTo>
                    <a:pt x="16998" y="3363"/>
                    <a:pt x="17603" y="3014"/>
                    <a:pt x="18278" y="2676"/>
                  </a:cubicBezTo>
                  <a:cubicBezTo>
                    <a:pt x="19408" y="2117"/>
                    <a:pt x="19769" y="1896"/>
                    <a:pt x="19536" y="1896"/>
                  </a:cubicBezTo>
                  <a:cubicBezTo>
                    <a:pt x="19489" y="1896"/>
                    <a:pt x="18977" y="2094"/>
                    <a:pt x="18407" y="2339"/>
                  </a:cubicBezTo>
                  <a:cubicBezTo>
                    <a:pt x="17853" y="2576"/>
                    <a:pt x="17387" y="2758"/>
                    <a:pt x="17349" y="2758"/>
                  </a:cubicBezTo>
                  <a:cubicBezTo>
                    <a:pt x="17348" y="2758"/>
                    <a:pt x="17347" y="2758"/>
                    <a:pt x="17347" y="2758"/>
                  </a:cubicBezTo>
                  <a:cubicBezTo>
                    <a:pt x="17335" y="2746"/>
                    <a:pt x="17824" y="2408"/>
                    <a:pt x="18430" y="2013"/>
                  </a:cubicBezTo>
                  <a:cubicBezTo>
                    <a:pt x="19385" y="1384"/>
                    <a:pt x="19664" y="1151"/>
                    <a:pt x="19489" y="1151"/>
                  </a:cubicBezTo>
                  <a:cubicBezTo>
                    <a:pt x="19396" y="1151"/>
                    <a:pt x="18907" y="1431"/>
                    <a:pt x="18150" y="1908"/>
                  </a:cubicBezTo>
                  <a:cubicBezTo>
                    <a:pt x="17765" y="2153"/>
                    <a:pt x="17538" y="2273"/>
                    <a:pt x="17464" y="2273"/>
                  </a:cubicBezTo>
                  <a:cubicBezTo>
                    <a:pt x="17439" y="2273"/>
                    <a:pt x="17432" y="2260"/>
                    <a:pt x="17440" y="2234"/>
                  </a:cubicBezTo>
                  <a:cubicBezTo>
                    <a:pt x="17464" y="2164"/>
                    <a:pt x="17568" y="1640"/>
                    <a:pt x="17685" y="1081"/>
                  </a:cubicBezTo>
                  <a:cubicBezTo>
                    <a:pt x="17836" y="333"/>
                    <a:pt x="17879" y="0"/>
                    <a:pt x="17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660490" y="424861"/>
              <a:ext cx="176111" cy="43350"/>
            </a:xfrm>
            <a:custGeom>
              <a:rect b="b" l="l" r="r" t="t"/>
              <a:pathLst>
                <a:path extrusionOk="0" h="304" w="1235">
                  <a:moveTo>
                    <a:pt x="815" y="1"/>
                  </a:moveTo>
                  <a:cubicBezTo>
                    <a:pt x="485" y="1"/>
                    <a:pt x="1" y="97"/>
                    <a:pt x="1" y="204"/>
                  </a:cubicBezTo>
                  <a:cubicBezTo>
                    <a:pt x="1" y="275"/>
                    <a:pt x="49" y="304"/>
                    <a:pt x="214" y="304"/>
                  </a:cubicBezTo>
                  <a:cubicBezTo>
                    <a:pt x="292" y="304"/>
                    <a:pt x="397" y="297"/>
                    <a:pt x="536" y="286"/>
                  </a:cubicBezTo>
                  <a:cubicBezTo>
                    <a:pt x="1119" y="239"/>
                    <a:pt x="1235" y="193"/>
                    <a:pt x="1095" y="53"/>
                  </a:cubicBezTo>
                  <a:cubicBezTo>
                    <a:pt x="1055" y="16"/>
                    <a:pt x="948" y="1"/>
                    <a:pt x="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6604448" y="196699"/>
              <a:ext cx="175826" cy="50338"/>
            </a:xfrm>
            <a:custGeom>
              <a:rect b="b" l="l" r="r" t="t"/>
              <a:pathLst>
                <a:path extrusionOk="0" h="353" w="1233">
                  <a:moveTo>
                    <a:pt x="360" y="1"/>
                  </a:moveTo>
                  <a:cubicBezTo>
                    <a:pt x="76" y="1"/>
                    <a:pt x="1" y="98"/>
                    <a:pt x="196" y="244"/>
                  </a:cubicBezTo>
                  <a:cubicBezTo>
                    <a:pt x="293" y="317"/>
                    <a:pt x="410" y="352"/>
                    <a:pt x="542" y="352"/>
                  </a:cubicBezTo>
                  <a:cubicBezTo>
                    <a:pt x="663" y="352"/>
                    <a:pt x="797" y="323"/>
                    <a:pt x="941" y="268"/>
                  </a:cubicBezTo>
                  <a:cubicBezTo>
                    <a:pt x="1232" y="163"/>
                    <a:pt x="1092" y="70"/>
                    <a:pt x="545" y="12"/>
                  </a:cubicBezTo>
                  <a:cubicBezTo>
                    <a:pt x="476" y="4"/>
                    <a:pt x="414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672184" y="-427609"/>
              <a:ext cx="144596" cy="45204"/>
            </a:xfrm>
            <a:custGeom>
              <a:rect b="b" l="l" r="r" t="t"/>
              <a:pathLst>
                <a:path extrusionOk="0" h="317" w="1014">
                  <a:moveTo>
                    <a:pt x="408" y="0"/>
                  </a:moveTo>
                  <a:cubicBezTo>
                    <a:pt x="128" y="0"/>
                    <a:pt x="0" y="35"/>
                    <a:pt x="0" y="105"/>
                  </a:cubicBezTo>
                  <a:cubicBezTo>
                    <a:pt x="0" y="163"/>
                    <a:pt x="35" y="233"/>
                    <a:pt x="59" y="268"/>
                  </a:cubicBezTo>
                  <a:cubicBezTo>
                    <a:pt x="95" y="300"/>
                    <a:pt x="137" y="317"/>
                    <a:pt x="204" y="317"/>
                  </a:cubicBezTo>
                  <a:cubicBezTo>
                    <a:pt x="286" y="317"/>
                    <a:pt x="407" y="291"/>
                    <a:pt x="606" y="233"/>
                  </a:cubicBezTo>
                  <a:cubicBezTo>
                    <a:pt x="1013" y="128"/>
                    <a:pt x="908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6621418" y="784786"/>
              <a:ext cx="226877" cy="42067"/>
            </a:xfrm>
            <a:custGeom>
              <a:rect b="b" l="l" r="r" t="t"/>
              <a:pathLst>
                <a:path extrusionOk="0" h="295" w="1591">
                  <a:moveTo>
                    <a:pt x="488" y="0"/>
                  </a:moveTo>
                  <a:cubicBezTo>
                    <a:pt x="71" y="0"/>
                    <a:pt x="1" y="75"/>
                    <a:pt x="263" y="230"/>
                  </a:cubicBezTo>
                  <a:cubicBezTo>
                    <a:pt x="334" y="274"/>
                    <a:pt x="584" y="294"/>
                    <a:pt x="840" y="294"/>
                  </a:cubicBezTo>
                  <a:cubicBezTo>
                    <a:pt x="1129" y="294"/>
                    <a:pt x="1425" y="268"/>
                    <a:pt x="1474" y="219"/>
                  </a:cubicBezTo>
                  <a:cubicBezTo>
                    <a:pt x="1590" y="102"/>
                    <a:pt x="1416" y="44"/>
                    <a:pt x="776" y="9"/>
                  </a:cubicBezTo>
                  <a:cubicBezTo>
                    <a:pt x="666" y="3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6770151" y="1973367"/>
              <a:ext cx="199783" cy="44919"/>
            </a:xfrm>
            <a:custGeom>
              <a:rect b="b" l="l" r="r" t="t"/>
              <a:pathLst>
                <a:path extrusionOk="0" h="315" w="1401">
                  <a:moveTo>
                    <a:pt x="964" y="0"/>
                  </a:moveTo>
                  <a:cubicBezTo>
                    <a:pt x="892" y="0"/>
                    <a:pt x="807" y="3"/>
                    <a:pt x="710" y="10"/>
                  </a:cubicBezTo>
                  <a:cubicBezTo>
                    <a:pt x="105" y="56"/>
                    <a:pt x="0" y="91"/>
                    <a:pt x="93" y="231"/>
                  </a:cubicBezTo>
                  <a:cubicBezTo>
                    <a:pt x="127" y="288"/>
                    <a:pt x="189" y="314"/>
                    <a:pt x="302" y="314"/>
                  </a:cubicBezTo>
                  <a:cubicBezTo>
                    <a:pt x="422" y="314"/>
                    <a:pt x="599" y="285"/>
                    <a:pt x="862" y="231"/>
                  </a:cubicBezTo>
                  <a:cubicBezTo>
                    <a:pt x="1401" y="111"/>
                    <a:pt x="1401" y="0"/>
                    <a:pt x="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788404" y="2084311"/>
              <a:ext cx="151441" cy="45062"/>
            </a:xfrm>
            <a:custGeom>
              <a:rect b="b" l="l" r="r" t="t"/>
              <a:pathLst>
                <a:path extrusionOk="0" h="316" w="1062">
                  <a:moveTo>
                    <a:pt x="875" y="1"/>
                  </a:moveTo>
                  <a:cubicBezTo>
                    <a:pt x="689" y="1"/>
                    <a:pt x="392" y="49"/>
                    <a:pt x="175" y="128"/>
                  </a:cubicBezTo>
                  <a:cubicBezTo>
                    <a:pt x="12" y="187"/>
                    <a:pt x="0" y="221"/>
                    <a:pt x="93" y="280"/>
                  </a:cubicBezTo>
                  <a:cubicBezTo>
                    <a:pt x="131" y="302"/>
                    <a:pt x="208" y="315"/>
                    <a:pt x="288" y="315"/>
                  </a:cubicBezTo>
                  <a:cubicBezTo>
                    <a:pt x="333" y="315"/>
                    <a:pt x="378" y="311"/>
                    <a:pt x="419" y="303"/>
                  </a:cubicBezTo>
                  <a:cubicBezTo>
                    <a:pt x="932" y="175"/>
                    <a:pt x="1025" y="140"/>
                    <a:pt x="1048" y="58"/>
                  </a:cubicBezTo>
                  <a:cubicBezTo>
                    <a:pt x="1061" y="19"/>
                    <a:pt x="989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742058" y="1883101"/>
              <a:ext cx="190941" cy="54045"/>
            </a:xfrm>
            <a:custGeom>
              <a:rect b="b" l="l" r="r" t="t"/>
              <a:pathLst>
                <a:path extrusionOk="0" h="379" w="1339">
                  <a:moveTo>
                    <a:pt x="1029" y="0"/>
                  </a:moveTo>
                  <a:cubicBezTo>
                    <a:pt x="728" y="0"/>
                    <a:pt x="63" y="173"/>
                    <a:pt x="23" y="294"/>
                  </a:cubicBezTo>
                  <a:cubicBezTo>
                    <a:pt x="1" y="352"/>
                    <a:pt x="25" y="378"/>
                    <a:pt x="126" y="378"/>
                  </a:cubicBezTo>
                  <a:cubicBezTo>
                    <a:pt x="186" y="378"/>
                    <a:pt x="274" y="369"/>
                    <a:pt x="395" y="352"/>
                  </a:cubicBezTo>
                  <a:cubicBezTo>
                    <a:pt x="896" y="294"/>
                    <a:pt x="1338" y="96"/>
                    <a:pt x="1140" y="14"/>
                  </a:cubicBezTo>
                  <a:cubicBezTo>
                    <a:pt x="1115" y="5"/>
                    <a:pt x="1076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6683734" y="1747059"/>
              <a:ext cx="280494" cy="55471"/>
            </a:xfrm>
            <a:custGeom>
              <a:rect b="b" l="l" r="r" t="t"/>
              <a:pathLst>
                <a:path extrusionOk="0" h="389" w="1967">
                  <a:moveTo>
                    <a:pt x="1486" y="0"/>
                  </a:moveTo>
                  <a:cubicBezTo>
                    <a:pt x="1318" y="0"/>
                    <a:pt x="1109" y="12"/>
                    <a:pt x="874" y="37"/>
                  </a:cubicBezTo>
                  <a:cubicBezTo>
                    <a:pt x="152" y="107"/>
                    <a:pt x="1" y="165"/>
                    <a:pt x="199" y="316"/>
                  </a:cubicBezTo>
                  <a:cubicBezTo>
                    <a:pt x="259" y="357"/>
                    <a:pt x="382" y="388"/>
                    <a:pt x="474" y="388"/>
                  </a:cubicBezTo>
                  <a:cubicBezTo>
                    <a:pt x="488" y="388"/>
                    <a:pt x="501" y="388"/>
                    <a:pt x="513" y="386"/>
                  </a:cubicBezTo>
                  <a:cubicBezTo>
                    <a:pt x="1503" y="246"/>
                    <a:pt x="1887" y="165"/>
                    <a:pt x="1922" y="107"/>
                  </a:cubicBezTo>
                  <a:cubicBezTo>
                    <a:pt x="1967" y="39"/>
                    <a:pt x="1794" y="0"/>
                    <a:pt x="14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669332" y="912414"/>
              <a:ext cx="203918" cy="46060"/>
            </a:xfrm>
            <a:custGeom>
              <a:rect b="b" l="l" r="r" t="t"/>
              <a:pathLst>
                <a:path extrusionOk="0" h="323" w="1430">
                  <a:moveTo>
                    <a:pt x="397" y="0"/>
                  </a:moveTo>
                  <a:cubicBezTo>
                    <a:pt x="90" y="0"/>
                    <a:pt x="0" y="66"/>
                    <a:pt x="114" y="197"/>
                  </a:cubicBezTo>
                  <a:cubicBezTo>
                    <a:pt x="174" y="277"/>
                    <a:pt x="473" y="323"/>
                    <a:pt x="756" y="323"/>
                  </a:cubicBezTo>
                  <a:cubicBezTo>
                    <a:pt x="965" y="323"/>
                    <a:pt x="1165" y="298"/>
                    <a:pt x="1254" y="243"/>
                  </a:cubicBezTo>
                  <a:cubicBezTo>
                    <a:pt x="1429" y="127"/>
                    <a:pt x="1313" y="69"/>
                    <a:pt x="777" y="22"/>
                  </a:cubicBezTo>
                  <a:cubicBezTo>
                    <a:pt x="626" y="8"/>
                    <a:pt x="499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6673895" y="-311247"/>
              <a:ext cx="132903" cy="43778"/>
            </a:xfrm>
            <a:custGeom>
              <a:rect b="b" l="l" r="r" t="t"/>
              <a:pathLst>
                <a:path extrusionOk="0" h="307" w="932">
                  <a:moveTo>
                    <a:pt x="490" y="1"/>
                  </a:moveTo>
                  <a:cubicBezTo>
                    <a:pt x="330" y="1"/>
                    <a:pt x="161" y="24"/>
                    <a:pt x="82" y="69"/>
                  </a:cubicBezTo>
                  <a:cubicBezTo>
                    <a:pt x="23" y="116"/>
                    <a:pt x="0" y="186"/>
                    <a:pt x="35" y="244"/>
                  </a:cubicBezTo>
                  <a:cubicBezTo>
                    <a:pt x="63" y="286"/>
                    <a:pt x="120" y="307"/>
                    <a:pt x="219" y="307"/>
                  </a:cubicBezTo>
                  <a:cubicBezTo>
                    <a:pt x="286" y="307"/>
                    <a:pt x="370" y="297"/>
                    <a:pt x="477" y="279"/>
                  </a:cubicBezTo>
                  <a:cubicBezTo>
                    <a:pt x="908" y="221"/>
                    <a:pt x="931" y="209"/>
                    <a:pt x="850" y="81"/>
                  </a:cubicBezTo>
                  <a:cubicBezTo>
                    <a:pt x="820" y="27"/>
                    <a:pt x="660" y="1"/>
                    <a:pt x="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640098" y="-205864"/>
              <a:ext cx="130764" cy="32941"/>
            </a:xfrm>
            <a:custGeom>
              <a:rect b="b" l="l" r="r" t="t"/>
              <a:pathLst>
                <a:path extrusionOk="0" h="231" w="917">
                  <a:moveTo>
                    <a:pt x="335" y="1"/>
                  </a:moveTo>
                  <a:cubicBezTo>
                    <a:pt x="70" y="1"/>
                    <a:pt x="1" y="62"/>
                    <a:pt x="121" y="192"/>
                  </a:cubicBezTo>
                  <a:cubicBezTo>
                    <a:pt x="152" y="219"/>
                    <a:pt x="251" y="231"/>
                    <a:pt x="369" y="231"/>
                  </a:cubicBezTo>
                  <a:cubicBezTo>
                    <a:pt x="606" y="231"/>
                    <a:pt x="916" y="184"/>
                    <a:pt x="901" y="122"/>
                  </a:cubicBezTo>
                  <a:cubicBezTo>
                    <a:pt x="901" y="75"/>
                    <a:pt x="703" y="29"/>
                    <a:pt x="482" y="5"/>
                  </a:cubicBezTo>
                  <a:cubicBezTo>
                    <a:pt x="427" y="2"/>
                    <a:pt x="37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6645660" y="140799"/>
              <a:ext cx="156147" cy="47771"/>
            </a:xfrm>
            <a:custGeom>
              <a:rect b="b" l="l" r="r" t="t"/>
              <a:pathLst>
                <a:path extrusionOk="0" h="335" w="1095">
                  <a:moveTo>
                    <a:pt x="202" y="0"/>
                  </a:moveTo>
                  <a:cubicBezTo>
                    <a:pt x="98" y="0"/>
                    <a:pt x="23" y="16"/>
                    <a:pt x="12" y="54"/>
                  </a:cubicBezTo>
                  <a:cubicBezTo>
                    <a:pt x="0" y="101"/>
                    <a:pt x="117" y="182"/>
                    <a:pt x="268" y="229"/>
                  </a:cubicBezTo>
                  <a:cubicBezTo>
                    <a:pt x="460" y="299"/>
                    <a:pt x="691" y="335"/>
                    <a:pt x="860" y="335"/>
                  </a:cubicBezTo>
                  <a:cubicBezTo>
                    <a:pt x="998" y="335"/>
                    <a:pt x="1094" y="311"/>
                    <a:pt x="1094" y="264"/>
                  </a:cubicBezTo>
                  <a:cubicBezTo>
                    <a:pt x="1094" y="142"/>
                    <a:pt x="5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6683734" y="-533847"/>
              <a:ext cx="154578" cy="43778"/>
            </a:xfrm>
            <a:custGeom>
              <a:rect b="b" l="l" r="r" t="t"/>
              <a:pathLst>
                <a:path extrusionOk="0" h="307" w="1084">
                  <a:moveTo>
                    <a:pt x="455" y="0"/>
                  </a:moveTo>
                  <a:cubicBezTo>
                    <a:pt x="117" y="0"/>
                    <a:pt x="1" y="35"/>
                    <a:pt x="1" y="117"/>
                  </a:cubicBezTo>
                  <a:cubicBezTo>
                    <a:pt x="1" y="187"/>
                    <a:pt x="47" y="256"/>
                    <a:pt x="106" y="280"/>
                  </a:cubicBezTo>
                  <a:cubicBezTo>
                    <a:pt x="146" y="298"/>
                    <a:pt x="241" y="306"/>
                    <a:pt x="352" y="306"/>
                  </a:cubicBezTo>
                  <a:cubicBezTo>
                    <a:pt x="593" y="306"/>
                    <a:pt x="916" y="269"/>
                    <a:pt x="956" y="222"/>
                  </a:cubicBezTo>
                  <a:cubicBezTo>
                    <a:pt x="1084" y="105"/>
                    <a:pt x="851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6736925" y="-963932"/>
              <a:ext cx="98109" cy="46345"/>
            </a:xfrm>
            <a:custGeom>
              <a:rect b="b" l="l" r="r" t="t"/>
              <a:pathLst>
                <a:path extrusionOk="0" h="325" w="688">
                  <a:moveTo>
                    <a:pt x="373" y="1"/>
                  </a:moveTo>
                  <a:cubicBezTo>
                    <a:pt x="117" y="1"/>
                    <a:pt x="0" y="106"/>
                    <a:pt x="82" y="245"/>
                  </a:cubicBezTo>
                  <a:cubicBezTo>
                    <a:pt x="117" y="298"/>
                    <a:pt x="161" y="324"/>
                    <a:pt x="220" y="324"/>
                  </a:cubicBezTo>
                  <a:cubicBezTo>
                    <a:pt x="280" y="324"/>
                    <a:pt x="356" y="298"/>
                    <a:pt x="454" y="245"/>
                  </a:cubicBezTo>
                  <a:cubicBezTo>
                    <a:pt x="687" y="117"/>
                    <a:pt x="652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624412" y="297518"/>
              <a:ext cx="212189" cy="43636"/>
            </a:xfrm>
            <a:custGeom>
              <a:rect b="b" l="l" r="r" t="t"/>
              <a:pathLst>
                <a:path extrusionOk="0" h="306" w="1488">
                  <a:moveTo>
                    <a:pt x="396" y="0"/>
                  </a:moveTo>
                  <a:cubicBezTo>
                    <a:pt x="122" y="0"/>
                    <a:pt x="0" y="110"/>
                    <a:pt x="184" y="236"/>
                  </a:cubicBezTo>
                  <a:cubicBezTo>
                    <a:pt x="260" y="283"/>
                    <a:pt x="586" y="306"/>
                    <a:pt x="893" y="306"/>
                  </a:cubicBezTo>
                  <a:cubicBezTo>
                    <a:pt x="1200" y="306"/>
                    <a:pt x="1488" y="283"/>
                    <a:pt x="1488" y="236"/>
                  </a:cubicBezTo>
                  <a:cubicBezTo>
                    <a:pt x="1488" y="154"/>
                    <a:pt x="1302" y="120"/>
                    <a:pt x="580" y="15"/>
                  </a:cubicBezTo>
                  <a:cubicBezTo>
                    <a:pt x="513" y="5"/>
                    <a:pt x="451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6742629" y="-760155"/>
              <a:ext cx="59179" cy="28235"/>
            </a:xfrm>
            <a:custGeom>
              <a:rect b="b" l="l" r="r" t="t"/>
              <a:pathLst>
                <a:path extrusionOk="0" h="198" w="415">
                  <a:moveTo>
                    <a:pt x="259" y="0"/>
                  </a:moveTo>
                  <a:cubicBezTo>
                    <a:pt x="159" y="0"/>
                    <a:pt x="44" y="39"/>
                    <a:pt x="19" y="109"/>
                  </a:cubicBezTo>
                  <a:cubicBezTo>
                    <a:pt x="0" y="164"/>
                    <a:pt x="33" y="197"/>
                    <a:pt x="122" y="197"/>
                  </a:cubicBezTo>
                  <a:cubicBezTo>
                    <a:pt x="146" y="197"/>
                    <a:pt x="173" y="195"/>
                    <a:pt x="205" y="190"/>
                  </a:cubicBezTo>
                  <a:cubicBezTo>
                    <a:pt x="321" y="179"/>
                    <a:pt x="414" y="132"/>
                    <a:pt x="414" y="85"/>
                  </a:cubicBezTo>
                  <a:cubicBezTo>
                    <a:pt x="414" y="27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6720383" y="-894200"/>
              <a:ext cx="104668" cy="34224"/>
            </a:xfrm>
            <a:custGeom>
              <a:rect b="b" l="l" r="r" t="t"/>
              <a:pathLst>
                <a:path extrusionOk="0" h="240" w="734">
                  <a:moveTo>
                    <a:pt x="408" y="1"/>
                  </a:moveTo>
                  <a:cubicBezTo>
                    <a:pt x="93" y="1"/>
                    <a:pt x="0" y="59"/>
                    <a:pt x="140" y="199"/>
                  </a:cubicBezTo>
                  <a:cubicBezTo>
                    <a:pt x="168" y="228"/>
                    <a:pt x="230" y="240"/>
                    <a:pt x="303" y="240"/>
                  </a:cubicBezTo>
                  <a:cubicBezTo>
                    <a:pt x="467" y="240"/>
                    <a:pt x="686" y="178"/>
                    <a:pt x="710" y="106"/>
                  </a:cubicBezTo>
                  <a:cubicBezTo>
                    <a:pt x="733" y="3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6720383" y="1449593"/>
              <a:ext cx="197644" cy="44919"/>
            </a:xfrm>
            <a:custGeom>
              <a:rect b="b" l="l" r="r" t="t"/>
              <a:pathLst>
                <a:path extrusionOk="0" h="315" w="1386">
                  <a:moveTo>
                    <a:pt x="182" y="1"/>
                  </a:moveTo>
                  <a:cubicBezTo>
                    <a:pt x="37" y="1"/>
                    <a:pt x="0" y="27"/>
                    <a:pt x="0" y="85"/>
                  </a:cubicBezTo>
                  <a:cubicBezTo>
                    <a:pt x="0" y="155"/>
                    <a:pt x="23" y="225"/>
                    <a:pt x="47" y="260"/>
                  </a:cubicBezTo>
                  <a:cubicBezTo>
                    <a:pt x="83" y="297"/>
                    <a:pt x="358" y="315"/>
                    <a:pt x="650" y="315"/>
                  </a:cubicBezTo>
                  <a:cubicBezTo>
                    <a:pt x="1005" y="315"/>
                    <a:pt x="1385" y="288"/>
                    <a:pt x="1385" y="237"/>
                  </a:cubicBezTo>
                  <a:cubicBezTo>
                    <a:pt x="1385" y="132"/>
                    <a:pt x="1211" y="85"/>
                    <a:pt x="570" y="27"/>
                  </a:cubicBezTo>
                  <a:cubicBezTo>
                    <a:pt x="393" y="10"/>
                    <a:pt x="268" y="1"/>
                    <a:pt x="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720383" y="1645955"/>
              <a:ext cx="244131" cy="35080"/>
            </a:xfrm>
            <a:custGeom>
              <a:rect b="b" l="l" r="r" t="t"/>
              <a:pathLst>
                <a:path extrusionOk="0" h="246" w="1712">
                  <a:moveTo>
                    <a:pt x="850" y="1"/>
                  </a:moveTo>
                  <a:cubicBezTo>
                    <a:pt x="140" y="1"/>
                    <a:pt x="0" y="24"/>
                    <a:pt x="0" y="117"/>
                  </a:cubicBezTo>
                  <a:cubicBezTo>
                    <a:pt x="0" y="222"/>
                    <a:pt x="128" y="245"/>
                    <a:pt x="664" y="245"/>
                  </a:cubicBezTo>
                  <a:cubicBezTo>
                    <a:pt x="1385" y="245"/>
                    <a:pt x="1711" y="187"/>
                    <a:pt x="1711" y="71"/>
                  </a:cubicBezTo>
                  <a:cubicBezTo>
                    <a:pt x="1711" y="36"/>
                    <a:pt x="1327" y="1"/>
                    <a:pt x="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6697139" y="1534583"/>
              <a:ext cx="234149" cy="50480"/>
            </a:xfrm>
            <a:custGeom>
              <a:rect b="b" l="l" r="r" t="t"/>
              <a:pathLst>
                <a:path extrusionOk="0" h="354" w="1642">
                  <a:moveTo>
                    <a:pt x="703" y="1"/>
                  </a:moveTo>
                  <a:cubicBezTo>
                    <a:pt x="373" y="1"/>
                    <a:pt x="71" y="19"/>
                    <a:pt x="35" y="60"/>
                  </a:cubicBezTo>
                  <a:cubicBezTo>
                    <a:pt x="0" y="95"/>
                    <a:pt x="0" y="176"/>
                    <a:pt x="23" y="258"/>
                  </a:cubicBezTo>
                  <a:cubicBezTo>
                    <a:pt x="53" y="325"/>
                    <a:pt x="102" y="354"/>
                    <a:pt x="246" y="354"/>
                  </a:cubicBezTo>
                  <a:cubicBezTo>
                    <a:pt x="327" y="354"/>
                    <a:pt x="438" y="344"/>
                    <a:pt x="594" y="328"/>
                  </a:cubicBezTo>
                  <a:cubicBezTo>
                    <a:pt x="1351" y="246"/>
                    <a:pt x="1642" y="176"/>
                    <a:pt x="1607" y="83"/>
                  </a:cubicBezTo>
                  <a:cubicBezTo>
                    <a:pt x="1594" y="31"/>
                    <a:pt x="1125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675463" y="666427"/>
              <a:ext cx="187804" cy="35650"/>
            </a:xfrm>
            <a:custGeom>
              <a:rect b="b" l="l" r="r" t="t"/>
              <a:pathLst>
                <a:path extrusionOk="0" h="250" w="1317">
                  <a:moveTo>
                    <a:pt x="594" y="1"/>
                  </a:moveTo>
                  <a:cubicBezTo>
                    <a:pt x="187" y="1"/>
                    <a:pt x="1" y="82"/>
                    <a:pt x="117" y="199"/>
                  </a:cubicBezTo>
                  <a:cubicBezTo>
                    <a:pt x="152" y="234"/>
                    <a:pt x="355" y="249"/>
                    <a:pt x="580" y="249"/>
                  </a:cubicBezTo>
                  <a:cubicBezTo>
                    <a:pt x="877" y="249"/>
                    <a:pt x="1213" y="222"/>
                    <a:pt x="1246" y="175"/>
                  </a:cubicBezTo>
                  <a:cubicBezTo>
                    <a:pt x="1316" y="71"/>
                    <a:pt x="1083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6692148" y="1030203"/>
              <a:ext cx="197358" cy="42067"/>
            </a:xfrm>
            <a:custGeom>
              <a:rect b="b" l="l" r="r" t="t"/>
              <a:pathLst>
                <a:path extrusionOk="0" h="295" w="1384">
                  <a:moveTo>
                    <a:pt x="972" y="0"/>
                  </a:moveTo>
                  <a:cubicBezTo>
                    <a:pt x="874" y="0"/>
                    <a:pt x="758" y="7"/>
                    <a:pt x="629" y="23"/>
                  </a:cubicBezTo>
                  <a:cubicBezTo>
                    <a:pt x="105" y="81"/>
                    <a:pt x="0" y="127"/>
                    <a:pt x="82" y="244"/>
                  </a:cubicBezTo>
                  <a:cubicBezTo>
                    <a:pt x="101" y="279"/>
                    <a:pt x="231" y="295"/>
                    <a:pt x="400" y="295"/>
                  </a:cubicBezTo>
                  <a:cubicBezTo>
                    <a:pt x="729" y="295"/>
                    <a:pt x="1204" y="235"/>
                    <a:pt x="1281" y="151"/>
                  </a:cubicBezTo>
                  <a:cubicBezTo>
                    <a:pt x="1384" y="56"/>
                    <a:pt x="1247" y="0"/>
                    <a:pt x="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6669332" y="726462"/>
              <a:ext cx="198927" cy="46060"/>
            </a:xfrm>
            <a:custGeom>
              <a:rect b="b" l="l" r="r" t="t"/>
              <a:pathLst>
                <a:path extrusionOk="0" h="323" w="1395">
                  <a:moveTo>
                    <a:pt x="387" y="0"/>
                  </a:moveTo>
                  <a:cubicBezTo>
                    <a:pt x="96" y="0"/>
                    <a:pt x="0" y="66"/>
                    <a:pt x="114" y="197"/>
                  </a:cubicBezTo>
                  <a:cubicBezTo>
                    <a:pt x="174" y="277"/>
                    <a:pt x="473" y="323"/>
                    <a:pt x="753" y="323"/>
                  </a:cubicBezTo>
                  <a:cubicBezTo>
                    <a:pt x="961" y="323"/>
                    <a:pt x="1159" y="298"/>
                    <a:pt x="1243" y="243"/>
                  </a:cubicBezTo>
                  <a:cubicBezTo>
                    <a:pt x="1394" y="150"/>
                    <a:pt x="1266" y="92"/>
                    <a:pt x="742" y="22"/>
                  </a:cubicBezTo>
                  <a:cubicBezTo>
                    <a:pt x="603" y="8"/>
                    <a:pt x="484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755178" y="-1045215"/>
              <a:ext cx="79856" cy="56897"/>
            </a:xfrm>
            <a:custGeom>
              <a:rect b="b" l="l" r="r" t="t"/>
              <a:pathLst>
                <a:path extrusionOk="0" h="399" w="560">
                  <a:moveTo>
                    <a:pt x="397" y="1"/>
                  </a:moveTo>
                  <a:cubicBezTo>
                    <a:pt x="256" y="1"/>
                    <a:pt x="1" y="166"/>
                    <a:pt x="1" y="292"/>
                  </a:cubicBezTo>
                  <a:cubicBezTo>
                    <a:pt x="1" y="363"/>
                    <a:pt x="45" y="399"/>
                    <a:pt x="134" y="399"/>
                  </a:cubicBezTo>
                  <a:cubicBezTo>
                    <a:pt x="147" y="399"/>
                    <a:pt x="161" y="398"/>
                    <a:pt x="175" y="396"/>
                  </a:cubicBezTo>
                  <a:cubicBezTo>
                    <a:pt x="361" y="361"/>
                    <a:pt x="559" y="117"/>
                    <a:pt x="466" y="24"/>
                  </a:cubicBezTo>
                  <a:cubicBezTo>
                    <a:pt x="450" y="8"/>
                    <a:pt x="426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8"/>
          <p:cNvGrpSpPr/>
          <p:nvPr/>
        </p:nvGrpSpPr>
        <p:grpSpPr>
          <a:xfrm rot="-1256051">
            <a:off x="-233103" y="3276624"/>
            <a:ext cx="1870443" cy="3387056"/>
            <a:chOff x="5216225" y="-3296175"/>
            <a:chExt cx="3285647" cy="5949749"/>
          </a:xfrm>
        </p:grpSpPr>
        <p:sp>
          <p:nvSpPr>
            <p:cNvPr id="115" name="Google Shape;115;p8"/>
            <p:cNvSpPr/>
            <p:nvPr/>
          </p:nvSpPr>
          <p:spPr>
            <a:xfrm>
              <a:off x="7322303" y="2488158"/>
              <a:ext cx="797704" cy="165416"/>
            </a:xfrm>
            <a:custGeom>
              <a:rect b="b" l="l" r="r" t="t"/>
              <a:pathLst>
                <a:path extrusionOk="0" h="1160" w="5594">
                  <a:moveTo>
                    <a:pt x="298" y="1"/>
                  </a:moveTo>
                  <a:cubicBezTo>
                    <a:pt x="88" y="1"/>
                    <a:pt x="0" y="41"/>
                    <a:pt x="52" y="125"/>
                  </a:cubicBezTo>
                  <a:cubicBezTo>
                    <a:pt x="133" y="242"/>
                    <a:pt x="1263" y="533"/>
                    <a:pt x="1856" y="591"/>
                  </a:cubicBezTo>
                  <a:cubicBezTo>
                    <a:pt x="2171" y="614"/>
                    <a:pt x="2788" y="731"/>
                    <a:pt x="3230" y="847"/>
                  </a:cubicBezTo>
                  <a:cubicBezTo>
                    <a:pt x="3661" y="952"/>
                    <a:pt x="4255" y="1080"/>
                    <a:pt x="4534" y="1115"/>
                  </a:cubicBezTo>
                  <a:cubicBezTo>
                    <a:pt x="4735" y="1140"/>
                    <a:pt x="4937" y="1159"/>
                    <a:pt x="5055" y="1159"/>
                  </a:cubicBezTo>
                  <a:cubicBezTo>
                    <a:pt x="5101" y="1159"/>
                    <a:pt x="5135" y="1156"/>
                    <a:pt x="5151" y="1150"/>
                  </a:cubicBezTo>
                  <a:cubicBezTo>
                    <a:pt x="5221" y="1138"/>
                    <a:pt x="5314" y="1127"/>
                    <a:pt x="5384" y="1127"/>
                  </a:cubicBezTo>
                  <a:cubicBezTo>
                    <a:pt x="5593" y="1127"/>
                    <a:pt x="5500" y="975"/>
                    <a:pt x="5233" y="882"/>
                  </a:cubicBezTo>
                  <a:cubicBezTo>
                    <a:pt x="4697" y="708"/>
                    <a:pt x="2753" y="300"/>
                    <a:pt x="2264" y="253"/>
                  </a:cubicBezTo>
                  <a:cubicBezTo>
                    <a:pt x="1996" y="230"/>
                    <a:pt x="1437" y="160"/>
                    <a:pt x="1030" y="79"/>
                  </a:cubicBezTo>
                  <a:cubicBezTo>
                    <a:pt x="713" y="27"/>
                    <a:pt x="46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6929436" y="2524236"/>
              <a:ext cx="197786" cy="41639"/>
            </a:xfrm>
            <a:custGeom>
              <a:rect b="b" l="l" r="r" t="t"/>
              <a:pathLst>
                <a:path extrusionOk="0" h="292" w="1387">
                  <a:moveTo>
                    <a:pt x="948" y="1"/>
                  </a:moveTo>
                  <a:cubicBezTo>
                    <a:pt x="751" y="1"/>
                    <a:pt x="494" y="31"/>
                    <a:pt x="187" y="94"/>
                  </a:cubicBezTo>
                  <a:cubicBezTo>
                    <a:pt x="82" y="117"/>
                    <a:pt x="1" y="175"/>
                    <a:pt x="1" y="210"/>
                  </a:cubicBezTo>
                  <a:cubicBezTo>
                    <a:pt x="1" y="257"/>
                    <a:pt x="292" y="292"/>
                    <a:pt x="699" y="292"/>
                  </a:cubicBezTo>
                  <a:cubicBezTo>
                    <a:pt x="1235" y="292"/>
                    <a:pt x="1386" y="268"/>
                    <a:pt x="1386" y="187"/>
                  </a:cubicBezTo>
                  <a:cubicBezTo>
                    <a:pt x="1386" y="63"/>
                    <a:pt x="1229" y="1"/>
                    <a:pt x="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5684385" y="2417713"/>
              <a:ext cx="848470" cy="100105"/>
            </a:xfrm>
            <a:custGeom>
              <a:rect b="b" l="l" r="r" t="t"/>
              <a:pathLst>
                <a:path extrusionOk="0" h="702" w="5950">
                  <a:moveTo>
                    <a:pt x="2568" y="1"/>
                  </a:moveTo>
                  <a:cubicBezTo>
                    <a:pt x="2251" y="1"/>
                    <a:pt x="1932" y="45"/>
                    <a:pt x="1502" y="130"/>
                  </a:cubicBezTo>
                  <a:cubicBezTo>
                    <a:pt x="1234" y="189"/>
                    <a:pt x="815" y="270"/>
                    <a:pt x="582" y="317"/>
                  </a:cubicBezTo>
                  <a:cubicBezTo>
                    <a:pt x="128" y="410"/>
                    <a:pt x="0" y="596"/>
                    <a:pt x="338" y="654"/>
                  </a:cubicBezTo>
                  <a:cubicBezTo>
                    <a:pt x="492" y="686"/>
                    <a:pt x="656" y="702"/>
                    <a:pt x="840" y="702"/>
                  </a:cubicBezTo>
                  <a:cubicBezTo>
                    <a:pt x="1129" y="702"/>
                    <a:pt x="1467" y="663"/>
                    <a:pt x="1886" y="584"/>
                  </a:cubicBezTo>
                  <a:cubicBezTo>
                    <a:pt x="2218" y="520"/>
                    <a:pt x="2407" y="488"/>
                    <a:pt x="2612" y="488"/>
                  </a:cubicBezTo>
                  <a:cubicBezTo>
                    <a:pt x="2818" y="488"/>
                    <a:pt x="3039" y="520"/>
                    <a:pt x="3435" y="584"/>
                  </a:cubicBezTo>
                  <a:cubicBezTo>
                    <a:pt x="3860" y="655"/>
                    <a:pt x="4195" y="684"/>
                    <a:pt x="4559" y="684"/>
                  </a:cubicBezTo>
                  <a:cubicBezTo>
                    <a:pt x="4732" y="684"/>
                    <a:pt x="4912" y="677"/>
                    <a:pt x="5111" y="666"/>
                  </a:cubicBezTo>
                  <a:cubicBezTo>
                    <a:pt x="5577" y="631"/>
                    <a:pt x="5949" y="584"/>
                    <a:pt x="5949" y="550"/>
                  </a:cubicBezTo>
                  <a:cubicBezTo>
                    <a:pt x="5949" y="375"/>
                    <a:pt x="5694" y="292"/>
                    <a:pt x="5191" y="292"/>
                  </a:cubicBezTo>
                  <a:cubicBezTo>
                    <a:pt x="5158" y="292"/>
                    <a:pt x="5123" y="293"/>
                    <a:pt x="5088" y="293"/>
                  </a:cubicBezTo>
                  <a:cubicBezTo>
                    <a:pt x="5061" y="294"/>
                    <a:pt x="5034" y="295"/>
                    <a:pt x="5005" y="295"/>
                  </a:cubicBezTo>
                  <a:cubicBezTo>
                    <a:pt x="4642" y="295"/>
                    <a:pt x="4109" y="228"/>
                    <a:pt x="3656" y="142"/>
                  </a:cubicBezTo>
                  <a:cubicBezTo>
                    <a:pt x="3218" y="47"/>
                    <a:pt x="2895" y="1"/>
                    <a:pt x="2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6602452" y="2502988"/>
              <a:ext cx="201066" cy="48199"/>
            </a:xfrm>
            <a:custGeom>
              <a:rect b="b" l="l" r="r" t="t"/>
              <a:pathLst>
                <a:path extrusionOk="0" h="338" w="1410">
                  <a:moveTo>
                    <a:pt x="1104" y="0"/>
                  </a:moveTo>
                  <a:cubicBezTo>
                    <a:pt x="724" y="0"/>
                    <a:pt x="0" y="167"/>
                    <a:pt x="0" y="289"/>
                  </a:cubicBezTo>
                  <a:cubicBezTo>
                    <a:pt x="0" y="323"/>
                    <a:pt x="91" y="337"/>
                    <a:pt x="225" y="337"/>
                  </a:cubicBezTo>
                  <a:cubicBezTo>
                    <a:pt x="510" y="337"/>
                    <a:pt x="993" y="272"/>
                    <a:pt x="1223" y="184"/>
                  </a:cubicBezTo>
                  <a:cubicBezTo>
                    <a:pt x="1386" y="126"/>
                    <a:pt x="1409" y="91"/>
                    <a:pt x="1304" y="33"/>
                  </a:cubicBezTo>
                  <a:cubicBezTo>
                    <a:pt x="1268" y="10"/>
                    <a:pt x="1196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6720383" y="1146993"/>
              <a:ext cx="176681" cy="44491"/>
            </a:xfrm>
            <a:custGeom>
              <a:rect b="b" l="l" r="r" t="t"/>
              <a:pathLst>
                <a:path extrusionOk="0" h="312" w="1239">
                  <a:moveTo>
                    <a:pt x="965" y="1"/>
                  </a:moveTo>
                  <a:cubicBezTo>
                    <a:pt x="906" y="1"/>
                    <a:pt x="833" y="6"/>
                    <a:pt x="745" y="19"/>
                  </a:cubicBezTo>
                  <a:cubicBezTo>
                    <a:pt x="175" y="100"/>
                    <a:pt x="0" y="158"/>
                    <a:pt x="0" y="240"/>
                  </a:cubicBezTo>
                  <a:cubicBezTo>
                    <a:pt x="0" y="288"/>
                    <a:pt x="72" y="312"/>
                    <a:pt x="192" y="312"/>
                  </a:cubicBezTo>
                  <a:cubicBezTo>
                    <a:pt x="333" y="312"/>
                    <a:pt x="541" y="279"/>
                    <a:pt x="780" y="217"/>
                  </a:cubicBezTo>
                  <a:cubicBezTo>
                    <a:pt x="1183" y="121"/>
                    <a:pt x="1238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8071672" y="-1978255"/>
              <a:ext cx="219461" cy="92120"/>
            </a:xfrm>
            <a:custGeom>
              <a:rect b="b" l="l" r="r" t="t"/>
              <a:pathLst>
                <a:path extrusionOk="0" h="646" w="1539">
                  <a:moveTo>
                    <a:pt x="129" y="1"/>
                  </a:moveTo>
                  <a:cubicBezTo>
                    <a:pt x="59" y="1"/>
                    <a:pt x="1" y="59"/>
                    <a:pt x="1" y="117"/>
                  </a:cubicBezTo>
                  <a:cubicBezTo>
                    <a:pt x="1" y="222"/>
                    <a:pt x="548" y="478"/>
                    <a:pt x="1014" y="594"/>
                  </a:cubicBezTo>
                  <a:cubicBezTo>
                    <a:pt x="1154" y="628"/>
                    <a:pt x="1285" y="645"/>
                    <a:pt x="1380" y="645"/>
                  </a:cubicBezTo>
                  <a:cubicBezTo>
                    <a:pt x="1481" y="645"/>
                    <a:pt x="1539" y="625"/>
                    <a:pt x="1514" y="583"/>
                  </a:cubicBezTo>
                  <a:cubicBezTo>
                    <a:pt x="1456" y="489"/>
                    <a:pt x="292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216225" y="-3296175"/>
              <a:ext cx="3285647" cy="5779150"/>
            </a:xfrm>
            <a:custGeom>
              <a:rect b="b" l="l" r="r" t="t"/>
              <a:pathLst>
                <a:path extrusionOk="0" h="40527" w="23041">
                  <a:moveTo>
                    <a:pt x="11493" y="8637"/>
                  </a:moveTo>
                  <a:cubicBezTo>
                    <a:pt x="11505" y="8637"/>
                    <a:pt x="11508" y="8707"/>
                    <a:pt x="11514" y="8858"/>
                  </a:cubicBezTo>
                  <a:cubicBezTo>
                    <a:pt x="11522" y="9057"/>
                    <a:pt x="11510" y="9158"/>
                    <a:pt x="11483" y="9158"/>
                  </a:cubicBezTo>
                  <a:cubicBezTo>
                    <a:pt x="11468" y="9158"/>
                    <a:pt x="11447" y="9125"/>
                    <a:pt x="11421" y="9056"/>
                  </a:cubicBezTo>
                  <a:cubicBezTo>
                    <a:pt x="11398" y="9010"/>
                    <a:pt x="11410" y="8870"/>
                    <a:pt x="11444" y="8754"/>
                  </a:cubicBezTo>
                  <a:cubicBezTo>
                    <a:pt x="11470" y="8678"/>
                    <a:pt x="11484" y="8637"/>
                    <a:pt x="11493" y="8637"/>
                  </a:cubicBezTo>
                  <a:close/>
                  <a:moveTo>
                    <a:pt x="14828" y="9659"/>
                  </a:moveTo>
                  <a:cubicBezTo>
                    <a:pt x="14866" y="9659"/>
                    <a:pt x="14851" y="9693"/>
                    <a:pt x="14821" y="9766"/>
                  </a:cubicBezTo>
                  <a:cubicBezTo>
                    <a:pt x="14797" y="9836"/>
                    <a:pt x="14669" y="9929"/>
                    <a:pt x="14530" y="9976"/>
                  </a:cubicBezTo>
                  <a:cubicBezTo>
                    <a:pt x="14384" y="10025"/>
                    <a:pt x="14306" y="10051"/>
                    <a:pt x="14270" y="10051"/>
                  </a:cubicBezTo>
                  <a:cubicBezTo>
                    <a:pt x="14228" y="10051"/>
                    <a:pt x="14242" y="10016"/>
                    <a:pt x="14274" y="9941"/>
                  </a:cubicBezTo>
                  <a:cubicBezTo>
                    <a:pt x="14297" y="9883"/>
                    <a:pt x="14425" y="9790"/>
                    <a:pt x="14565" y="9743"/>
                  </a:cubicBezTo>
                  <a:cubicBezTo>
                    <a:pt x="14715" y="9688"/>
                    <a:pt x="14793" y="9659"/>
                    <a:pt x="14828" y="9659"/>
                  </a:cubicBezTo>
                  <a:close/>
                  <a:moveTo>
                    <a:pt x="14611" y="8835"/>
                  </a:moveTo>
                  <a:cubicBezTo>
                    <a:pt x="14704" y="8835"/>
                    <a:pt x="14145" y="9650"/>
                    <a:pt x="14017" y="9685"/>
                  </a:cubicBezTo>
                  <a:cubicBezTo>
                    <a:pt x="13958" y="9701"/>
                    <a:pt x="13915" y="9711"/>
                    <a:pt x="13885" y="9711"/>
                  </a:cubicBezTo>
                  <a:cubicBezTo>
                    <a:pt x="13810" y="9711"/>
                    <a:pt x="13823" y="9647"/>
                    <a:pt x="13889" y="9464"/>
                  </a:cubicBezTo>
                  <a:cubicBezTo>
                    <a:pt x="13944" y="9314"/>
                    <a:pt x="13941" y="9246"/>
                    <a:pt x="13906" y="9246"/>
                  </a:cubicBezTo>
                  <a:cubicBezTo>
                    <a:pt x="13858" y="9246"/>
                    <a:pt x="13751" y="9367"/>
                    <a:pt x="13645" y="9580"/>
                  </a:cubicBezTo>
                  <a:cubicBezTo>
                    <a:pt x="13537" y="9796"/>
                    <a:pt x="13462" y="9880"/>
                    <a:pt x="13371" y="9880"/>
                  </a:cubicBezTo>
                  <a:cubicBezTo>
                    <a:pt x="13355" y="9880"/>
                    <a:pt x="13337" y="9877"/>
                    <a:pt x="13319" y="9871"/>
                  </a:cubicBezTo>
                  <a:cubicBezTo>
                    <a:pt x="13293" y="9865"/>
                    <a:pt x="13267" y="9862"/>
                    <a:pt x="13242" y="9862"/>
                  </a:cubicBezTo>
                  <a:cubicBezTo>
                    <a:pt x="13179" y="9862"/>
                    <a:pt x="13126" y="9881"/>
                    <a:pt x="13109" y="9906"/>
                  </a:cubicBezTo>
                  <a:cubicBezTo>
                    <a:pt x="13086" y="9953"/>
                    <a:pt x="12981" y="10023"/>
                    <a:pt x="12888" y="10057"/>
                  </a:cubicBezTo>
                  <a:cubicBezTo>
                    <a:pt x="12783" y="10092"/>
                    <a:pt x="12609" y="10139"/>
                    <a:pt x="12481" y="10174"/>
                  </a:cubicBezTo>
                  <a:cubicBezTo>
                    <a:pt x="12414" y="10192"/>
                    <a:pt x="12368" y="10204"/>
                    <a:pt x="12338" y="10204"/>
                  </a:cubicBezTo>
                  <a:cubicBezTo>
                    <a:pt x="12274" y="10204"/>
                    <a:pt x="12289" y="10150"/>
                    <a:pt x="12353" y="9999"/>
                  </a:cubicBezTo>
                  <a:cubicBezTo>
                    <a:pt x="12411" y="9883"/>
                    <a:pt x="12481" y="9743"/>
                    <a:pt x="12516" y="9708"/>
                  </a:cubicBezTo>
                  <a:cubicBezTo>
                    <a:pt x="12562" y="9650"/>
                    <a:pt x="14518" y="8835"/>
                    <a:pt x="14611" y="8835"/>
                  </a:cubicBezTo>
                  <a:close/>
                  <a:moveTo>
                    <a:pt x="13924" y="9976"/>
                  </a:moveTo>
                  <a:cubicBezTo>
                    <a:pt x="13948" y="9976"/>
                    <a:pt x="13948" y="10034"/>
                    <a:pt x="13924" y="10092"/>
                  </a:cubicBezTo>
                  <a:cubicBezTo>
                    <a:pt x="13891" y="10183"/>
                    <a:pt x="13723" y="10268"/>
                    <a:pt x="13628" y="10268"/>
                  </a:cubicBezTo>
                  <a:cubicBezTo>
                    <a:pt x="13590" y="10268"/>
                    <a:pt x="13563" y="10254"/>
                    <a:pt x="13563" y="10220"/>
                  </a:cubicBezTo>
                  <a:cubicBezTo>
                    <a:pt x="13563" y="10151"/>
                    <a:pt x="13831" y="9976"/>
                    <a:pt x="13924" y="9976"/>
                  </a:cubicBezTo>
                  <a:close/>
                  <a:moveTo>
                    <a:pt x="14515" y="10192"/>
                  </a:moveTo>
                  <a:cubicBezTo>
                    <a:pt x="14532" y="10192"/>
                    <a:pt x="14541" y="10197"/>
                    <a:pt x="14541" y="10209"/>
                  </a:cubicBezTo>
                  <a:cubicBezTo>
                    <a:pt x="14541" y="10244"/>
                    <a:pt x="14437" y="10337"/>
                    <a:pt x="14308" y="10407"/>
                  </a:cubicBezTo>
                  <a:cubicBezTo>
                    <a:pt x="14156" y="10500"/>
                    <a:pt x="14056" y="10547"/>
                    <a:pt x="14014" y="10547"/>
                  </a:cubicBezTo>
                  <a:cubicBezTo>
                    <a:pt x="13982" y="10547"/>
                    <a:pt x="13982" y="10520"/>
                    <a:pt x="14017" y="10465"/>
                  </a:cubicBezTo>
                  <a:cubicBezTo>
                    <a:pt x="14077" y="10375"/>
                    <a:pt x="14418" y="10192"/>
                    <a:pt x="14515" y="10192"/>
                  </a:cubicBezTo>
                  <a:close/>
                  <a:moveTo>
                    <a:pt x="12846" y="10353"/>
                  </a:moveTo>
                  <a:cubicBezTo>
                    <a:pt x="12904" y="10353"/>
                    <a:pt x="12913" y="10383"/>
                    <a:pt x="12900" y="10442"/>
                  </a:cubicBezTo>
                  <a:cubicBezTo>
                    <a:pt x="12871" y="10574"/>
                    <a:pt x="12362" y="10797"/>
                    <a:pt x="12170" y="10797"/>
                  </a:cubicBezTo>
                  <a:cubicBezTo>
                    <a:pt x="12124" y="10797"/>
                    <a:pt x="12096" y="10785"/>
                    <a:pt x="12096" y="10756"/>
                  </a:cubicBezTo>
                  <a:cubicBezTo>
                    <a:pt x="12096" y="10605"/>
                    <a:pt x="12248" y="10500"/>
                    <a:pt x="12609" y="10407"/>
                  </a:cubicBezTo>
                  <a:cubicBezTo>
                    <a:pt x="12726" y="10371"/>
                    <a:pt x="12801" y="10353"/>
                    <a:pt x="12846" y="10353"/>
                  </a:cubicBezTo>
                  <a:close/>
                  <a:moveTo>
                    <a:pt x="3909" y="10652"/>
                  </a:moveTo>
                  <a:cubicBezTo>
                    <a:pt x="3918" y="10652"/>
                    <a:pt x="3924" y="10655"/>
                    <a:pt x="3924" y="10663"/>
                  </a:cubicBezTo>
                  <a:cubicBezTo>
                    <a:pt x="3924" y="10686"/>
                    <a:pt x="3830" y="10756"/>
                    <a:pt x="3714" y="10838"/>
                  </a:cubicBezTo>
                  <a:cubicBezTo>
                    <a:pt x="3642" y="10888"/>
                    <a:pt x="3583" y="10916"/>
                    <a:pt x="3557" y="10916"/>
                  </a:cubicBezTo>
                  <a:cubicBezTo>
                    <a:pt x="3541" y="10916"/>
                    <a:pt x="3538" y="10906"/>
                    <a:pt x="3551" y="10884"/>
                  </a:cubicBezTo>
                  <a:cubicBezTo>
                    <a:pt x="3602" y="10803"/>
                    <a:pt x="3846" y="10652"/>
                    <a:pt x="3909" y="10652"/>
                  </a:cubicBezTo>
                  <a:close/>
                  <a:moveTo>
                    <a:pt x="13592" y="10562"/>
                  </a:moveTo>
                  <a:cubicBezTo>
                    <a:pt x="13703" y="10562"/>
                    <a:pt x="13641" y="10799"/>
                    <a:pt x="13494" y="10872"/>
                  </a:cubicBezTo>
                  <a:cubicBezTo>
                    <a:pt x="13400" y="10919"/>
                    <a:pt x="13307" y="10966"/>
                    <a:pt x="13272" y="10966"/>
                  </a:cubicBezTo>
                  <a:cubicBezTo>
                    <a:pt x="13191" y="10966"/>
                    <a:pt x="13447" y="10605"/>
                    <a:pt x="13552" y="10570"/>
                  </a:cubicBezTo>
                  <a:cubicBezTo>
                    <a:pt x="13567" y="10564"/>
                    <a:pt x="13580" y="10562"/>
                    <a:pt x="13592" y="10562"/>
                  </a:cubicBezTo>
                  <a:close/>
                  <a:moveTo>
                    <a:pt x="10221" y="10493"/>
                  </a:moveTo>
                  <a:cubicBezTo>
                    <a:pt x="10305" y="10493"/>
                    <a:pt x="10855" y="10798"/>
                    <a:pt x="10909" y="10884"/>
                  </a:cubicBezTo>
                  <a:cubicBezTo>
                    <a:pt x="10944" y="10931"/>
                    <a:pt x="10956" y="10989"/>
                    <a:pt x="10944" y="11000"/>
                  </a:cubicBezTo>
                  <a:cubicBezTo>
                    <a:pt x="10943" y="11002"/>
                    <a:pt x="10941" y="11002"/>
                    <a:pt x="10938" y="11002"/>
                  </a:cubicBezTo>
                  <a:cubicBezTo>
                    <a:pt x="10861" y="11002"/>
                    <a:pt x="10210" y="10556"/>
                    <a:pt x="10210" y="10500"/>
                  </a:cubicBezTo>
                  <a:cubicBezTo>
                    <a:pt x="10210" y="10495"/>
                    <a:pt x="10214" y="10493"/>
                    <a:pt x="10221" y="10493"/>
                  </a:cubicBezTo>
                  <a:close/>
                  <a:moveTo>
                    <a:pt x="3434" y="10960"/>
                  </a:moveTo>
                  <a:cubicBezTo>
                    <a:pt x="3443" y="10960"/>
                    <a:pt x="3420" y="10991"/>
                    <a:pt x="3365" y="11059"/>
                  </a:cubicBezTo>
                  <a:cubicBezTo>
                    <a:pt x="3307" y="11140"/>
                    <a:pt x="3237" y="11210"/>
                    <a:pt x="3225" y="11210"/>
                  </a:cubicBezTo>
                  <a:cubicBezTo>
                    <a:pt x="3155" y="11210"/>
                    <a:pt x="3190" y="11140"/>
                    <a:pt x="3330" y="11035"/>
                  </a:cubicBezTo>
                  <a:cubicBezTo>
                    <a:pt x="3391" y="10986"/>
                    <a:pt x="3425" y="10960"/>
                    <a:pt x="3434" y="10960"/>
                  </a:cubicBezTo>
                  <a:close/>
                  <a:moveTo>
                    <a:pt x="12753" y="10901"/>
                  </a:moveTo>
                  <a:cubicBezTo>
                    <a:pt x="12825" y="10901"/>
                    <a:pt x="12805" y="10957"/>
                    <a:pt x="12725" y="11117"/>
                  </a:cubicBezTo>
                  <a:cubicBezTo>
                    <a:pt x="12648" y="11271"/>
                    <a:pt x="12564" y="11350"/>
                    <a:pt x="12505" y="11350"/>
                  </a:cubicBezTo>
                  <a:cubicBezTo>
                    <a:pt x="12455" y="11350"/>
                    <a:pt x="12422" y="11297"/>
                    <a:pt x="12422" y="11187"/>
                  </a:cubicBezTo>
                  <a:cubicBezTo>
                    <a:pt x="12422" y="11047"/>
                    <a:pt x="12481" y="10966"/>
                    <a:pt x="12597" y="10931"/>
                  </a:cubicBezTo>
                  <a:cubicBezTo>
                    <a:pt x="12670" y="10913"/>
                    <a:pt x="12721" y="10901"/>
                    <a:pt x="12753" y="10901"/>
                  </a:cubicBezTo>
                  <a:close/>
                  <a:moveTo>
                    <a:pt x="10324" y="10973"/>
                  </a:moveTo>
                  <a:cubicBezTo>
                    <a:pt x="10338" y="10973"/>
                    <a:pt x="10359" y="10986"/>
                    <a:pt x="10385" y="11012"/>
                  </a:cubicBezTo>
                  <a:cubicBezTo>
                    <a:pt x="10432" y="11070"/>
                    <a:pt x="10467" y="11175"/>
                    <a:pt x="10443" y="11257"/>
                  </a:cubicBezTo>
                  <a:cubicBezTo>
                    <a:pt x="10432" y="11332"/>
                    <a:pt x="10423" y="11370"/>
                    <a:pt x="10411" y="11370"/>
                  </a:cubicBezTo>
                  <a:cubicBezTo>
                    <a:pt x="10400" y="11370"/>
                    <a:pt x="10385" y="11332"/>
                    <a:pt x="10362" y="11257"/>
                  </a:cubicBezTo>
                  <a:cubicBezTo>
                    <a:pt x="10292" y="11082"/>
                    <a:pt x="10281" y="10973"/>
                    <a:pt x="10324" y="10973"/>
                  </a:cubicBezTo>
                  <a:close/>
                  <a:moveTo>
                    <a:pt x="10793" y="11292"/>
                  </a:moveTo>
                  <a:cubicBezTo>
                    <a:pt x="10839" y="11292"/>
                    <a:pt x="10897" y="11350"/>
                    <a:pt x="10921" y="11420"/>
                  </a:cubicBezTo>
                  <a:cubicBezTo>
                    <a:pt x="10964" y="11524"/>
                    <a:pt x="10956" y="11577"/>
                    <a:pt x="10889" y="11577"/>
                  </a:cubicBezTo>
                  <a:cubicBezTo>
                    <a:pt x="10867" y="11577"/>
                    <a:pt x="10839" y="11571"/>
                    <a:pt x="10804" y="11559"/>
                  </a:cubicBezTo>
                  <a:cubicBezTo>
                    <a:pt x="10688" y="11513"/>
                    <a:pt x="10676" y="11292"/>
                    <a:pt x="10793" y="11292"/>
                  </a:cubicBezTo>
                  <a:close/>
                  <a:moveTo>
                    <a:pt x="12138" y="11130"/>
                  </a:moveTo>
                  <a:cubicBezTo>
                    <a:pt x="12205" y="11130"/>
                    <a:pt x="12259" y="11191"/>
                    <a:pt x="12259" y="11315"/>
                  </a:cubicBezTo>
                  <a:cubicBezTo>
                    <a:pt x="12259" y="11443"/>
                    <a:pt x="12190" y="11536"/>
                    <a:pt x="12050" y="11594"/>
                  </a:cubicBezTo>
                  <a:cubicBezTo>
                    <a:pt x="11981" y="11627"/>
                    <a:pt x="11932" y="11645"/>
                    <a:pt x="11900" y="11645"/>
                  </a:cubicBezTo>
                  <a:cubicBezTo>
                    <a:pt x="11829" y="11645"/>
                    <a:pt x="11845" y="11555"/>
                    <a:pt x="11933" y="11338"/>
                  </a:cubicBezTo>
                  <a:cubicBezTo>
                    <a:pt x="11982" y="11200"/>
                    <a:pt x="12067" y="11130"/>
                    <a:pt x="12138" y="11130"/>
                  </a:cubicBezTo>
                  <a:close/>
                  <a:moveTo>
                    <a:pt x="9496" y="11520"/>
                  </a:moveTo>
                  <a:cubicBezTo>
                    <a:pt x="9570" y="11520"/>
                    <a:pt x="9612" y="11538"/>
                    <a:pt x="9640" y="11571"/>
                  </a:cubicBezTo>
                  <a:cubicBezTo>
                    <a:pt x="9710" y="11652"/>
                    <a:pt x="9582" y="11699"/>
                    <a:pt x="9116" y="11804"/>
                  </a:cubicBezTo>
                  <a:cubicBezTo>
                    <a:pt x="8683" y="11901"/>
                    <a:pt x="8394" y="11945"/>
                    <a:pt x="8261" y="11945"/>
                  </a:cubicBezTo>
                  <a:cubicBezTo>
                    <a:pt x="8044" y="11945"/>
                    <a:pt x="8242" y="11829"/>
                    <a:pt x="8906" y="11641"/>
                  </a:cubicBezTo>
                  <a:cubicBezTo>
                    <a:pt x="9210" y="11558"/>
                    <a:pt x="9387" y="11520"/>
                    <a:pt x="9496" y="11520"/>
                  </a:cubicBezTo>
                  <a:close/>
                  <a:moveTo>
                    <a:pt x="10862" y="11862"/>
                  </a:moveTo>
                  <a:cubicBezTo>
                    <a:pt x="10909" y="11862"/>
                    <a:pt x="10956" y="11897"/>
                    <a:pt x="10956" y="11944"/>
                  </a:cubicBezTo>
                  <a:cubicBezTo>
                    <a:pt x="10956" y="11990"/>
                    <a:pt x="10932" y="12025"/>
                    <a:pt x="10921" y="12025"/>
                  </a:cubicBezTo>
                  <a:cubicBezTo>
                    <a:pt x="10897" y="12025"/>
                    <a:pt x="10851" y="11990"/>
                    <a:pt x="10827" y="11944"/>
                  </a:cubicBezTo>
                  <a:cubicBezTo>
                    <a:pt x="10804" y="11897"/>
                    <a:pt x="10816" y="11862"/>
                    <a:pt x="10862" y="11862"/>
                  </a:cubicBezTo>
                  <a:close/>
                  <a:moveTo>
                    <a:pt x="9914" y="11922"/>
                  </a:moveTo>
                  <a:cubicBezTo>
                    <a:pt x="9968" y="11922"/>
                    <a:pt x="10004" y="11929"/>
                    <a:pt x="10012" y="11944"/>
                  </a:cubicBezTo>
                  <a:cubicBezTo>
                    <a:pt x="10036" y="11978"/>
                    <a:pt x="9989" y="12025"/>
                    <a:pt x="9908" y="12048"/>
                  </a:cubicBezTo>
                  <a:cubicBezTo>
                    <a:pt x="9673" y="12119"/>
                    <a:pt x="9374" y="12163"/>
                    <a:pt x="9204" y="12163"/>
                  </a:cubicBezTo>
                  <a:cubicBezTo>
                    <a:pt x="9122" y="12163"/>
                    <a:pt x="9069" y="12153"/>
                    <a:pt x="9069" y="12130"/>
                  </a:cubicBezTo>
                  <a:cubicBezTo>
                    <a:pt x="9069" y="12053"/>
                    <a:pt x="9671" y="11922"/>
                    <a:pt x="9914" y="11922"/>
                  </a:cubicBezTo>
                  <a:close/>
                  <a:moveTo>
                    <a:pt x="12221" y="11814"/>
                  </a:moveTo>
                  <a:cubicBezTo>
                    <a:pt x="12274" y="11814"/>
                    <a:pt x="12252" y="11877"/>
                    <a:pt x="12178" y="12025"/>
                  </a:cubicBezTo>
                  <a:cubicBezTo>
                    <a:pt x="12119" y="12129"/>
                    <a:pt x="12064" y="12181"/>
                    <a:pt x="12008" y="12181"/>
                  </a:cubicBezTo>
                  <a:cubicBezTo>
                    <a:pt x="11976" y="12181"/>
                    <a:pt x="11944" y="12164"/>
                    <a:pt x="11910" y="12130"/>
                  </a:cubicBezTo>
                  <a:cubicBezTo>
                    <a:pt x="11805" y="12037"/>
                    <a:pt x="11840" y="11967"/>
                    <a:pt x="12050" y="11874"/>
                  </a:cubicBezTo>
                  <a:cubicBezTo>
                    <a:pt x="12135" y="11835"/>
                    <a:pt x="12191" y="11814"/>
                    <a:pt x="12221" y="11814"/>
                  </a:cubicBezTo>
                  <a:close/>
                  <a:moveTo>
                    <a:pt x="10127" y="12243"/>
                  </a:moveTo>
                  <a:cubicBezTo>
                    <a:pt x="10242" y="12243"/>
                    <a:pt x="10348" y="12269"/>
                    <a:pt x="10397" y="12328"/>
                  </a:cubicBezTo>
                  <a:cubicBezTo>
                    <a:pt x="10467" y="12409"/>
                    <a:pt x="10420" y="12433"/>
                    <a:pt x="10141" y="12433"/>
                  </a:cubicBezTo>
                  <a:cubicBezTo>
                    <a:pt x="9756" y="12433"/>
                    <a:pt x="9686" y="12304"/>
                    <a:pt x="10059" y="12246"/>
                  </a:cubicBezTo>
                  <a:cubicBezTo>
                    <a:pt x="10082" y="12244"/>
                    <a:pt x="10104" y="12243"/>
                    <a:pt x="10127" y="12243"/>
                  </a:cubicBezTo>
                  <a:close/>
                  <a:moveTo>
                    <a:pt x="13913" y="12165"/>
                  </a:moveTo>
                  <a:lnTo>
                    <a:pt x="13645" y="12421"/>
                  </a:lnTo>
                  <a:cubicBezTo>
                    <a:pt x="13482" y="12584"/>
                    <a:pt x="13296" y="12677"/>
                    <a:pt x="13156" y="12677"/>
                  </a:cubicBezTo>
                  <a:cubicBezTo>
                    <a:pt x="13028" y="12677"/>
                    <a:pt x="12865" y="12700"/>
                    <a:pt x="12795" y="12724"/>
                  </a:cubicBezTo>
                  <a:cubicBezTo>
                    <a:pt x="12757" y="12743"/>
                    <a:pt x="12722" y="12751"/>
                    <a:pt x="12698" y="12751"/>
                  </a:cubicBezTo>
                  <a:cubicBezTo>
                    <a:pt x="12679" y="12751"/>
                    <a:pt x="12667" y="12746"/>
                    <a:pt x="12667" y="12735"/>
                  </a:cubicBezTo>
                  <a:cubicBezTo>
                    <a:pt x="12667" y="12642"/>
                    <a:pt x="13354" y="12281"/>
                    <a:pt x="13633" y="12223"/>
                  </a:cubicBezTo>
                  <a:lnTo>
                    <a:pt x="13913" y="12165"/>
                  </a:lnTo>
                  <a:close/>
                  <a:moveTo>
                    <a:pt x="9478" y="12764"/>
                  </a:moveTo>
                  <a:cubicBezTo>
                    <a:pt x="9515" y="12764"/>
                    <a:pt x="9553" y="12770"/>
                    <a:pt x="9582" y="12782"/>
                  </a:cubicBezTo>
                  <a:cubicBezTo>
                    <a:pt x="9640" y="12805"/>
                    <a:pt x="9593" y="12828"/>
                    <a:pt x="9477" y="12828"/>
                  </a:cubicBezTo>
                  <a:cubicBezTo>
                    <a:pt x="9372" y="12828"/>
                    <a:pt x="9326" y="12805"/>
                    <a:pt x="9384" y="12782"/>
                  </a:cubicBezTo>
                  <a:cubicBezTo>
                    <a:pt x="9407" y="12770"/>
                    <a:pt x="9442" y="12764"/>
                    <a:pt x="9478" y="12764"/>
                  </a:cubicBezTo>
                  <a:close/>
                  <a:moveTo>
                    <a:pt x="10548" y="13213"/>
                  </a:moveTo>
                  <a:lnTo>
                    <a:pt x="10501" y="13736"/>
                  </a:lnTo>
                  <a:cubicBezTo>
                    <a:pt x="10478" y="14016"/>
                    <a:pt x="10467" y="14319"/>
                    <a:pt x="10467" y="14400"/>
                  </a:cubicBezTo>
                  <a:cubicBezTo>
                    <a:pt x="10467" y="14497"/>
                    <a:pt x="10445" y="14547"/>
                    <a:pt x="10394" y="14547"/>
                  </a:cubicBezTo>
                  <a:cubicBezTo>
                    <a:pt x="10354" y="14547"/>
                    <a:pt x="10294" y="14514"/>
                    <a:pt x="10210" y="14447"/>
                  </a:cubicBezTo>
                  <a:cubicBezTo>
                    <a:pt x="10106" y="14365"/>
                    <a:pt x="10106" y="14284"/>
                    <a:pt x="10315" y="13783"/>
                  </a:cubicBezTo>
                  <a:lnTo>
                    <a:pt x="10548" y="13213"/>
                  </a:lnTo>
                  <a:close/>
                  <a:moveTo>
                    <a:pt x="11230" y="14243"/>
                  </a:moveTo>
                  <a:cubicBezTo>
                    <a:pt x="11386" y="14243"/>
                    <a:pt x="11526" y="14385"/>
                    <a:pt x="11526" y="14679"/>
                  </a:cubicBezTo>
                  <a:cubicBezTo>
                    <a:pt x="11526" y="14854"/>
                    <a:pt x="11479" y="14971"/>
                    <a:pt x="11398" y="14994"/>
                  </a:cubicBezTo>
                  <a:cubicBezTo>
                    <a:pt x="11316" y="15029"/>
                    <a:pt x="11281" y="15099"/>
                    <a:pt x="11305" y="15168"/>
                  </a:cubicBezTo>
                  <a:cubicBezTo>
                    <a:pt x="11340" y="15250"/>
                    <a:pt x="11305" y="15297"/>
                    <a:pt x="11188" y="15297"/>
                  </a:cubicBezTo>
                  <a:cubicBezTo>
                    <a:pt x="10990" y="15297"/>
                    <a:pt x="10886" y="15529"/>
                    <a:pt x="11037" y="15622"/>
                  </a:cubicBezTo>
                  <a:cubicBezTo>
                    <a:pt x="11059" y="15636"/>
                    <a:pt x="11095" y="15642"/>
                    <a:pt x="11140" y="15642"/>
                  </a:cubicBezTo>
                  <a:cubicBezTo>
                    <a:pt x="11214" y="15642"/>
                    <a:pt x="11311" y="15624"/>
                    <a:pt x="11398" y="15588"/>
                  </a:cubicBezTo>
                  <a:cubicBezTo>
                    <a:pt x="11573" y="15506"/>
                    <a:pt x="11642" y="15425"/>
                    <a:pt x="11642" y="15285"/>
                  </a:cubicBezTo>
                  <a:cubicBezTo>
                    <a:pt x="11642" y="15151"/>
                    <a:pt x="11666" y="15104"/>
                    <a:pt x="11770" y="15104"/>
                  </a:cubicBezTo>
                  <a:cubicBezTo>
                    <a:pt x="11793" y="15104"/>
                    <a:pt x="11820" y="15106"/>
                    <a:pt x="11852" y="15110"/>
                  </a:cubicBezTo>
                  <a:cubicBezTo>
                    <a:pt x="11957" y="15134"/>
                    <a:pt x="12062" y="15157"/>
                    <a:pt x="12073" y="15157"/>
                  </a:cubicBezTo>
                  <a:cubicBezTo>
                    <a:pt x="12085" y="15168"/>
                    <a:pt x="11864" y="15867"/>
                    <a:pt x="11607" y="16729"/>
                  </a:cubicBezTo>
                  <a:cubicBezTo>
                    <a:pt x="11340" y="17578"/>
                    <a:pt x="11118" y="18358"/>
                    <a:pt x="11118" y="18452"/>
                  </a:cubicBezTo>
                  <a:cubicBezTo>
                    <a:pt x="11118" y="18610"/>
                    <a:pt x="11201" y="18689"/>
                    <a:pt x="11338" y="18689"/>
                  </a:cubicBezTo>
                  <a:cubicBezTo>
                    <a:pt x="11453" y="18689"/>
                    <a:pt x="11607" y="18633"/>
                    <a:pt x="11782" y="18521"/>
                  </a:cubicBezTo>
                  <a:lnTo>
                    <a:pt x="12120" y="18300"/>
                  </a:lnTo>
                  <a:lnTo>
                    <a:pt x="12073" y="18487"/>
                  </a:lnTo>
                  <a:cubicBezTo>
                    <a:pt x="12050" y="18591"/>
                    <a:pt x="11875" y="19208"/>
                    <a:pt x="11689" y="19860"/>
                  </a:cubicBezTo>
                  <a:cubicBezTo>
                    <a:pt x="11386" y="20908"/>
                    <a:pt x="10874" y="23027"/>
                    <a:pt x="10874" y="23271"/>
                  </a:cubicBezTo>
                  <a:cubicBezTo>
                    <a:pt x="10874" y="23417"/>
                    <a:pt x="11060" y="23581"/>
                    <a:pt x="11208" y="23581"/>
                  </a:cubicBezTo>
                  <a:cubicBezTo>
                    <a:pt x="11225" y="23581"/>
                    <a:pt x="11242" y="23579"/>
                    <a:pt x="11258" y="23574"/>
                  </a:cubicBezTo>
                  <a:cubicBezTo>
                    <a:pt x="11340" y="23539"/>
                    <a:pt x="11666" y="23260"/>
                    <a:pt x="11992" y="22946"/>
                  </a:cubicBezTo>
                  <a:cubicBezTo>
                    <a:pt x="12348" y="22597"/>
                    <a:pt x="12490" y="22457"/>
                    <a:pt x="12547" y="22457"/>
                  </a:cubicBezTo>
                  <a:cubicBezTo>
                    <a:pt x="12584" y="22457"/>
                    <a:pt x="12585" y="22513"/>
                    <a:pt x="12585" y="22608"/>
                  </a:cubicBezTo>
                  <a:cubicBezTo>
                    <a:pt x="12585" y="22911"/>
                    <a:pt x="12213" y="24482"/>
                    <a:pt x="11759" y="26054"/>
                  </a:cubicBezTo>
                  <a:cubicBezTo>
                    <a:pt x="11491" y="26997"/>
                    <a:pt x="11444" y="27253"/>
                    <a:pt x="11526" y="27346"/>
                  </a:cubicBezTo>
                  <a:cubicBezTo>
                    <a:pt x="11585" y="27419"/>
                    <a:pt x="11652" y="27457"/>
                    <a:pt x="11733" y="27457"/>
                  </a:cubicBezTo>
                  <a:cubicBezTo>
                    <a:pt x="11858" y="27457"/>
                    <a:pt x="12017" y="27367"/>
                    <a:pt x="12236" y="27183"/>
                  </a:cubicBezTo>
                  <a:cubicBezTo>
                    <a:pt x="12389" y="27045"/>
                    <a:pt x="12482" y="26983"/>
                    <a:pt x="12521" y="26983"/>
                  </a:cubicBezTo>
                  <a:cubicBezTo>
                    <a:pt x="12541" y="26983"/>
                    <a:pt x="12547" y="27000"/>
                    <a:pt x="12539" y="27032"/>
                  </a:cubicBezTo>
                  <a:cubicBezTo>
                    <a:pt x="12388" y="27719"/>
                    <a:pt x="12096" y="29419"/>
                    <a:pt x="12062" y="29873"/>
                  </a:cubicBezTo>
                  <a:cubicBezTo>
                    <a:pt x="12027" y="30187"/>
                    <a:pt x="11945" y="30920"/>
                    <a:pt x="11875" y="31491"/>
                  </a:cubicBezTo>
                  <a:cubicBezTo>
                    <a:pt x="11770" y="32329"/>
                    <a:pt x="11770" y="32550"/>
                    <a:pt x="11852" y="32655"/>
                  </a:cubicBezTo>
                  <a:cubicBezTo>
                    <a:pt x="11915" y="32734"/>
                    <a:pt x="12000" y="32773"/>
                    <a:pt x="12104" y="32773"/>
                  </a:cubicBezTo>
                  <a:cubicBezTo>
                    <a:pt x="12230" y="32773"/>
                    <a:pt x="12384" y="32717"/>
                    <a:pt x="12562" y="32609"/>
                  </a:cubicBezTo>
                  <a:cubicBezTo>
                    <a:pt x="12691" y="32529"/>
                    <a:pt x="12820" y="32475"/>
                    <a:pt x="12870" y="32475"/>
                  </a:cubicBezTo>
                  <a:cubicBezTo>
                    <a:pt x="12878" y="32475"/>
                    <a:pt x="12885" y="32477"/>
                    <a:pt x="12888" y="32481"/>
                  </a:cubicBezTo>
                  <a:cubicBezTo>
                    <a:pt x="12981" y="32574"/>
                    <a:pt x="12190" y="38849"/>
                    <a:pt x="12062" y="39070"/>
                  </a:cubicBezTo>
                  <a:cubicBezTo>
                    <a:pt x="12029" y="39116"/>
                    <a:pt x="11848" y="39139"/>
                    <a:pt x="11616" y="39139"/>
                  </a:cubicBezTo>
                  <a:cubicBezTo>
                    <a:pt x="11432" y="39139"/>
                    <a:pt x="11215" y="39124"/>
                    <a:pt x="11014" y="39093"/>
                  </a:cubicBezTo>
                  <a:cubicBezTo>
                    <a:pt x="10827" y="39070"/>
                    <a:pt x="10769" y="38989"/>
                    <a:pt x="10630" y="38558"/>
                  </a:cubicBezTo>
                  <a:cubicBezTo>
                    <a:pt x="10362" y="37743"/>
                    <a:pt x="10152" y="36765"/>
                    <a:pt x="9896" y="35112"/>
                  </a:cubicBezTo>
                  <a:cubicBezTo>
                    <a:pt x="9768" y="34250"/>
                    <a:pt x="9628" y="33400"/>
                    <a:pt x="9593" y="33214"/>
                  </a:cubicBezTo>
                  <a:lnTo>
                    <a:pt x="9547" y="32876"/>
                  </a:lnTo>
                  <a:lnTo>
                    <a:pt x="9547" y="32876"/>
                  </a:lnTo>
                  <a:lnTo>
                    <a:pt x="9908" y="32923"/>
                  </a:lnTo>
                  <a:cubicBezTo>
                    <a:pt x="9991" y="32932"/>
                    <a:pt x="10056" y="32937"/>
                    <a:pt x="10110" y="32937"/>
                  </a:cubicBezTo>
                  <a:cubicBezTo>
                    <a:pt x="10266" y="32937"/>
                    <a:pt x="10316" y="32893"/>
                    <a:pt x="10385" y="32772"/>
                  </a:cubicBezTo>
                  <a:cubicBezTo>
                    <a:pt x="10513" y="32539"/>
                    <a:pt x="10455" y="32236"/>
                    <a:pt x="10012" y="30664"/>
                  </a:cubicBezTo>
                  <a:cubicBezTo>
                    <a:pt x="9815" y="29966"/>
                    <a:pt x="9582" y="29034"/>
                    <a:pt x="9489" y="28615"/>
                  </a:cubicBezTo>
                  <a:cubicBezTo>
                    <a:pt x="9395" y="28185"/>
                    <a:pt x="9302" y="27754"/>
                    <a:pt x="9279" y="27649"/>
                  </a:cubicBezTo>
                  <a:cubicBezTo>
                    <a:pt x="9251" y="27550"/>
                    <a:pt x="9244" y="27506"/>
                    <a:pt x="9275" y="27506"/>
                  </a:cubicBezTo>
                  <a:cubicBezTo>
                    <a:pt x="9294" y="27506"/>
                    <a:pt x="9329" y="27524"/>
                    <a:pt x="9384" y="27556"/>
                  </a:cubicBezTo>
                  <a:cubicBezTo>
                    <a:pt x="9452" y="27599"/>
                    <a:pt x="9518" y="27619"/>
                    <a:pt x="9577" y="27619"/>
                  </a:cubicBezTo>
                  <a:cubicBezTo>
                    <a:pt x="9708" y="27619"/>
                    <a:pt x="9803" y="27519"/>
                    <a:pt x="9803" y="27358"/>
                  </a:cubicBezTo>
                  <a:cubicBezTo>
                    <a:pt x="9803" y="27242"/>
                    <a:pt x="9640" y="26438"/>
                    <a:pt x="9442" y="25577"/>
                  </a:cubicBezTo>
                  <a:cubicBezTo>
                    <a:pt x="9244" y="24704"/>
                    <a:pt x="9069" y="23935"/>
                    <a:pt x="9069" y="23865"/>
                  </a:cubicBezTo>
                  <a:cubicBezTo>
                    <a:pt x="9069" y="23794"/>
                    <a:pt x="9110" y="23764"/>
                    <a:pt x="9223" y="23764"/>
                  </a:cubicBezTo>
                  <a:cubicBezTo>
                    <a:pt x="9258" y="23764"/>
                    <a:pt x="9299" y="23767"/>
                    <a:pt x="9349" y="23772"/>
                  </a:cubicBezTo>
                  <a:cubicBezTo>
                    <a:pt x="9393" y="23777"/>
                    <a:pt x="9431" y="23780"/>
                    <a:pt x="9466" y="23780"/>
                  </a:cubicBezTo>
                  <a:cubicBezTo>
                    <a:pt x="9680" y="23780"/>
                    <a:pt x="9734" y="23671"/>
                    <a:pt x="9815" y="23260"/>
                  </a:cubicBezTo>
                  <a:cubicBezTo>
                    <a:pt x="9861" y="22992"/>
                    <a:pt x="9815" y="21339"/>
                    <a:pt x="9698" y="19581"/>
                  </a:cubicBezTo>
                  <a:cubicBezTo>
                    <a:pt x="9675" y="19173"/>
                    <a:pt x="9675" y="19173"/>
                    <a:pt x="9919" y="19173"/>
                  </a:cubicBezTo>
                  <a:cubicBezTo>
                    <a:pt x="10257" y="19173"/>
                    <a:pt x="10304" y="18975"/>
                    <a:pt x="10362" y="17008"/>
                  </a:cubicBezTo>
                  <a:cubicBezTo>
                    <a:pt x="10397" y="15390"/>
                    <a:pt x="10408" y="15331"/>
                    <a:pt x="10583" y="15192"/>
                  </a:cubicBezTo>
                  <a:cubicBezTo>
                    <a:pt x="10699" y="15099"/>
                    <a:pt x="10793" y="14912"/>
                    <a:pt x="10827" y="14714"/>
                  </a:cubicBezTo>
                  <a:cubicBezTo>
                    <a:pt x="10881" y="14403"/>
                    <a:pt x="11065" y="14243"/>
                    <a:pt x="11230" y="14243"/>
                  </a:cubicBezTo>
                  <a:close/>
                  <a:moveTo>
                    <a:pt x="17817" y="0"/>
                  </a:moveTo>
                  <a:cubicBezTo>
                    <a:pt x="17798" y="0"/>
                    <a:pt x="17770" y="32"/>
                    <a:pt x="17731" y="92"/>
                  </a:cubicBezTo>
                  <a:cubicBezTo>
                    <a:pt x="17650" y="231"/>
                    <a:pt x="17161" y="2199"/>
                    <a:pt x="17161" y="2397"/>
                  </a:cubicBezTo>
                  <a:cubicBezTo>
                    <a:pt x="17161" y="2478"/>
                    <a:pt x="17126" y="2560"/>
                    <a:pt x="17079" y="2583"/>
                  </a:cubicBezTo>
                  <a:cubicBezTo>
                    <a:pt x="17078" y="2584"/>
                    <a:pt x="17077" y="2584"/>
                    <a:pt x="17075" y="2584"/>
                  </a:cubicBezTo>
                  <a:cubicBezTo>
                    <a:pt x="17032" y="2584"/>
                    <a:pt x="17022" y="2215"/>
                    <a:pt x="17056" y="1605"/>
                  </a:cubicBezTo>
                  <a:cubicBezTo>
                    <a:pt x="17091" y="930"/>
                    <a:pt x="17079" y="581"/>
                    <a:pt x="17021" y="581"/>
                  </a:cubicBezTo>
                  <a:cubicBezTo>
                    <a:pt x="16916" y="581"/>
                    <a:pt x="16858" y="860"/>
                    <a:pt x="16753" y="1989"/>
                  </a:cubicBezTo>
                  <a:cubicBezTo>
                    <a:pt x="16672" y="2804"/>
                    <a:pt x="16637" y="2944"/>
                    <a:pt x="16439" y="3142"/>
                  </a:cubicBezTo>
                  <a:cubicBezTo>
                    <a:pt x="16323" y="3258"/>
                    <a:pt x="16206" y="3363"/>
                    <a:pt x="16183" y="3363"/>
                  </a:cubicBezTo>
                  <a:cubicBezTo>
                    <a:pt x="16160" y="3363"/>
                    <a:pt x="16148" y="2921"/>
                    <a:pt x="16171" y="2385"/>
                  </a:cubicBezTo>
                  <a:cubicBezTo>
                    <a:pt x="16183" y="1757"/>
                    <a:pt x="16171" y="1396"/>
                    <a:pt x="16113" y="1396"/>
                  </a:cubicBezTo>
                  <a:cubicBezTo>
                    <a:pt x="16032" y="1396"/>
                    <a:pt x="15973" y="1733"/>
                    <a:pt x="15857" y="2991"/>
                  </a:cubicBezTo>
                  <a:cubicBezTo>
                    <a:pt x="15810" y="3526"/>
                    <a:pt x="15740" y="3840"/>
                    <a:pt x="15659" y="3922"/>
                  </a:cubicBezTo>
                  <a:cubicBezTo>
                    <a:pt x="15631" y="3950"/>
                    <a:pt x="15609" y="3967"/>
                    <a:pt x="15592" y="3967"/>
                  </a:cubicBezTo>
                  <a:cubicBezTo>
                    <a:pt x="15538" y="3967"/>
                    <a:pt x="15531" y="3793"/>
                    <a:pt x="15531" y="3235"/>
                  </a:cubicBezTo>
                  <a:cubicBezTo>
                    <a:pt x="15519" y="2793"/>
                    <a:pt x="15496" y="2374"/>
                    <a:pt x="15449" y="2304"/>
                  </a:cubicBezTo>
                  <a:cubicBezTo>
                    <a:pt x="15431" y="2272"/>
                    <a:pt x="15414" y="2256"/>
                    <a:pt x="15398" y="2256"/>
                  </a:cubicBezTo>
                  <a:cubicBezTo>
                    <a:pt x="15328" y="2256"/>
                    <a:pt x="15292" y="2603"/>
                    <a:pt x="15263" y="3491"/>
                  </a:cubicBezTo>
                  <a:cubicBezTo>
                    <a:pt x="15228" y="4295"/>
                    <a:pt x="15205" y="4423"/>
                    <a:pt x="15030" y="4655"/>
                  </a:cubicBezTo>
                  <a:lnTo>
                    <a:pt x="14832" y="4935"/>
                  </a:lnTo>
                  <a:lnTo>
                    <a:pt x="14809" y="4539"/>
                  </a:lnTo>
                  <a:cubicBezTo>
                    <a:pt x="14763" y="3584"/>
                    <a:pt x="14693" y="2956"/>
                    <a:pt x="14623" y="2956"/>
                  </a:cubicBezTo>
                  <a:cubicBezTo>
                    <a:pt x="14576" y="2956"/>
                    <a:pt x="14541" y="3456"/>
                    <a:pt x="14541" y="4085"/>
                  </a:cubicBezTo>
                  <a:cubicBezTo>
                    <a:pt x="14541" y="4900"/>
                    <a:pt x="14518" y="5249"/>
                    <a:pt x="14437" y="5366"/>
                  </a:cubicBezTo>
                  <a:cubicBezTo>
                    <a:pt x="14412" y="5400"/>
                    <a:pt x="14392" y="5420"/>
                    <a:pt x="14375" y="5420"/>
                  </a:cubicBezTo>
                  <a:cubicBezTo>
                    <a:pt x="14329" y="5420"/>
                    <a:pt x="14308" y="5266"/>
                    <a:pt x="14274" y="4830"/>
                  </a:cubicBezTo>
                  <a:cubicBezTo>
                    <a:pt x="14192" y="3864"/>
                    <a:pt x="14134" y="3526"/>
                    <a:pt x="14029" y="3526"/>
                  </a:cubicBezTo>
                  <a:cubicBezTo>
                    <a:pt x="13982" y="3526"/>
                    <a:pt x="13971" y="3922"/>
                    <a:pt x="14006" y="4702"/>
                  </a:cubicBezTo>
                  <a:cubicBezTo>
                    <a:pt x="14052" y="5680"/>
                    <a:pt x="14041" y="5890"/>
                    <a:pt x="13936" y="5971"/>
                  </a:cubicBezTo>
                  <a:cubicBezTo>
                    <a:pt x="13904" y="5998"/>
                    <a:pt x="13878" y="6017"/>
                    <a:pt x="13857" y="6017"/>
                  </a:cubicBezTo>
                  <a:cubicBezTo>
                    <a:pt x="13784" y="6017"/>
                    <a:pt x="13752" y="5799"/>
                    <a:pt x="13645" y="4912"/>
                  </a:cubicBezTo>
                  <a:cubicBezTo>
                    <a:pt x="13540" y="4097"/>
                    <a:pt x="13505" y="3934"/>
                    <a:pt x="13412" y="3934"/>
                  </a:cubicBezTo>
                  <a:cubicBezTo>
                    <a:pt x="13354" y="3934"/>
                    <a:pt x="13377" y="4621"/>
                    <a:pt x="13482" y="5727"/>
                  </a:cubicBezTo>
                  <a:cubicBezTo>
                    <a:pt x="13517" y="6192"/>
                    <a:pt x="13517" y="6460"/>
                    <a:pt x="13459" y="6530"/>
                  </a:cubicBezTo>
                  <a:cubicBezTo>
                    <a:pt x="13450" y="6540"/>
                    <a:pt x="13441" y="6545"/>
                    <a:pt x="13432" y="6545"/>
                  </a:cubicBezTo>
                  <a:cubicBezTo>
                    <a:pt x="13370" y="6545"/>
                    <a:pt x="13301" y="6286"/>
                    <a:pt x="13179" y="5633"/>
                  </a:cubicBezTo>
                  <a:cubicBezTo>
                    <a:pt x="13074" y="5086"/>
                    <a:pt x="12946" y="4597"/>
                    <a:pt x="12900" y="4551"/>
                  </a:cubicBezTo>
                  <a:cubicBezTo>
                    <a:pt x="12892" y="4543"/>
                    <a:pt x="12885" y="4539"/>
                    <a:pt x="12879" y="4539"/>
                  </a:cubicBezTo>
                  <a:cubicBezTo>
                    <a:pt x="12803" y="4539"/>
                    <a:pt x="12857" y="5128"/>
                    <a:pt x="13039" y="6204"/>
                  </a:cubicBezTo>
                  <a:cubicBezTo>
                    <a:pt x="13168" y="6926"/>
                    <a:pt x="13168" y="6984"/>
                    <a:pt x="13028" y="7124"/>
                  </a:cubicBezTo>
                  <a:cubicBezTo>
                    <a:pt x="12946" y="7217"/>
                    <a:pt x="12865" y="7287"/>
                    <a:pt x="12830" y="7287"/>
                  </a:cubicBezTo>
                  <a:cubicBezTo>
                    <a:pt x="12795" y="7287"/>
                    <a:pt x="12725" y="7077"/>
                    <a:pt x="12667" y="6809"/>
                  </a:cubicBezTo>
                  <a:cubicBezTo>
                    <a:pt x="12500" y="6055"/>
                    <a:pt x="12355" y="5607"/>
                    <a:pt x="12271" y="5607"/>
                  </a:cubicBezTo>
                  <a:cubicBezTo>
                    <a:pt x="12267" y="5607"/>
                    <a:pt x="12263" y="5608"/>
                    <a:pt x="12259" y="5610"/>
                  </a:cubicBezTo>
                  <a:cubicBezTo>
                    <a:pt x="12178" y="5657"/>
                    <a:pt x="12213" y="5971"/>
                    <a:pt x="12434" y="6996"/>
                  </a:cubicBezTo>
                  <a:lnTo>
                    <a:pt x="12585" y="7717"/>
                  </a:lnTo>
                  <a:lnTo>
                    <a:pt x="12213" y="8311"/>
                  </a:lnTo>
                  <a:lnTo>
                    <a:pt x="12108" y="7415"/>
                  </a:lnTo>
                  <a:cubicBezTo>
                    <a:pt x="12062" y="6914"/>
                    <a:pt x="11992" y="6495"/>
                    <a:pt x="11968" y="6483"/>
                  </a:cubicBezTo>
                  <a:cubicBezTo>
                    <a:pt x="11952" y="6465"/>
                    <a:pt x="11937" y="6455"/>
                    <a:pt x="11925" y="6455"/>
                  </a:cubicBezTo>
                  <a:cubicBezTo>
                    <a:pt x="11851" y="6455"/>
                    <a:pt x="11852" y="6796"/>
                    <a:pt x="11922" y="7624"/>
                  </a:cubicBezTo>
                  <a:cubicBezTo>
                    <a:pt x="11992" y="8404"/>
                    <a:pt x="11992" y="8719"/>
                    <a:pt x="11933" y="8788"/>
                  </a:cubicBezTo>
                  <a:cubicBezTo>
                    <a:pt x="11918" y="8804"/>
                    <a:pt x="11905" y="8812"/>
                    <a:pt x="11895" y="8812"/>
                  </a:cubicBezTo>
                  <a:cubicBezTo>
                    <a:pt x="11861" y="8812"/>
                    <a:pt x="11863" y="8719"/>
                    <a:pt x="11899" y="8521"/>
                  </a:cubicBezTo>
                  <a:cubicBezTo>
                    <a:pt x="11929" y="8307"/>
                    <a:pt x="11933" y="8200"/>
                    <a:pt x="11894" y="8200"/>
                  </a:cubicBezTo>
                  <a:cubicBezTo>
                    <a:pt x="11889" y="8200"/>
                    <a:pt x="11883" y="8202"/>
                    <a:pt x="11875" y="8206"/>
                  </a:cubicBezTo>
                  <a:cubicBezTo>
                    <a:pt x="11862" y="8214"/>
                    <a:pt x="11848" y="8218"/>
                    <a:pt x="11835" y="8218"/>
                  </a:cubicBezTo>
                  <a:cubicBezTo>
                    <a:pt x="11751" y="8218"/>
                    <a:pt x="11689" y="8058"/>
                    <a:pt x="11689" y="7845"/>
                  </a:cubicBezTo>
                  <a:cubicBezTo>
                    <a:pt x="11689" y="7759"/>
                    <a:pt x="11674" y="7719"/>
                    <a:pt x="11649" y="7719"/>
                  </a:cubicBezTo>
                  <a:cubicBezTo>
                    <a:pt x="11597" y="7719"/>
                    <a:pt x="11500" y="7895"/>
                    <a:pt x="11398" y="8195"/>
                  </a:cubicBezTo>
                  <a:cubicBezTo>
                    <a:pt x="11323" y="8419"/>
                    <a:pt x="11264" y="8532"/>
                    <a:pt x="11222" y="8532"/>
                  </a:cubicBezTo>
                  <a:cubicBezTo>
                    <a:pt x="11139" y="8532"/>
                    <a:pt x="11119" y="8102"/>
                    <a:pt x="11165" y="7240"/>
                  </a:cubicBezTo>
                  <a:cubicBezTo>
                    <a:pt x="11191" y="6540"/>
                    <a:pt x="11173" y="6169"/>
                    <a:pt x="11124" y="6169"/>
                  </a:cubicBezTo>
                  <a:cubicBezTo>
                    <a:pt x="11087" y="6169"/>
                    <a:pt x="11033" y="6384"/>
                    <a:pt x="10967" y="6833"/>
                  </a:cubicBezTo>
                  <a:cubicBezTo>
                    <a:pt x="10932" y="7064"/>
                    <a:pt x="10912" y="7191"/>
                    <a:pt x="10903" y="7191"/>
                  </a:cubicBezTo>
                  <a:cubicBezTo>
                    <a:pt x="10892" y="7191"/>
                    <a:pt x="10901" y="6972"/>
                    <a:pt x="10921" y="6483"/>
                  </a:cubicBezTo>
                  <a:cubicBezTo>
                    <a:pt x="10944" y="5901"/>
                    <a:pt x="10932" y="5564"/>
                    <a:pt x="10886" y="5564"/>
                  </a:cubicBezTo>
                  <a:cubicBezTo>
                    <a:pt x="10804" y="5564"/>
                    <a:pt x="10781" y="5727"/>
                    <a:pt x="10653" y="6821"/>
                  </a:cubicBezTo>
                  <a:cubicBezTo>
                    <a:pt x="10624" y="7106"/>
                    <a:pt x="10608" y="7221"/>
                    <a:pt x="10577" y="7221"/>
                  </a:cubicBezTo>
                  <a:cubicBezTo>
                    <a:pt x="10559" y="7221"/>
                    <a:pt x="10536" y="7181"/>
                    <a:pt x="10501" y="7112"/>
                  </a:cubicBezTo>
                  <a:cubicBezTo>
                    <a:pt x="10432" y="6984"/>
                    <a:pt x="10408" y="6635"/>
                    <a:pt x="10432" y="5901"/>
                  </a:cubicBezTo>
                  <a:cubicBezTo>
                    <a:pt x="10455" y="5290"/>
                    <a:pt x="10434" y="4981"/>
                    <a:pt x="10396" y="4981"/>
                  </a:cubicBezTo>
                  <a:cubicBezTo>
                    <a:pt x="10358" y="4981"/>
                    <a:pt x="10303" y="5278"/>
                    <a:pt x="10257" y="5878"/>
                  </a:cubicBezTo>
                  <a:lnTo>
                    <a:pt x="10199" y="6646"/>
                  </a:lnTo>
                  <a:lnTo>
                    <a:pt x="10047" y="6390"/>
                  </a:lnTo>
                  <a:cubicBezTo>
                    <a:pt x="9919" y="6181"/>
                    <a:pt x="9884" y="5971"/>
                    <a:pt x="9884" y="5121"/>
                  </a:cubicBezTo>
                  <a:cubicBezTo>
                    <a:pt x="9884" y="4443"/>
                    <a:pt x="9842" y="4043"/>
                    <a:pt x="9785" y="4043"/>
                  </a:cubicBezTo>
                  <a:cubicBezTo>
                    <a:pt x="9758" y="4043"/>
                    <a:pt x="9728" y="4134"/>
                    <a:pt x="9698" y="4329"/>
                  </a:cubicBezTo>
                  <a:cubicBezTo>
                    <a:pt x="9663" y="4492"/>
                    <a:pt x="9640" y="4900"/>
                    <a:pt x="9640" y="5238"/>
                  </a:cubicBezTo>
                  <a:lnTo>
                    <a:pt x="9640" y="5831"/>
                  </a:lnTo>
                  <a:lnTo>
                    <a:pt x="9489" y="5633"/>
                  </a:lnTo>
                  <a:cubicBezTo>
                    <a:pt x="9384" y="5505"/>
                    <a:pt x="9302" y="5191"/>
                    <a:pt x="9244" y="4667"/>
                  </a:cubicBezTo>
                  <a:cubicBezTo>
                    <a:pt x="9128" y="3666"/>
                    <a:pt x="9081" y="3445"/>
                    <a:pt x="8976" y="3445"/>
                  </a:cubicBezTo>
                  <a:cubicBezTo>
                    <a:pt x="8930" y="3445"/>
                    <a:pt x="8918" y="3736"/>
                    <a:pt x="8953" y="4283"/>
                  </a:cubicBezTo>
                  <a:lnTo>
                    <a:pt x="9011" y="5121"/>
                  </a:lnTo>
                  <a:lnTo>
                    <a:pt x="8802" y="4912"/>
                  </a:lnTo>
                  <a:cubicBezTo>
                    <a:pt x="8685" y="4795"/>
                    <a:pt x="8534" y="4458"/>
                    <a:pt x="8417" y="4062"/>
                  </a:cubicBezTo>
                  <a:cubicBezTo>
                    <a:pt x="8208" y="3305"/>
                    <a:pt x="7917" y="2630"/>
                    <a:pt x="7812" y="2630"/>
                  </a:cubicBezTo>
                  <a:cubicBezTo>
                    <a:pt x="7777" y="2630"/>
                    <a:pt x="7766" y="2804"/>
                    <a:pt x="7800" y="3014"/>
                  </a:cubicBezTo>
                  <a:cubicBezTo>
                    <a:pt x="7920" y="3891"/>
                    <a:pt x="7952" y="4077"/>
                    <a:pt x="7892" y="4077"/>
                  </a:cubicBezTo>
                  <a:cubicBezTo>
                    <a:pt x="7870" y="4077"/>
                    <a:pt x="7836" y="4052"/>
                    <a:pt x="7789" y="4027"/>
                  </a:cubicBezTo>
                  <a:cubicBezTo>
                    <a:pt x="7533" y="3887"/>
                    <a:pt x="7463" y="3771"/>
                    <a:pt x="7277" y="3060"/>
                  </a:cubicBezTo>
                  <a:cubicBezTo>
                    <a:pt x="7159" y="2635"/>
                    <a:pt x="7032" y="2366"/>
                    <a:pt x="6978" y="2366"/>
                  </a:cubicBezTo>
                  <a:cubicBezTo>
                    <a:pt x="6946" y="2366"/>
                    <a:pt x="6939" y="2458"/>
                    <a:pt x="6974" y="2665"/>
                  </a:cubicBezTo>
                  <a:cubicBezTo>
                    <a:pt x="7092" y="3325"/>
                    <a:pt x="7125" y="3505"/>
                    <a:pt x="7084" y="3505"/>
                  </a:cubicBezTo>
                  <a:cubicBezTo>
                    <a:pt x="7069" y="3505"/>
                    <a:pt x="7044" y="3480"/>
                    <a:pt x="7009" y="3445"/>
                  </a:cubicBezTo>
                  <a:cubicBezTo>
                    <a:pt x="6939" y="3375"/>
                    <a:pt x="6788" y="3060"/>
                    <a:pt x="6683" y="2746"/>
                  </a:cubicBezTo>
                  <a:cubicBezTo>
                    <a:pt x="6415" y="2001"/>
                    <a:pt x="6287" y="1733"/>
                    <a:pt x="6194" y="1733"/>
                  </a:cubicBezTo>
                  <a:cubicBezTo>
                    <a:pt x="6101" y="1733"/>
                    <a:pt x="6112" y="1780"/>
                    <a:pt x="6299" y="2443"/>
                  </a:cubicBezTo>
                  <a:cubicBezTo>
                    <a:pt x="6446" y="2979"/>
                    <a:pt x="6477" y="3104"/>
                    <a:pt x="6437" y="3104"/>
                  </a:cubicBezTo>
                  <a:cubicBezTo>
                    <a:pt x="6426" y="3104"/>
                    <a:pt x="6411" y="3096"/>
                    <a:pt x="6392" y="3084"/>
                  </a:cubicBezTo>
                  <a:cubicBezTo>
                    <a:pt x="6345" y="3060"/>
                    <a:pt x="6136" y="2676"/>
                    <a:pt x="5926" y="2222"/>
                  </a:cubicBezTo>
                  <a:cubicBezTo>
                    <a:pt x="5660" y="1672"/>
                    <a:pt x="5495" y="1395"/>
                    <a:pt x="5431" y="1395"/>
                  </a:cubicBezTo>
                  <a:cubicBezTo>
                    <a:pt x="5409" y="1395"/>
                    <a:pt x="5399" y="1430"/>
                    <a:pt x="5402" y="1500"/>
                  </a:cubicBezTo>
                  <a:cubicBezTo>
                    <a:pt x="5402" y="1559"/>
                    <a:pt x="5507" y="1885"/>
                    <a:pt x="5635" y="2211"/>
                  </a:cubicBezTo>
                  <a:cubicBezTo>
                    <a:pt x="5775" y="2548"/>
                    <a:pt x="5868" y="2828"/>
                    <a:pt x="5868" y="2839"/>
                  </a:cubicBezTo>
                  <a:cubicBezTo>
                    <a:pt x="5867" y="2840"/>
                    <a:pt x="5864" y="2841"/>
                    <a:pt x="5859" y="2841"/>
                  </a:cubicBezTo>
                  <a:cubicBezTo>
                    <a:pt x="5804" y="2841"/>
                    <a:pt x="5523" y="2785"/>
                    <a:pt x="5193" y="2700"/>
                  </a:cubicBezTo>
                  <a:cubicBezTo>
                    <a:pt x="4761" y="2602"/>
                    <a:pt x="4508" y="2555"/>
                    <a:pt x="4375" y="2555"/>
                  </a:cubicBezTo>
                  <a:cubicBezTo>
                    <a:pt x="4285" y="2555"/>
                    <a:pt x="4250" y="2576"/>
                    <a:pt x="4250" y="2618"/>
                  </a:cubicBezTo>
                  <a:cubicBezTo>
                    <a:pt x="4250" y="2653"/>
                    <a:pt x="4634" y="2804"/>
                    <a:pt x="5099" y="2944"/>
                  </a:cubicBezTo>
                  <a:cubicBezTo>
                    <a:pt x="5868" y="3177"/>
                    <a:pt x="6229" y="3375"/>
                    <a:pt x="6112" y="3491"/>
                  </a:cubicBezTo>
                  <a:cubicBezTo>
                    <a:pt x="6108" y="3496"/>
                    <a:pt x="6093" y="3498"/>
                    <a:pt x="6071" y="3498"/>
                  </a:cubicBezTo>
                  <a:cubicBezTo>
                    <a:pt x="5983" y="3498"/>
                    <a:pt x="5776" y="3463"/>
                    <a:pt x="5553" y="3398"/>
                  </a:cubicBezTo>
                  <a:cubicBezTo>
                    <a:pt x="5303" y="3335"/>
                    <a:pt x="5015" y="3292"/>
                    <a:pt x="4874" y="3292"/>
                  </a:cubicBezTo>
                  <a:cubicBezTo>
                    <a:pt x="4858" y="3292"/>
                    <a:pt x="4844" y="3292"/>
                    <a:pt x="4832" y="3293"/>
                  </a:cubicBezTo>
                  <a:cubicBezTo>
                    <a:pt x="4622" y="3328"/>
                    <a:pt x="4622" y="3328"/>
                    <a:pt x="4913" y="3456"/>
                  </a:cubicBezTo>
                  <a:cubicBezTo>
                    <a:pt x="5076" y="3526"/>
                    <a:pt x="5553" y="3689"/>
                    <a:pt x="5973" y="3806"/>
                  </a:cubicBezTo>
                  <a:cubicBezTo>
                    <a:pt x="6726" y="4022"/>
                    <a:pt x="6969" y="4140"/>
                    <a:pt x="6695" y="4140"/>
                  </a:cubicBezTo>
                  <a:cubicBezTo>
                    <a:pt x="6631" y="4140"/>
                    <a:pt x="6537" y="4133"/>
                    <a:pt x="6415" y="4120"/>
                  </a:cubicBezTo>
                  <a:cubicBezTo>
                    <a:pt x="6307" y="4109"/>
                    <a:pt x="6221" y="4103"/>
                    <a:pt x="6154" y="4103"/>
                  </a:cubicBezTo>
                  <a:cubicBezTo>
                    <a:pt x="5813" y="4103"/>
                    <a:pt x="6016" y="4241"/>
                    <a:pt x="6660" y="4388"/>
                  </a:cubicBezTo>
                  <a:cubicBezTo>
                    <a:pt x="7055" y="4481"/>
                    <a:pt x="7335" y="4597"/>
                    <a:pt x="7451" y="4714"/>
                  </a:cubicBezTo>
                  <a:lnTo>
                    <a:pt x="7614" y="4900"/>
                  </a:lnTo>
                  <a:lnTo>
                    <a:pt x="7300" y="4830"/>
                  </a:lnTo>
                  <a:cubicBezTo>
                    <a:pt x="7084" y="4778"/>
                    <a:pt x="6860" y="4751"/>
                    <a:pt x="6703" y="4751"/>
                  </a:cubicBezTo>
                  <a:cubicBezTo>
                    <a:pt x="6546" y="4751"/>
                    <a:pt x="6456" y="4778"/>
                    <a:pt x="6508" y="4830"/>
                  </a:cubicBezTo>
                  <a:cubicBezTo>
                    <a:pt x="6543" y="4877"/>
                    <a:pt x="6892" y="4993"/>
                    <a:pt x="7288" y="5098"/>
                  </a:cubicBezTo>
                  <a:cubicBezTo>
                    <a:pt x="7707" y="5203"/>
                    <a:pt x="8092" y="5366"/>
                    <a:pt x="8266" y="5505"/>
                  </a:cubicBezTo>
                  <a:lnTo>
                    <a:pt x="8546" y="5727"/>
                  </a:lnTo>
                  <a:lnTo>
                    <a:pt x="8255" y="5645"/>
                  </a:lnTo>
                  <a:cubicBezTo>
                    <a:pt x="7231" y="5350"/>
                    <a:pt x="6619" y="5198"/>
                    <a:pt x="6487" y="5198"/>
                  </a:cubicBezTo>
                  <a:cubicBezTo>
                    <a:pt x="6473" y="5198"/>
                    <a:pt x="6465" y="5199"/>
                    <a:pt x="6462" y="5203"/>
                  </a:cubicBezTo>
                  <a:cubicBezTo>
                    <a:pt x="6380" y="5284"/>
                    <a:pt x="6625" y="5377"/>
                    <a:pt x="7707" y="5692"/>
                  </a:cubicBezTo>
                  <a:cubicBezTo>
                    <a:pt x="8534" y="5936"/>
                    <a:pt x="8848" y="6064"/>
                    <a:pt x="9046" y="6250"/>
                  </a:cubicBezTo>
                  <a:cubicBezTo>
                    <a:pt x="9198" y="6390"/>
                    <a:pt x="9302" y="6507"/>
                    <a:pt x="9291" y="6530"/>
                  </a:cubicBezTo>
                  <a:cubicBezTo>
                    <a:pt x="9289" y="6531"/>
                    <a:pt x="9286" y="6531"/>
                    <a:pt x="9282" y="6531"/>
                  </a:cubicBezTo>
                  <a:cubicBezTo>
                    <a:pt x="9222" y="6531"/>
                    <a:pt x="8891" y="6453"/>
                    <a:pt x="8487" y="6344"/>
                  </a:cubicBezTo>
                  <a:cubicBezTo>
                    <a:pt x="8068" y="6239"/>
                    <a:pt x="7661" y="6146"/>
                    <a:pt x="7579" y="6146"/>
                  </a:cubicBezTo>
                  <a:cubicBezTo>
                    <a:pt x="7230" y="6146"/>
                    <a:pt x="7579" y="6297"/>
                    <a:pt x="8476" y="6553"/>
                  </a:cubicBezTo>
                  <a:cubicBezTo>
                    <a:pt x="9326" y="6786"/>
                    <a:pt x="9803" y="7030"/>
                    <a:pt x="9803" y="7205"/>
                  </a:cubicBezTo>
                  <a:cubicBezTo>
                    <a:pt x="9803" y="7208"/>
                    <a:pt x="9799" y="7210"/>
                    <a:pt x="9792" y="7210"/>
                  </a:cubicBezTo>
                  <a:cubicBezTo>
                    <a:pt x="9723" y="7210"/>
                    <a:pt x="9346" y="7068"/>
                    <a:pt x="8883" y="6879"/>
                  </a:cubicBezTo>
                  <a:cubicBezTo>
                    <a:pt x="8057" y="6531"/>
                    <a:pt x="7751" y="6411"/>
                    <a:pt x="7648" y="6411"/>
                  </a:cubicBezTo>
                  <a:cubicBezTo>
                    <a:pt x="7614" y="6411"/>
                    <a:pt x="7603" y="6425"/>
                    <a:pt x="7603" y="6448"/>
                  </a:cubicBezTo>
                  <a:cubicBezTo>
                    <a:pt x="7603" y="6495"/>
                    <a:pt x="8138" y="6763"/>
                    <a:pt x="8802" y="7042"/>
                  </a:cubicBezTo>
                  <a:cubicBezTo>
                    <a:pt x="9465" y="7322"/>
                    <a:pt x="10036" y="7589"/>
                    <a:pt x="10059" y="7636"/>
                  </a:cubicBezTo>
                  <a:cubicBezTo>
                    <a:pt x="10094" y="7671"/>
                    <a:pt x="10094" y="7776"/>
                    <a:pt x="10071" y="7857"/>
                  </a:cubicBezTo>
                  <a:cubicBezTo>
                    <a:pt x="10062" y="7903"/>
                    <a:pt x="10045" y="7929"/>
                    <a:pt x="9994" y="7929"/>
                  </a:cubicBezTo>
                  <a:cubicBezTo>
                    <a:pt x="9904" y="7929"/>
                    <a:pt x="9708" y="7845"/>
                    <a:pt x="9267" y="7636"/>
                  </a:cubicBezTo>
                  <a:cubicBezTo>
                    <a:pt x="8879" y="7457"/>
                    <a:pt x="8537" y="7316"/>
                    <a:pt x="8457" y="7316"/>
                  </a:cubicBezTo>
                  <a:cubicBezTo>
                    <a:pt x="8449" y="7316"/>
                    <a:pt x="8443" y="7318"/>
                    <a:pt x="8441" y="7322"/>
                  </a:cubicBezTo>
                  <a:cubicBezTo>
                    <a:pt x="8371" y="7391"/>
                    <a:pt x="8359" y="7380"/>
                    <a:pt x="9454" y="7927"/>
                  </a:cubicBezTo>
                  <a:cubicBezTo>
                    <a:pt x="9989" y="8195"/>
                    <a:pt x="10467" y="8474"/>
                    <a:pt x="10490" y="8544"/>
                  </a:cubicBezTo>
                  <a:cubicBezTo>
                    <a:pt x="10513" y="8614"/>
                    <a:pt x="10525" y="8672"/>
                    <a:pt x="10513" y="8672"/>
                  </a:cubicBezTo>
                  <a:cubicBezTo>
                    <a:pt x="10490" y="8672"/>
                    <a:pt x="10106" y="8509"/>
                    <a:pt x="9640" y="8299"/>
                  </a:cubicBezTo>
                  <a:cubicBezTo>
                    <a:pt x="9113" y="8069"/>
                    <a:pt x="8804" y="7961"/>
                    <a:pt x="8721" y="7961"/>
                  </a:cubicBezTo>
                  <a:cubicBezTo>
                    <a:pt x="8611" y="7961"/>
                    <a:pt x="8893" y="8148"/>
                    <a:pt x="9582" y="8486"/>
                  </a:cubicBezTo>
                  <a:cubicBezTo>
                    <a:pt x="10304" y="8835"/>
                    <a:pt x="10630" y="9045"/>
                    <a:pt x="10664" y="9161"/>
                  </a:cubicBezTo>
                  <a:cubicBezTo>
                    <a:pt x="10699" y="9266"/>
                    <a:pt x="10699" y="9359"/>
                    <a:pt x="10676" y="9382"/>
                  </a:cubicBezTo>
                  <a:cubicBezTo>
                    <a:pt x="10675" y="9384"/>
                    <a:pt x="10673" y="9384"/>
                    <a:pt x="10670" y="9384"/>
                  </a:cubicBezTo>
                  <a:cubicBezTo>
                    <a:pt x="10617" y="9384"/>
                    <a:pt x="10241" y="9218"/>
                    <a:pt x="9815" y="9010"/>
                  </a:cubicBezTo>
                  <a:cubicBezTo>
                    <a:pt x="9287" y="8742"/>
                    <a:pt x="8940" y="8595"/>
                    <a:pt x="8856" y="8595"/>
                  </a:cubicBezTo>
                  <a:cubicBezTo>
                    <a:pt x="8813" y="8595"/>
                    <a:pt x="8841" y="8635"/>
                    <a:pt x="8953" y="8719"/>
                  </a:cubicBezTo>
                  <a:cubicBezTo>
                    <a:pt x="9035" y="8788"/>
                    <a:pt x="9489" y="9045"/>
                    <a:pt x="9954" y="9289"/>
                  </a:cubicBezTo>
                  <a:cubicBezTo>
                    <a:pt x="10408" y="9545"/>
                    <a:pt x="10793" y="9801"/>
                    <a:pt x="10793" y="9860"/>
                  </a:cubicBezTo>
                  <a:cubicBezTo>
                    <a:pt x="10793" y="9895"/>
                    <a:pt x="10777" y="9914"/>
                    <a:pt x="10737" y="9914"/>
                  </a:cubicBezTo>
                  <a:cubicBezTo>
                    <a:pt x="10672" y="9914"/>
                    <a:pt x="10544" y="9867"/>
                    <a:pt x="10315" y="9766"/>
                  </a:cubicBezTo>
                  <a:cubicBezTo>
                    <a:pt x="9761" y="9518"/>
                    <a:pt x="9471" y="9403"/>
                    <a:pt x="9373" y="9403"/>
                  </a:cubicBezTo>
                  <a:cubicBezTo>
                    <a:pt x="9314" y="9403"/>
                    <a:pt x="9323" y="9444"/>
                    <a:pt x="9384" y="9522"/>
                  </a:cubicBezTo>
                  <a:cubicBezTo>
                    <a:pt x="9442" y="9580"/>
                    <a:pt x="9791" y="9766"/>
                    <a:pt x="10175" y="9941"/>
                  </a:cubicBezTo>
                  <a:cubicBezTo>
                    <a:pt x="10711" y="10174"/>
                    <a:pt x="10874" y="10290"/>
                    <a:pt x="10874" y="10407"/>
                  </a:cubicBezTo>
                  <a:cubicBezTo>
                    <a:pt x="10874" y="10471"/>
                    <a:pt x="10866" y="10506"/>
                    <a:pt x="10823" y="10506"/>
                  </a:cubicBezTo>
                  <a:cubicBezTo>
                    <a:pt x="10765" y="10506"/>
                    <a:pt x="10644" y="10442"/>
                    <a:pt x="10397" y="10302"/>
                  </a:cubicBezTo>
                  <a:cubicBezTo>
                    <a:pt x="10141" y="10162"/>
                    <a:pt x="9873" y="9988"/>
                    <a:pt x="9791" y="9929"/>
                  </a:cubicBezTo>
                  <a:cubicBezTo>
                    <a:pt x="9745" y="9887"/>
                    <a:pt x="9706" y="9867"/>
                    <a:pt x="9675" y="9867"/>
                  </a:cubicBezTo>
                  <a:cubicBezTo>
                    <a:pt x="9596" y="9867"/>
                    <a:pt x="9573" y="9993"/>
                    <a:pt x="9640" y="10186"/>
                  </a:cubicBezTo>
                  <a:cubicBezTo>
                    <a:pt x="9675" y="10279"/>
                    <a:pt x="9733" y="10453"/>
                    <a:pt x="9756" y="10593"/>
                  </a:cubicBezTo>
                  <a:cubicBezTo>
                    <a:pt x="9793" y="10718"/>
                    <a:pt x="9802" y="10774"/>
                    <a:pt x="9777" y="10774"/>
                  </a:cubicBezTo>
                  <a:cubicBezTo>
                    <a:pt x="9762" y="10774"/>
                    <a:pt x="9737" y="10755"/>
                    <a:pt x="9698" y="10721"/>
                  </a:cubicBezTo>
                  <a:cubicBezTo>
                    <a:pt x="9628" y="10663"/>
                    <a:pt x="9477" y="10314"/>
                    <a:pt x="9361" y="9929"/>
                  </a:cubicBezTo>
                  <a:cubicBezTo>
                    <a:pt x="9244" y="9557"/>
                    <a:pt x="9116" y="9243"/>
                    <a:pt x="9069" y="9243"/>
                  </a:cubicBezTo>
                  <a:cubicBezTo>
                    <a:pt x="8965" y="9243"/>
                    <a:pt x="8965" y="9277"/>
                    <a:pt x="9116" y="9813"/>
                  </a:cubicBezTo>
                  <a:cubicBezTo>
                    <a:pt x="9174" y="10057"/>
                    <a:pt x="9221" y="10267"/>
                    <a:pt x="9198" y="10290"/>
                  </a:cubicBezTo>
                  <a:cubicBezTo>
                    <a:pt x="9184" y="10304"/>
                    <a:pt x="9168" y="10311"/>
                    <a:pt x="9150" y="10311"/>
                  </a:cubicBezTo>
                  <a:cubicBezTo>
                    <a:pt x="9046" y="10311"/>
                    <a:pt x="8876" y="10089"/>
                    <a:pt x="8697" y="9731"/>
                  </a:cubicBezTo>
                  <a:cubicBezTo>
                    <a:pt x="8498" y="9309"/>
                    <a:pt x="8349" y="9093"/>
                    <a:pt x="8293" y="9093"/>
                  </a:cubicBezTo>
                  <a:cubicBezTo>
                    <a:pt x="8242" y="9093"/>
                    <a:pt x="8272" y="9280"/>
                    <a:pt x="8417" y="9662"/>
                  </a:cubicBezTo>
                  <a:lnTo>
                    <a:pt x="8569" y="10069"/>
                  </a:lnTo>
                  <a:lnTo>
                    <a:pt x="8394" y="10011"/>
                  </a:lnTo>
                  <a:cubicBezTo>
                    <a:pt x="8289" y="9988"/>
                    <a:pt x="8208" y="9953"/>
                    <a:pt x="8208" y="9953"/>
                  </a:cubicBezTo>
                  <a:cubicBezTo>
                    <a:pt x="8208" y="9941"/>
                    <a:pt x="8033" y="9697"/>
                    <a:pt x="7835" y="9406"/>
                  </a:cubicBezTo>
                  <a:cubicBezTo>
                    <a:pt x="7490" y="8920"/>
                    <a:pt x="7234" y="8629"/>
                    <a:pt x="7147" y="8629"/>
                  </a:cubicBezTo>
                  <a:cubicBezTo>
                    <a:pt x="7125" y="8629"/>
                    <a:pt x="7114" y="8647"/>
                    <a:pt x="7114" y="8684"/>
                  </a:cubicBezTo>
                  <a:cubicBezTo>
                    <a:pt x="7114" y="8788"/>
                    <a:pt x="7172" y="8905"/>
                    <a:pt x="7614" y="9627"/>
                  </a:cubicBezTo>
                  <a:lnTo>
                    <a:pt x="7766" y="9883"/>
                  </a:lnTo>
                  <a:lnTo>
                    <a:pt x="7579" y="9836"/>
                  </a:lnTo>
                  <a:cubicBezTo>
                    <a:pt x="7486" y="9813"/>
                    <a:pt x="7183" y="9592"/>
                    <a:pt x="6916" y="9359"/>
                  </a:cubicBezTo>
                  <a:cubicBezTo>
                    <a:pt x="6585" y="9054"/>
                    <a:pt x="6409" y="8921"/>
                    <a:pt x="6337" y="8921"/>
                  </a:cubicBezTo>
                  <a:cubicBezTo>
                    <a:pt x="6311" y="8921"/>
                    <a:pt x="6299" y="8940"/>
                    <a:pt x="6299" y="8975"/>
                  </a:cubicBezTo>
                  <a:cubicBezTo>
                    <a:pt x="6299" y="9010"/>
                    <a:pt x="6450" y="9196"/>
                    <a:pt x="6636" y="9382"/>
                  </a:cubicBezTo>
                  <a:cubicBezTo>
                    <a:pt x="6974" y="9720"/>
                    <a:pt x="6974" y="9731"/>
                    <a:pt x="6776" y="9731"/>
                  </a:cubicBezTo>
                  <a:cubicBezTo>
                    <a:pt x="6660" y="9731"/>
                    <a:pt x="6264" y="9534"/>
                    <a:pt x="5879" y="9289"/>
                  </a:cubicBezTo>
                  <a:cubicBezTo>
                    <a:pt x="5507" y="9045"/>
                    <a:pt x="5169" y="8835"/>
                    <a:pt x="5134" y="8835"/>
                  </a:cubicBezTo>
                  <a:cubicBezTo>
                    <a:pt x="4971" y="8835"/>
                    <a:pt x="5111" y="8986"/>
                    <a:pt x="5612" y="9347"/>
                  </a:cubicBezTo>
                  <a:cubicBezTo>
                    <a:pt x="5960" y="9594"/>
                    <a:pt x="6088" y="9721"/>
                    <a:pt x="5995" y="9721"/>
                  </a:cubicBezTo>
                  <a:cubicBezTo>
                    <a:pt x="5917" y="9721"/>
                    <a:pt x="5685" y="9632"/>
                    <a:pt x="5297" y="9452"/>
                  </a:cubicBezTo>
                  <a:cubicBezTo>
                    <a:pt x="4778" y="9212"/>
                    <a:pt x="4416" y="9095"/>
                    <a:pt x="4293" y="9095"/>
                  </a:cubicBezTo>
                  <a:cubicBezTo>
                    <a:pt x="4159" y="9095"/>
                    <a:pt x="4305" y="9232"/>
                    <a:pt x="4832" y="9499"/>
                  </a:cubicBezTo>
                  <a:cubicBezTo>
                    <a:pt x="5111" y="9638"/>
                    <a:pt x="5309" y="9766"/>
                    <a:pt x="5297" y="9778"/>
                  </a:cubicBezTo>
                  <a:cubicBezTo>
                    <a:pt x="5296" y="9780"/>
                    <a:pt x="5291" y="9781"/>
                    <a:pt x="5285" y="9781"/>
                  </a:cubicBezTo>
                  <a:cubicBezTo>
                    <a:pt x="5213" y="9781"/>
                    <a:pt x="4854" y="9659"/>
                    <a:pt x="4436" y="9487"/>
                  </a:cubicBezTo>
                  <a:cubicBezTo>
                    <a:pt x="3874" y="9261"/>
                    <a:pt x="3616" y="9170"/>
                    <a:pt x="3506" y="9170"/>
                  </a:cubicBezTo>
                  <a:cubicBezTo>
                    <a:pt x="3452" y="9170"/>
                    <a:pt x="3435" y="9192"/>
                    <a:pt x="3435" y="9231"/>
                  </a:cubicBezTo>
                  <a:cubicBezTo>
                    <a:pt x="3435" y="9277"/>
                    <a:pt x="3714" y="9429"/>
                    <a:pt x="4052" y="9580"/>
                  </a:cubicBezTo>
                  <a:cubicBezTo>
                    <a:pt x="4645" y="9848"/>
                    <a:pt x="4657" y="9860"/>
                    <a:pt x="4401" y="9906"/>
                  </a:cubicBezTo>
                  <a:cubicBezTo>
                    <a:pt x="4377" y="9910"/>
                    <a:pt x="4349" y="9911"/>
                    <a:pt x="4318" y="9911"/>
                  </a:cubicBezTo>
                  <a:cubicBezTo>
                    <a:pt x="4136" y="9911"/>
                    <a:pt x="3836" y="9854"/>
                    <a:pt x="3528" y="9755"/>
                  </a:cubicBezTo>
                  <a:cubicBezTo>
                    <a:pt x="3126" y="9629"/>
                    <a:pt x="2844" y="9572"/>
                    <a:pt x="2712" y="9572"/>
                  </a:cubicBezTo>
                  <a:cubicBezTo>
                    <a:pt x="2526" y="9572"/>
                    <a:pt x="2640" y="9685"/>
                    <a:pt x="3144" y="9883"/>
                  </a:cubicBezTo>
                  <a:cubicBezTo>
                    <a:pt x="3542" y="10038"/>
                    <a:pt x="3548" y="10122"/>
                    <a:pt x="3244" y="10122"/>
                  </a:cubicBezTo>
                  <a:cubicBezTo>
                    <a:pt x="3069" y="10122"/>
                    <a:pt x="2789" y="10094"/>
                    <a:pt x="2422" y="10034"/>
                  </a:cubicBezTo>
                  <a:cubicBezTo>
                    <a:pt x="1968" y="9953"/>
                    <a:pt x="1514" y="9894"/>
                    <a:pt x="1409" y="9894"/>
                  </a:cubicBezTo>
                  <a:cubicBezTo>
                    <a:pt x="1048" y="9894"/>
                    <a:pt x="1316" y="10046"/>
                    <a:pt x="1921" y="10197"/>
                  </a:cubicBezTo>
                  <a:cubicBezTo>
                    <a:pt x="2523" y="10338"/>
                    <a:pt x="2584" y="10423"/>
                    <a:pt x="2222" y="10423"/>
                  </a:cubicBezTo>
                  <a:cubicBezTo>
                    <a:pt x="2017" y="10423"/>
                    <a:pt x="1677" y="10396"/>
                    <a:pt x="1223" y="10337"/>
                  </a:cubicBezTo>
                  <a:cubicBezTo>
                    <a:pt x="796" y="10286"/>
                    <a:pt x="408" y="10253"/>
                    <a:pt x="221" y="10253"/>
                  </a:cubicBezTo>
                  <a:cubicBezTo>
                    <a:pt x="152" y="10253"/>
                    <a:pt x="111" y="10258"/>
                    <a:pt x="105" y="10267"/>
                  </a:cubicBezTo>
                  <a:cubicBezTo>
                    <a:pt x="0" y="10360"/>
                    <a:pt x="256" y="10453"/>
                    <a:pt x="885" y="10546"/>
                  </a:cubicBezTo>
                  <a:cubicBezTo>
                    <a:pt x="2096" y="10733"/>
                    <a:pt x="2061" y="10651"/>
                    <a:pt x="1223" y="11303"/>
                  </a:cubicBezTo>
                  <a:cubicBezTo>
                    <a:pt x="815" y="11618"/>
                    <a:pt x="512" y="11909"/>
                    <a:pt x="536" y="11944"/>
                  </a:cubicBezTo>
                  <a:cubicBezTo>
                    <a:pt x="545" y="11959"/>
                    <a:pt x="562" y="11966"/>
                    <a:pt x="587" y="11966"/>
                  </a:cubicBezTo>
                  <a:cubicBezTo>
                    <a:pt x="718" y="11966"/>
                    <a:pt x="1071" y="11758"/>
                    <a:pt x="1735" y="11280"/>
                  </a:cubicBezTo>
                  <a:cubicBezTo>
                    <a:pt x="2049" y="11059"/>
                    <a:pt x="2317" y="10884"/>
                    <a:pt x="2340" y="10884"/>
                  </a:cubicBezTo>
                  <a:cubicBezTo>
                    <a:pt x="2364" y="10884"/>
                    <a:pt x="2177" y="11105"/>
                    <a:pt x="1933" y="11385"/>
                  </a:cubicBezTo>
                  <a:cubicBezTo>
                    <a:pt x="1677" y="11664"/>
                    <a:pt x="1479" y="11920"/>
                    <a:pt x="1479" y="11955"/>
                  </a:cubicBezTo>
                  <a:cubicBezTo>
                    <a:pt x="1479" y="11998"/>
                    <a:pt x="1491" y="12020"/>
                    <a:pt x="1521" y="12020"/>
                  </a:cubicBezTo>
                  <a:cubicBezTo>
                    <a:pt x="1604" y="12020"/>
                    <a:pt x="1823" y="11838"/>
                    <a:pt x="2270" y="11408"/>
                  </a:cubicBezTo>
                  <a:cubicBezTo>
                    <a:pt x="2631" y="11070"/>
                    <a:pt x="2992" y="10803"/>
                    <a:pt x="3074" y="10803"/>
                  </a:cubicBezTo>
                  <a:cubicBezTo>
                    <a:pt x="3190" y="10803"/>
                    <a:pt x="3120" y="10896"/>
                    <a:pt x="2841" y="11129"/>
                  </a:cubicBezTo>
                  <a:cubicBezTo>
                    <a:pt x="2545" y="11384"/>
                    <a:pt x="2441" y="11569"/>
                    <a:pt x="2541" y="11569"/>
                  </a:cubicBezTo>
                  <a:cubicBezTo>
                    <a:pt x="2587" y="11569"/>
                    <a:pt x="2675" y="11530"/>
                    <a:pt x="2806" y="11443"/>
                  </a:cubicBezTo>
                  <a:cubicBezTo>
                    <a:pt x="2896" y="11376"/>
                    <a:pt x="2957" y="11342"/>
                    <a:pt x="2976" y="11342"/>
                  </a:cubicBezTo>
                  <a:cubicBezTo>
                    <a:pt x="2987" y="11342"/>
                    <a:pt x="2986" y="11352"/>
                    <a:pt x="2969" y="11373"/>
                  </a:cubicBezTo>
                  <a:cubicBezTo>
                    <a:pt x="2849" y="11500"/>
                    <a:pt x="2824" y="11561"/>
                    <a:pt x="2881" y="11561"/>
                  </a:cubicBezTo>
                  <a:cubicBezTo>
                    <a:pt x="2994" y="11561"/>
                    <a:pt x="3440" y="11313"/>
                    <a:pt x="4110" y="10861"/>
                  </a:cubicBezTo>
                  <a:cubicBezTo>
                    <a:pt x="4401" y="10665"/>
                    <a:pt x="4583" y="10573"/>
                    <a:pt x="4638" y="10573"/>
                  </a:cubicBezTo>
                  <a:cubicBezTo>
                    <a:pt x="4705" y="10573"/>
                    <a:pt x="4586" y="10706"/>
                    <a:pt x="4250" y="10954"/>
                  </a:cubicBezTo>
                  <a:cubicBezTo>
                    <a:pt x="3807" y="11280"/>
                    <a:pt x="3656" y="11455"/>
                    <a:pt x="3819" y="11455"/>
                  </a:cubicBezTo>
                  <a:cubicBezTo>
                    <a:pt x="3854" y="11455"/>
                    <a:pt x="4203" y="11233"/>
                    <a:pt x="4610" y="10966"/>
                  </a:cubicBezTo>
                  <a:cubicBezTo>
                    <a:pt x="5041" y="10686"/>
                    <a:pt x="5495" y="10453"/>
                    <a:pt x="5682" y="10430"/>
                  </a:cubicBezTo>
                  <a:cubicBezTo>
                    <a:pt x="5792" y="10410"/>
                    <a:pt x="5873" y="10394"/>
                    <a:pt x="5913" y="10394"/>
                  </a:cubicBezTo>
                  <a:cubicBezTo>
                    <a:pt x="6015" y="10394"/>
                    <a:pt x="5848" y="10505"/>
                    <a:pt x="5228" y="10966"/>
                  </a:cubicBezTo>
                  <a:cubicBezTo>
                    <a:pt x="4855" y="11245"/>
                    <a:pt x="4587" y="11489"/>
                    <a:pt x="4634" y="11513"/>
                  </a:cubicBezTo>
                  <a:cubicBezTo>
                    <a:pt x="4645" y="11517"/>
                    <a:pt x="4659" y="11519"/>
                    <a:pt x="4675" y="11519"/>
                  </a:cubicBezTo>
                  <a:cubicBezTo>
                    <a:pt x="4836" y="11519"/>
                    <a:pt x="5226" y="11303"/>
                    <a:pt x="5914" y="10826"/>
                  </a:cubicBezTo>
                  <a:cubicBezTo>
                    <a:pt x="6265" y="10589"/>
                    <a:pt x="6582" y="10406"/>
                    <a:pt x="6632" y="10406"/>
                  </a:cubicBezTo>
                  <a:cubicBezTo>
                    <a:pt x="6634" y="10406"/>
                    <a:pt x="6635" y="10406"/>
                    <a:pt x="6636" y="10407"/>
                  </a:cubicBezTo>
                  <a:cubicBezTo>
                    <a:pt x="6683" y="10418"/>
                    <a:pt x="6462" y="10593"/>
                    <a:pt x="6159" y="10803"/>
                  </a:cubicBezTo>
                  <a:cubicBezTo>
                    <a:pt x="5704" y="11100"/>
                    <a:pt x="5490" y="11315"/>
                    <a:pt x="5596" y="11315"/>
                  </a:cubicBezTo>
                  <a:cubicBezTo>
                    <a:pt x="5639" y="11315"/>
                    <a:pt x="5736" y="11279"/>
                    <a:pt x="5891" y="11198"/>
                  </a:cubicBezTo>
                  <a:cubicBezTo>
                    <a:pt x="6089" y="11105"/>
                    <a:pt x="6485" y="10872"/>
                    <a:pt x="6764" y="10698"/>
                  </a:cubicBezTo>
                  <a:cubicBezTo>
                    <a:pt x="7060" y="10507"/>
                    <a:pt x="7299" y="10404"/>
                    <a:pt x="7445" y="10404"/>
                  </a:cubicBezTo>
                  <a:cubicBezTo>
                    <a:pt x="7460" y="10404"/>
                    <a:pt x="7473" y="10405"/>
                    <a:pt x="7486" y="10407"/>
                  </a:cubicBezTo>
                  <a:cubicBezTo>
                    <a:pt x="7661" y="10430"/>
                    <a:pt x="7579" y="10500"/>
                    <a:pt x="6916" y="10872"/>
                  </a:cubicBezTo>
                  <a:cubicBezTo>
                    <a:pt x="6194" y="11280"/>
                    <a:pt x="5984" y="11455"/>
                    <a:pt x="6217" y="11455"/>
                  </a:cubicBezTo>
                  <a:cubicBezTo>
                    <a:pt x="6275" y="11455"/>
                    <a:pt x="6706" y="11245"/>
                    <a:pt x="7195" y="10989"/>
                  </a:cubicBezTo>
                  <a:lnTo>
                    <a:pt x="8068" y="10535"/>
                  </a:lnTo>
                  <a:lnTo>
                    <a:pt x="8604" y="10814"/>
                  </a:lnTo>
                  <a:lnTo>
                    <a:pt x="7952" y="11117"/>
                  </a:lnTo>
                  <a:cubicBezTo>
                    <a:pt x="7148" y="11478"/>
                    <a:pt x="6974" y="11583"/>
                    <a:pt x="7044" y="11652"/>
                  </a:cubicBezTo>
                  <a:cubicBezTo>
                    <a:pt x="7047" y="11656"/>
                    <a:pt x="7055" y="11658"/>
                    <a:pt x="7067" y="11658"/>
                  </a:cubicBezTo>
                  <a:cubicBezTo>
                    <a:pt x="7168" y="11658"/>
                    <a:pt x="7560" y="11527"/>
                    <a:pt x="7998" y="11350"/>
                  </a:cubicBezTo>
                  <a:cubicBezTo>
                    <a:pt x="8544" y="11124"/>
                    <a:pt x="8772" y="11038"/>
                    <a:pt x="8908" y="11038"/>
                  </a:cubicBezTo>
                  <a:cubicBezTo>
                    <a:pt x="8975" y="11038"/>
                    <a:pt x="9020" y="11059"/>
                    <a:pt x="9069" y="11094"/>
                  </a:cubicBezTo>
                  <a:cubicBezTo>
                    <a:pt x="9267" y="11233"/>
                    <a:pt x="9291" y="11373"/>
                    <a:pt x="9116" y="11373"/>
                  </a:cubicBezTo>
                  <a:cubicBezTo>
                    <a:pt x="8883" y="11373"/>
                    <a:pt x="7684" y="11792"/>
                    <a:pt x="7719" y="11862"/>
                  </a:cubicBezTo>
                  <a:cubicBezTo>
                    <a:pt x="7734" y="11885"/>
                    <a:pt x="7778" y="11897"/>
                    <a:pt x="7833" y="11897"/>
                  </a:cubicBezTo>
                  <a:cubicBezTo>
                    <a:pt x="7863" y="11897"/>
                    <a:pt x="7896" y="11894"/>
                    <a:pt x="7929" y="11885"/>
                  </a:cubicBezTo>
                  <a:cubicBezTo>
                    <a:pt x="7956" y="11877"/>
                    <a:pt x="7980" y="11873"/>
                    <a:pt x="8002" y="11873"/>
                  </a:cubicBezTo>
                  <a:cubicBezTo>
                    <a:pt x="8098" y="11873"/>
                    <a:pt x="8132" y="11958"/>
                    <a:pt x="8103" y="12130"/>
                  </a:cubicBezTo>
                  <a:cubicBezTo>
                    <a:pt x="8092" y="12165"/>
                    <a:pt x="8208" y="12188"/>
                    <a:pt x="8336" y="12188"/>
                  </a:cubicBezTo>
                  <a:cubicBezTo>
                    <a:pt x="8487" y="12188"/>
                    <a:pt x="8604" y="12235"/>
                    <a:pt x="8639" y="12304"/>
                  </a:cubicBezTo>
                  <a:cubicBezTo>
                    <a:pt x="8662" y="12374"/>
                    <a:pt x="8778" y="12433"/>
                    <a:pt x="8895" y="12433"/>
                  </a:cubicBezTo>
                  <a:cubicBezTo>
                    <a:pt x="9011" y="12444"/>
                    <a:pt x="9186" y="12467"/>
                    <a:pt x="9279" y="12502"/>
                  </a:cubicBezTo>
                  <a:cubicBezTo>
                    <a:pt x="9419" y="12561"/>
                    <a:pt x="9407" y="12584"/>
                    <a:pt x="9174" y="12630"/>
                  </a:cubicBezTo>
                  <a:cubicBezTo>
                    <a:pt x="9023" y="12665"/>
                    <a:pt x="8906" y="12724"/>
                    <a:pt x="8906" y="12770"/>
                  </a:cubicBezTo>
                  <a:cubicBezTo>
                    <a:pt x="8906" y="12790"/>
                    <a:pt x="8804" y="12803"/>
                    <a:pt x="8634" y="12803"/>
                  </a:cubicBezTo>
                  <a:cubicBezTo>
                    <a:pt x="8511" y="12803"/>
                    <a:pt x="8353" y="12796"/>
                    <a:pt x="8173" y="12782"/>
                  </a:cubicBezTo>
                  <a:cubicBezTo>
                    <a:pt x="7985" y="12769"/>
                    <a:pt x="7835" y="12762"/>
                    <a:pt x="7721" y="12762"/>
                  </a:cubicBezTo>
                  <a:cubicBezTo>
                    <a:pt x="7530" y="12762"/>
                    <a:pt x="7440" y="12780"/>
                    <a:pt x="7440" y="12817"/>
                  </a:cubicBezTo>
                  <a:cubicBezTo>
                    <a:pt x="7440" y="12910"/>
                    <a:pt x="7649" y="12956"/>
                    <a:pt x="8534" y="13050"/>
                  </a:cubicBezTo>
                  <a:cubicBezTo>
                    <a:pt x="8988" y="13108"/>
                    <a:pt x="9000" y="13108"/>
                    <a:pt x="8813" y="13213"/>
                  </a:cubicBezTo>
                  <a:cubicBezTo>
                    <a:pt x="8709" y="13271"/>
                    <a:pt x="8383" y="13329"/>
                    <a:pt x="8092" y="13329"/>
                  </a:cubicBezTo>
                  <a:cubicBezTo>
                    <a:pt x="7253" y="13329"/>
                    <a:pt x="6217" y="13434"/>
                    <a:pt x="6217" y="13504"/>
                  </a:cubicBezTo>
                  <a:cubicBezTo>
                    <a:pt x="6217" y="13539"/>
                    <a:pt x="6636" y="13585"/>
                    <a:pt x="7172" y="13597"/>
                  </a:cubicBezTo>
                  <a:lnTo>
                    <a:pt x="8126" y="13620"/>
                  </a:lnTo>
                  <a:lnTo>
                    <a:pt x="7777" y="13841"/>
                  </a:lnTo>
                  <a:cubicBezTo>
                    <a:pt x="7591" y="13969"/>
                    <a:pt x="7358" y="14062"/>
                    <a:pt x="7242" y="14062"/>
                  </a:cubicBezTo>
                  <a:cubicBezTo>
                    <a:pt x="7137" y="14062"/>
                    <a:pt x="6683" y="14144"/>
                    <a:pt x="6240" y="14237"/>
                  </a:cubicBezTo>
                  <a:cubicBezTo>
                    <a:pt x="5347" y="14417"/>
                    <a:pt x="5134" y="14550"/>
                    <a:pt x="5513" y="14550"/>
                  </a:cubicBezTo>
                  <a:cubicBezTo>
                    <a:pt x="5697" y="14550"/>
                    <a:pt x="6021" y="14519"/>
                    <a:pt x="6473" y="14447"/>
                  </a:cubicBezTo>
                  <a:lnTo>
                    <a:pt x="7114" y="14342"/>
                  </a:lnTo>
                  <a:lnTo>
                    <a:pt x="7114" y="14342"/>
                  </a:lnTo>
                  <a:lnTo>
                    <a:pt x="6939" y="14516"/>
                  </a:lnTo>
                  <a:cubicBezTo>
                    <a:pt x="6834" y="14633"/>
                    <a:pt x="6625" y="14726"/>
                    <a:pt x="6392" y="14761"/>
                  </a:cubicBezTo>
                  <a:cubicBezTo>
                    <a:pt x="5565" y="14866"/>
                    <a:pt x="4610" y="15075"/>
                    <a:pt x="4541" y="15145"/>
                  </a:cubicBezTo>
                  <a:cubicBezTo>
                    <a:pt x="4510" y="15175"/>
                    <a:pt x="4589" y="15190"/>
                    <a:pt x="4742" y="15190"/>
                  </a:cubicBezTo>
                  <a:cubicBezTo>
                    <a:pt x="5003" y="15190"/>
                    <a:pt x="5480" y="15149"/>
                    <a:pt x="6008" y="15075"/>
                  </a:cubicBezTo>
                  <a:lnTo>
                    <a:pt x="6415" y="15017"/>
                  </a:lnTo>
                  <a:lnTo>
                    <a:pt x="6136" y="15343"/>
                  </a:lnTo>
                  <a:cubicBezTo>
                    <a:pt x="5868" y="15646"/>
                    <a:pt x="5775" y="15692"/>
                    <a:pt x="4948" y="15902"/>
                  </a:cubicBezTo>
                  <a:cubicBezTo>
                    <a:pt x="3935" y="16146"/>
                    <a:pt x="3528" y="16298"/>
                    <a:pt x="3644" y="16368"/>
                  </a:cubicBezTo>
                  <a:cubicBezTo>
                    <a:pt x="3650" y="16371"/>
                    <a:pt x="3663" y="16372"/>
                    <a:pt x="3684" y="16372"/>
                  </a:cubicBezTo>
                  <a:cubicBezTo>
                    <a:pt x="3886" y="16372"/>
                    <a:pt x="4776" y="16223"/>
                    <a:pt x="5379" y="16065"/>
                  </a:cubicBezTo>
                  <a:cubicBezTo>
                    <a:pt x="5439" y="16050"/>
                    <a:pt x="5479" y="16040"/>
                    <a:pt x="5502" y="16040"/>
                  </a:cubicBezTo>
                  <a:cubicBezTo>
                    <a:pt x="5551" y="16040"/>
                    <a:pt x="5520" y="16085"/>
                    <a:pt x="5425" y="16228"/>
                  </a:cubicBezTo>
                  <a:cubicBezTo>
                    <a:pt x="5332" y="16356"/>
                    <a:pt x="5111" y="16484"/>
                    <a:pt x="4867" y="16554"/>
                  </a:cubicBezTo>
                  <a:cubicBezTo>
                    <a:pt x="4110" y="16787"/>
                    <a:pt x="3353" y="17101"/>
                    <a:pt x="3353" y="17183"/>
                  </a:cubicBezTo>
                  <a:cubicBezTo>
                    <a:pt x="3353" y="17215"/>
                    <a:pt x="3385" y="17230"/>
                    <a:pt x="3449" y="17230"/>
                  </a:cubicBezTo>
                  <a:cubicBezTo>
                    <a:pt x="3595" y="17230"/>
                    <a:pt x="3908" y="17150"/>
                    <a:pt x="4401" y="16996"/>
                  </a:cubicBezTo>
                  <a:cubicBezTo>
                    <a:pt x="4657" y="16911"/>
                    <a:pt x="4883" y="16855"/>
                    <a:pt x="4937" y="16855"/>
                  </a:cubicBezTo>
                  <a:cubicBezTo>
                    <a:pt x="4943" y="16855"/>
                    <a:pt x="4946" y="16856"/>
                    <a:pt x="4948" y="16857"/>
                  </a:cubicBezTo>
                  <a:cubicBezTo>
                    <a:pt x="5041" y="16950"/>
                    <a:pt x="4680" y="17183"/>
                    <a:pt x="3993" y="17485"/>
                  </a:cubicBezTo>
                  <a:cubicBezTo>
                    <a:pt x="3171" y="17850"/>
                    <a:pt x="2819" y="18074"/>
                    <a:pt x="2974" y="18074"/>
                  </a:cubicBezTo>
                  <a:cubicBezTo>
                    <a:pt x="3072" y="18074"/>
                    <a:pt x="3369" y="17986"/>
                    <a:pt x="3877" y="17788"/>
                  </a:cubicBezTo>
                  <a:lnTo>
                    <a:pt x="4587" y="17509"/>
                  </a:lnTo>
                  <a:lnTo>
                    <a:pt x="4436" y="17753"/>
                  </a:lnTo>
                  <a:cubicBezTo>
                    <a:pt x="4331" y="17939"/>
                    <a:pt x="4098" y="18091"/>
                    <a:pt x="3551" y="18324"/>
                  </a:cubicBezTo>
                  <a:cubicBezTo>
                    <a:pt x="3155" y="18498"/>
                    <a:pt x="2771" y="18708"/>
                    <a:pt x="2701" y="18766"/>
                  </a:cubicBezTo>
                  <a:cubicBezTo>
                    <a:pt x="2626" y="18841"/>
                    <a:pt x="2594" y="18885"/>
                    <a:pt x="2647" y="18885"/>
                  </a:cubicBezTo>
                  <a:cubicBezTo>
                    <a:pt x="2742" y="18885"/>
                    <a:pt x="3108" y="18745"/>
                    <a:pt x="3982" y="18393"/>
                  </a:cubicBezTo>
                  <a:cubicBezTo>
                    <a:pt x="4038" y="18372"/>
                    <a:pt x="4076" y="18360"/>
                    <a:pt x="4100" y="18360"/>
                  </a:cubicBezTo>
                  <a:cubicBezTo>
                    <a:pt x="4141" y="18360"/>
                    <a:pt x="4139" y="18394"/>
                    <a:pt x="4110" y="18475"/>
                  </a:cubicBezTo>
                  <a:cubicBezTo>
                    <a:pt x="4075" y="18556"/>
                    <a:pt x="3714" y="18836"/>
                    <a:pt x="3307" y="19092"/>
                  </a:cubicBezTo>
                  <a:cubicBezTo>
                    <a:pt x="2911" y="19348"/>
                    <a:pt x="2527" y="19604"/>
                    <a:pt x="2457" y="19674"/>
                  </a:cubicBezTo>
                  <a:cubicBezTo>
                    <a:pt x="2375" y="19751"/>
                    <a:pt x="2365" y="19789"/>
                    <a:pt x="2418" y="19789"/>
                  </a:cubicBezTo>
                  <a:cubicBezTo>
                    <a:pt x="2509" y="19789"/>
                    <a:pt x="2787" y="19678"/>
                    <a:pt x="3213" y="19464"/>
                  </a:cubicBezTo>
                  <a:cubicBezTo>
                    <a:pt x="3563" y="19278"/>
                    <a:pt x="3865" y="19127"/>
                    <a:pt x="3877" y="19127"/>
                  </a:cubicBezTo>
                  <a:lnTo>
                    <a:pt x="3877" y="19127"/>
                  </a:lnTo>
                  <a:cubicBezTo>
                    <a:pt x="3900" y="19127"/>
                    <a:pt x="3551" y="19499"/>
                    <a:pt x="3109" y="19942"/>
                  </a:cubicBezTo>
                  <a:cubicBezTo>
                    <a:pt x="2352" y="20699"/>
                    <a:pt x="2177" y="20931"/>
                    <a:pt x="2364" y="20931"/>
                  </a:cubicBezTo>
                  <a:cubicBezTo>
                    <a:pt x="2398" y="20931"/>
                    <a:pt x="2748" y="20629"/>
                    <a:pt x="3155" y="20256"/>
                  </a:cubicBezTo>
                  <a:cubicBezTo>
                    <a:pt x="3573" y="19861"/>
                    <a:pt x="3748" y="19704"/>
                    <a:pt x="3803" y="19704"/>
                  </a:cubicBezTo>
                  <a:cubicBezTo>
                    <a:pt x="3832" y="19704"/>
                    <a:pt x="3827" y="19749"/>
                    <a:pt x="3807" y="19825"/>
                  </a:cubicBezTo>
                  <a:cubicBezTo>
                    <a:pt x="3667" y="20373"/>
                    <a:pt x="3516" y="21281"/>
                    <a:pt x="3551" y="21327"/>
                  </a:cubicBezTo>
                  <a:cubicBezTo>
                    <a:pt x="3564" y="21338"/>
                    <a:pt x="3576" y="21345"/>
                    <a:pt x="3588" y="21345"/>
                  </a:cubicBezTo>
                  <a:cubicBezTo>
                    <a:pt x="3662" y="21345"/>
                    <a:pt x="3731" y="21088"/>
                    <a:pt x="3982" y="20105"/>
                  </a:cubicBezTo>
                  <a:cubicBezTo>
                    <a:pt x="4133" y="19453"/>
                    <a:pt x="4308" y="18871"/>
                    <a:pt x="4366" y="18801"/>
                  </a:cubicBezTo>
                  <a:cubicBezTo>
                    <a:pt x="4424" y="18743"/>
                    <a:pt x="4494" y="18626"/>
                    <a:pt x="4529" y="18556"/>
                  </a:cubicBezTo>
                  <a:cubicBezTo>
                    <a:pt x="4531" y="18552"/>
                    <a:pt x="4533" y="18549"/>
                    <a:pt x="4534" y="18549"/>
                  </a:cubicBezTo>
                  <a:lnTo>
                    <a:pt x="4534" y="18549"/>
                  </a:lnTo>
                  <a:cubicBezTo>
                    <a:pt x="4552" y="18549"/>
                    <a:pt x="4550" y="18849"/>
                    <a:pt x="4529" y="19267"/>
                  </a:cubicBezTo>
                  <a:cubicBezTo>
                    <a:pt x="4494" y="19790"/>
                    <a:pt x="4506" y="20105"/>
                    <a:pt x="4564" y="20140"/>
                  </a:cubicBezTo>
                  <a:cubicBezTo>
                    <a:pt x="4581" y="20151"/>
                    <a:pt x="4597" y="20157"/>
                    <a:pt x="4611" y="20157"/>
                  </a:cubicBezTo>
                  <a:cubicBezTo>
                    <a:pt x="4702" y="20157"/>
                    <a:pt x="4735" y="19903"/>
                    <a:pt x="4785" y="18999"/>
                  </a:cubicBezTo>
                  <a:cubicBezTo>
                    <a:pt x="4832" y="18254"/>
                    <a:pt x="4878" y="17963"/>
                    <a:pt x="5006" y="17765"/>
                  </a:cubicBezTo>
                  <a:cubicBezTo>
                    <a:pt x="5088" y="17613"/>
                    <a:pt x="5181" y="17497"/>
                    <a:pt x="5193" y="17497"/>
                  </a:cubicBezTo>
                  <a:cubicBezTo>
                    <a:pt x="5216" y="17497"/>
                    <a:pt x="5204" y="17916"/>
                    <a:pt x="5193" y="18417"/>
                  </a:cubicBezTo>
                  <a:cubicBezTo>
                    <a:pt x="5168" y="18925"/>
                    <a:pt x="5177" y="19169"/>
                    <a:pt x="5209" y="19169"/>
                  </a:cubicBezTo>
                  <a:cubicBezTo>
                    <a:pt x="5253" y="19169"/>
                    <a:pt x="5337" y="18735"/>
                    <a:pt x="5437" y="17916"/>
                  </a:cubicBezTo>
                  <a:cubicBezTo>
                    <a:pt x="5553" y="17020"/>
                    <a:pt x="5600" y="16833"/>
                    <a:pt x="5810" y="16519"/>
                  </a:cubicBezTo>
                  <a:lnTo>
                    <a:pt x="6066" y="16146"/>
                  </a:lnTo>
                  <a:lnTo>
                    <a:pt x="6019" y="16472"/>
                  </a:lnTo>
                  <a:cubicBezTo>
                    <a:pt x="5984" y="16659"/>
                    <a:pt x="5949" y="17113"/>
                    <a:pt x="5914" y="17497"/>
                  </a:cubicBezTo>
                  <a:cubicBezTo>
                    <a:pt x="5882" y="17930"/>
                    <a:pt x="5890" y="18130"/>
                    <a:pt x="5925" y="18130"/>
                  </a:cubicBezTo>
                  <a:cubicBezTo>
                    <a:pt x="5976" y="18130"/>
                    <a:pt x="6087" y="17681"/>
                    <a:pt x="6205" y="16892"/>
                  </a:cubicBezTo>
                  <a:cubicBezTo>
                    <a:pt x="6357" y="15820"/>
                    <a:pt x="6392" y="15739"/>
                    <a:pt x="6636" y="15483"/>
                  </a:cubicBezTo>
                  <a:cubicBezTo>
                    <a:pt x="6769" y="15338"/>
                    <a:pt x="6892" y="15226"/>
                    <a:pt x="6913" y="15226"/>
                  </a:cubicBezTo>
                  <a:cubicBezTo>
                    <a:pt x="6914" y="15226"/>
                    <a:pt x="6915" y="15226"/>
                    <a:pt x="6916" y="15227"/>
                  </a:cubicBezTo>
                  <a:cubicBezTo>
                    <a:pt x="6916" y="15238"/>
                    <a:pt x="6857" y="15622"/>
                    <a:pt x="6776" y="16065"/>
                  </a:cubicBezTo>
                  <a:cubicBezTo>
                    <a:pt x="6706" y="16519"/>
                    <a:pt x="6648" y="16903"/>
                    <a:pt x="6671" y="16926"/>
                  </a:cubicBezTo>
                  <a:cubicBezTo>
                    <a:pt x="6681" y="16935"/>
                    <a:pt x="6690" y="16939"/>
                    <a:pt x="6700" y="16939"/>
                  </a:cubicBezTo>
                  <a:cubicBezTo>
                    <a:pt x="6799" y="16939"/>
                    <a:pt x="6923" y="16493"/>
                    <a:pt x="7230" y="15075"/>
                  </a:cubicBezTo>
                  <a:cubicBezTo>
                    <a:pt x="7268" y="14903"/>
                    <a:pt x="7606" y="14612"/>
                    <a:pt x="7725" y="14612"/>
                  </a:cubicBezTo>
                  <a:cubicBezTo>
                    <a:pt x="7750" y="14612"/>
                    <a:pt x="7766" y="14625"/>
                    <a:pt x="7766" y="14656"/>
                  </a:cubicBezTo>
                  <a:cubicBezTo>
                    <a:pt x="7766" y="14714"/>
                    <a:pt x="7707" y="14994"/>
                    <a:pt x="7637" y="15297"/>
                  </a:cubicBezTo>
                  <a:cubicBezTo>
                    <a:pt x="7579" y="15588"/>
                    <a:pt x="7521" y="15948"/>
                    <a:pt x="7521" y="16100"/>
                  </a:cubicBezTo>
                  <a:cubicBezTo>
                    <a:pt x="7521" y="16257"/>
                    <a:pt x="7536" y="16332"/>
                    <a:pt x="7564" y="16332"/>
                  </a:cubicBezTo>
                  <a:cubicBezTo>
                    <a:pt x="7625" y="16332"/>
                    <a:pt x="7749" y="15968"/>
                    <a:pt x="7917" y="15297"/>
                  </a:cubicBezTo>
                  <a:cubicBezTo>
                    <a:pt x="8092" y="14598"/>
                    <a:pt x="8196" y="14330"/>
                    <a:pt x="8336" y="14214"/>
                  </a:cubicBezTo>
                  <a:cubicBezTo>
                    <a:pt x="8432" y="14139"/>
                    <a:pt x="8518" y="14084"/>
                    <a:pt x="8541" y="14084"/>
                  </a:cubicBezTo>
                  <a:cubicBezTo>
                    <a:pt x="8543" y="14084"/>
                    <a:pt x="8545" y="14085"/>
                    <a:pt x="8546" y="14086"/>
                  </a:cubicBezTo>
                  <a:cubicBezTo>
                    <a:pt x="8557" y="14097"/>
                    <a:pt x="8511" y="14400"/>
                    <a:pt x="8441" y="14749"/>
                  </a:cubicBezTo>
                  <a:cubicBezTo>
                    <a:pt x="8355" y="15228"/>
                    <a:pt x="8339" y="15470"/>
                    <a:pt x="8408" y="15470"/>
                  </a:cubicBezTo>
                  <a:cubicBezTo>
                    <a:pt x="8423" y="15470"/>
                    <a:pt x="8441" y="15459"/>
                    <a:pt x="8464" y="15436"/>
                  </a:cubicBezTo>
                  <a:cubicBezTo>
                    <a:pt x="8487" y="15413"/>
                    <a:pt x="8592" y="15064"/>
                    <a:pt x="8685" y="14656"/>
                  </a:cubicBezTo>
                  <a:cubicBezTo>
                    <a:pt x="8837" y="14027"/>
                    <a:pt x="8895" y="13911"/>
                    <a:pt x="9093" y="13795"/>
                  </a:cubicBezTo>
                  <a:cubicBezTo>
                    <a:pt x="9180" y="13745"/>
                    <a:pt x="9238" y="13709"/>
                    <a:pt x="9271" y="13709"/>
                  </a:cubicBezTo>
                  <a:cubicBezTo>
                    <a:pt x="9338" y="13709"/>
                    <a:pt x="9299" y="13860"/>
                    <a:pt x="9198" y="14353"/>
                  </a:cubicBezTo>
                  <a:cubicBezTo>
                    <a:pt x="9128" y="14656"/>
                    <a:pt x="9093" y="14936"/>
                    <a:pt x="9116" y="14959"/>
                  </a:cubicBezTo>
                  <a:cubicBezTo>
                    <a:pt x="9126" y="14969"/>
                    <a:pt x="9137" y="14974"/>
                    <a:pt x="9149" y="14974"/>
                  </a:cubicBezTo>
                  <a:cubicBezTo>
                    <a:pt x="9228" y="14974"/>
                    <a:pt x="9339" y="14723"/>
                    <a:pt x="9512" y="14144"/>
                  </a:cubicBezTo>
                  <a:cubicBezTo>
                    <a:pt x="9710" y="13515"/>
                    <a:pt x="9756" y="13434"/>
                    <a:pt x="10001" y="13306"/>
                  </a:cubicBezTo>
                  <a:lnTo>
                    <a:pt x="10280" y="13178"/>
                  </a:lnTo>
                  <a:lnTo>
                    <a:pt x="9954" y="14109"/>
                  </a:lnTo>
                  <a:cubicBezTo>
                    <a:pt x="9768" y="14633"/>
                    <a:pt x="9640" y="15075"/>
                    <a:pt x="9675" y="15110"/>
                  </a:cubicBezTo>
                  <a:cubicBezTo>
                    <a:pt x="9686" y="15118"/>
                    <a:pt x="9699" y="15121"/>
                    <a:pt x="9714" y="15121"/>
                  </a:cubicBezTo>
                  <a:cubicBezTo>
                    <a:pt x="9744" y="15121"/>
                    <a:pt x="9779" y="15103"/>
                    <a:pt x="9803" y="15064"/>
                  </a:cubicBezTo>
                  <a:cubicBezTo>
                    <a:pt x="9808" y="15054"/>
                    <a:pt x="9814" y="15050"/>
                    <a:pt x="9819" y="15050"/>
                  </a:cubicBezTo>
                  <a:cubicBezTo>
                    <a:pt x="9904" y="15050"/>
                    <a:pt x="9963" y="16247"/>
                    <a:pt x="9919" y="17299"/>
                  </a:cubicBezTo>
                  <a:cubicBezTo>
                    <a:pt x="9877" y="18153"/>
                    <a:pt x="9860" y="18435"/>
                    <a:pt x="9788" y="18435"/>
                  </a:cubicBezTo>
                  <a:cubicBezTo>
                    <a:pt x="9760" y="18435"/>
                    <a:pt x="9724" y="18392"/>
                    <a:pt x="9675" y="18324"/>
                  </a:cubicBezTo>
                  <a:cubicBezTo>
                    <a:pt x="9605" y="18224"/>
                    <a:pt x="9510" y="18167"/>
                    <a:pt x="9419" y="18167"/>
                  </a:cubicBezTo>
                  <a:cubicBezTo>
                    <a:pt x="9403" y="18167"/>
                    <a:pt x="9387" y="18169"/>
                    <a:pt x="9372" y="18172"/>
                  </a:cubicBezTo>
                  <a:cubicBezTo>
                    <a:pt x="9128" y="18207"/>
                    <a:pt x="9116" y="18556"/>
                    <a:pt x="9267" y="20722"/>
                  </a:cubicBezTo>
                  <a:cubicBezTo>
                    <a:pt x="9337" y="21688"/>
                    <a:pt x="9395" y="22666"/>
                    <a:pt x="9395" y="22899"/>
                  </a:cubicBezTo>
                  <a:lnTo>
                    <a:pt x="9395" y="23318"/>
                  </a:lnTo>
                  <a:lnTo>
                    <a:pt x="9139" y="23097"/>
                  </a:lnTo>
                  <a:cubicBezTo>
                    <a:pt x="9014" y="22993"/>
                    <a:pt x="8852" y="22907"/>
                    <a:pt x="8744" y="22907"/>
                  </a:cubicBezTo>
                  <a:cubicBezTo>
                    <a:pt x="8731" y="22907"/>
                    <a:pt x="8719" y="22908"/>
                    <a:pt x="8709" y="22911"/>
                  </a:cubicBezTo>
                  <a:cubicBezTo>
                    <a:pt x="8557" y="22934"/>
                    <a:pt x="8546" y="22980"/>
                    <a:pt x="8546" y="23504"/>
                  </a:cubicBezTo>
                  <a:cubicBezTo>
                    <a:pt x="8557" y="23958"/>
                    <a:pt x="8906" y="25821"/>
                    <a:pt x="9116" y="26508"/>
                  </a:cubicBezTo>
                  <a:cubicBezTo>
                    <a:pt x="9141" y="26583"/>
                    <a:pt x="9136" y="26616"/>
                    <a:pt x="9097" y="26616"/>
                  </a:cubicBezTo>
                  <a:cubicBezTo>
                    <a:pt x="9082" y="26616"/>
                    <a:pt x="9061" y="26611"/>
                    <a:pt x="9035" y="26601"/>
                  </a:cubicBezTo>
                  <a:cubicBezTo>
                    <a:pt x="8994" y="26584"/>
                    <a:pt x="8956" y="26576"/>
                    <a:pt x="8922" y="26576"/>
                  </a:cubicBezTo>
                  <a:cubicBezTo>
                    <a:pt x="8742" y="26576"/>
                    <a:pt x="8660" y="26800"/>
                    <a:pt x="8709" y="27172"/>
                  </a:cubicBezTo>
                  <a:cubicBezTo>
                    <a:pt x="8813" y="28033"/>
                    <a:pt x="9174" y="29628"/>
                    <a:pt x="9570" y="30990"/>
                  </a:cubicBezTo>
                  <a:cubicBezTo>
                    <a:pt x="9791" y="31770"/>
                    <a:pt x="9966" y="32434"/>
                    <a:pt x="9966" y="32457"/>
                  </a:cubicBezTo>
                  <a:cubicBezTo>
                    <a:pt x="9966" y="32466"/>
                    <a:pt x="9884" y="32474"/>
                    <a:pt x="9767" y="32474"/>
                  </a:cubicBezTo>
                  <a:cubicBezTo>
                    <a:pt x="9718" y="32474"/>
                    <a:pt x="9663" y="32472"/>
                    <a:pt x="9605" y="32469"/>
                  </a:cubicBezTo>
                  <a:cubicBezTo>
                    <a:pt x="9551" y="32464"/>
                    <a:pt x="9502" y="32462"/>
                    <a:pt x="9458" y="32462"/>
                  </a:cubicBezTo>
                  <a:cubicBezTo>
                    <a:pt x="9053" y="32462"/>
                    <a:pt x="9039" y="32693"/>
                    <a:pt x="9186" y="33889"/>
                  </a:cubicBezTo>
                  <a:cubicBezTo>
                    <a:pt x="9477" y="36194"/>
                    <a:pt x="9826" y="37894"/>
                    <a:pt x="10141" y="38639"/>
                  </a:cubicBezTo>
                  <a:cubicBezTo>
                    <a:pt x="10234" y="38849"/>
                    <a:pt x="10292" y="39024"/>
                    <a:pt x="10280" y="39035"/>
                  </a:cubicBezTo>
                  <a:cubicBezTo>
                    <a:pt x="10269" y="39047"/>
                    <a:pt x="9943" y="39105"/>
                    <a:pt x="9558" y="39152"/>
                  </a:cubicBezTo>
                  <a:cubicBezTo>
                    <a:pt x="9286" y="39190"/>
                    <a:pt x="9082" y="39210"/>
                    <a:pt x="8869" y="39210"/>
                  </a:cubicBezTo>
                  <a:cubicBezTo>
                    <a:pt x="8628" y="39210"/>
                    <a:pt x="8376" y="39184"/>
                    <a:pt x="7998" y="39128"/>
                  </a:cubicBezTo>
                  <a:cubicBezTo>
                    <a:pt x="7691" y="39084"/>
                    <a:pt x="7424" y="39061"/>
                    <a:pt x="7195" y="39061"/>
                  </a:cubicBezTo>
                  <a:cubicBezTo>
                    <a:pt x="6581" y="39061"/>
                    <a:pt x="6229" y="39224"/>
                    <a:pt x="6042" y="39571"/>
                  </a:cubicBezTo>
                  <a:cubicBezTo>
                    <a:pt x="5950" y="39740"/>
                    <a:pt x="5995" y="39854"/>
                    <a:pt x="6100" y="39854"/>
                  </a:cubicBezTo>
                  <a:cubicBezTo>
                    <a:pt x="6154" y="39854"/>
                    <a:pt x="6224" y="39824"/>
                    <a:pt x="6299" y="39757"/>
                  </a:cubicBezTo>
                  <a:cubicBezTo>
                    <a:pt x="6413" y="39656"/>
                    <a:pt x="6670" y="39606"/>
                    <a:pt x="7138" y="39606"/>
                  </a:cubicBezTo>
                  <a:cubicBezTo>
                    <a:pt x="7482" y="39606"/>
                    <a:pt x="7938" y="39633"/>
                    <a:pt x="8534" y="39687"/>
                  </a:cubicBezTo>
                  <a:cubicBezTo>
                    <a:pt x="8705" y="39700"/>
                    <a:pt x="8878" y="39706"/>
                    <a:pt x="9050" y="39706"/>
                  </a:cubicBezTo>
                  <a:cubicBezTo>
                    <a:pt x="9356" y="39706"/>
                    <a:pt x="9659" y="39685"/>
                    <a:pt x="9943" y="39641"/>
                  </a:cubicBezTo>
                  <a:cubicBezTo>
                    <a:pt x="10194" y="39603"/>
                    <a:pt x="10360" y="39582"/>
                    <a:pt x="10512" y="39582"/>
                  </a:cubicBezTo>
                  <a:cubicBezTo>
                    <a:pt x="10732" y="39582"/>
                    <a:pt x="10921" y="39626"/>
                    <a:pt x="11293" y="39722"/>
                  </a:cubicBezTo>
                  <a:cubicBezTo>
                    <a:pt x="11706" y="39833"/>
                    <a:pt x="11929" y="39874"/>
                    <a:pt x="12328" y="39874"/>
                  </a:cubicBezTo>
                  <a:cubicBezTo>
                    <a:pt x="12514" y="39874"/>
                    <a:pt x="12739" y="39865"/>
                    <a:pt x="13039" y="39850"/>
                  </a:cubicBezTo>
                  <a:cubicBezTo>
                    <a:pt x="13307" y="39838"/>
                    <a:pt x="13528" y="39831"/>
                    <a:pt x="13709" y="39831"/>
                  </a:cubicBezTo>
                  <a:cubicBezTo>
                    <a:pt x="14033" y="39831"/>
                    <a:pt x="14231" y="39852"/>
                    <a:pt x="14343" y="39897"/>
                  </a:cubicBezTo>
                  <a:cubicBezTo>
                    <a:pt x="14471" y="39943"/>
                    <a:pt x="15042" y="40002"/>
                    <a:pt x="15612" y="40013"/>
                  </a:cubicBezTo>
                  <a:cubicBezTo>
                    <a:pt x="16369" y="40025"/>
                    <a:pt x="16870" y="40083"/>
                    <a:pt x="17533" y="40234"/>
                  </a:cubicBezTo>
                  <a:cubicBezTo>
                    <a:pt x="18022" y="40351"/>
                    <a:pt x="18500" y="40467"/>
                    <a:pt x="18593" y="40490"/>
                  </a:cubicBezTo>
                  <a:cubicBezTo>
                    <a:pt x="18719" y="40515"/>
                    <a:pt x="18845" y="40527"/>
                    <a:pt x="18949" y="40527"/>
                  </a:cubicBezTo>
                  <a:cubicBezTo>
                    <a:pt x="19095" y="40527"/>
                    <a:pt x="19198" y="40503"/>
                    <a:pt x="19198" y="40456"/>
                  </a:cubicBezTo>
                  <a:cubicBezTo>
                    <a:pt x="19198" y="40106"/>
                    <a:pt x="16870" y="39478"/>
                    <a:pt x="15554" y="39478"/>
                  </a:cubicBezTo>
                  <a:cubicBezTo>
                    <a:pt x="15123" y="39478"/>
                    <a:pt x="14553" y="39419"/>
                    <a:pt x="14262" y="39350"/>
                  </a:cubicBezTo>
                  <a:cubicBezTo>
                    <a:pt x="14014" y="39286"/>
                    <a:pt x="13830" y="39256"/>
                    <a:pt x="13617" y="39256"/>
                  </a:cubicBezTo>
                  <a:cubicBezTo>
                    <a:pt x="13480" y="39256"/>
                    <a:pt x="13331" y="39269"/>
                    <a:pt x="13144" y="39291"/>
                  </a:cubicBezTo>
                  <a:cubicBezTo>
                    <a:pt x="12818" y="39338"/>
                    <a:pt x="12539" y="39361"/>
                    <a:pt x="12527" y="39361"/>
                  </a:cubicBezTo>
                  <a:cubicBezTo>
                    <a:pt x="12504" y="39350"/>
                    <a:pt x="12539" y="39245"/>
                    <a:pt x="12574" y="39140"/>
                  </a:cubicBezTo>
                  <a:cubicBezTo>
                    <a:pt x="12620" y="39035"/>
                    <a:pt x="12679" y="38651"/>
                    <a:pt x="12702" y="38290"/>
                  </a:cubicBezTo>
                  <a:cubicBezTo>
                    <a:pt x="12737" y="37929"/>
                    <a:pt x="12911" y="36544"/>
                    <a:pt x="13086" y="35217"/>
                  </a:cubicBezTo>
                  <a:cubicBezTo>
                    <a:pt x="13447" y="32481"/>
                    <a:pt x="13459" y="32318"/>
                    <a:pt x="13272" y="32061"/>
                  </a:cubicBezTo>
                  <a:cubicBezTo>
                    <a:pt x="13197" y="31945"/>
                    <a:pt x="13109" y="31887"/>
                    <a:pt x="12993" y="31887"/>
                  </a:cubicBezTo>
                  <a:cubicBezTo>
                    <a:pt x="12876" y="31887"/>
                    <a:pt x="12731" y="31945"/>
                    <a:pt x="12539" y="32061"/>
                  </a:cubicBezTo>
                  <a:lnTo>
                    <a:pt x="12236" y="32236"/>
                  </a:lnTo>
                  <a:lnTo>
                    <a:pt x="12283" y="31992"/>
                  </a:lnTo>
                  <a:cubicBezTo>
                    <a:pt x="12341" y="31701"/>
                    <a:pt x="12481" y="30653"/>
                    <a:pt x="12550" y="29873"/>
                  </a:cubicBezTo>
                  <a:cubicBezTo>
                    <a:pt x="12574" y="29558"/>
                    <a:pt x="12690" y="28848"/>
                    <a:pt x="12795" y="28278"/>
                  </a:cubicBezTo>
                  <a:cubicBezTo>
                    <a:pt x="13086" y="26741"/>
                    <a:pt x="13098" y="26601"/>
                    <a:pt x="12993" y="26415"/>
                  </a:cubicBezTo>
                  <a:cubicBezTo>
                    <a:pt x="12937" y="26304"/>
                    <a:pt x="12858" y="26249"/>
                    <a:pt x="12758" y="26249"/>
                  </a:cubicBezTo>
                  <a:cubicBezTo>
                    <a:pt x="12647" y="26249"/>
                    <a:pt x="12511" y="26316"/>
                    <a:pt x="12353" y="26450"/>
                  </a:cubicBezTo>
                  <a:lnTo>
                    <a:pt x="12108" y="26648"/>
                  </a:lnTo>
                  <a:lnTo>
                    <a:pt x="12225" y="26264"/>
                  </a:lnTo>
                  <a:cubicBezTo>
                    <a:pt x="12900" y="24063"/>
                    <a:pt x="13237" y="22154"/>
                    <a:pt x="12993" y="21874"/>
                  </a:cubicBezTo>
                  <a:cubicBezTo>
                    <a:pt x="12932" y="21798"/>
                    <a:pt x="12866" y="21758"/>
                    <a:pt x="12784" y="21758"/>
                  </a:cubicBezTo>
                  <a:cubicBezTo>
                    <a:pt x="12617" y="21758"/>
                    <a:pt x="12387" y="21926"/>
                    <a:pt x="12003" y="22294"/>
                  </a:cubicBezTo>
                  <a:cubicBezTo>
                    <a:pt x="11734" y="22553"/>
                    <a:pt x="11515" y="22727"/>
                    <a:pt x="11459" y="22727"/>
                  </a:cubicBezTo>
                  <a:cubicBezTo>
                    <a:pt x="11449" y="22727"/>
                    <a:pt x="11444" y="22723"/>
                    <a:pt x="11444" y="22713"/>
                  </a:cubicBezTo>
                  <a:cubicBezTo>
                    <a:pt x="11444" y="22550"/>
                    <a:pt x="11933" y="20757"/>
                    <a:pt x="12341" y="19430"/>
                  </a:cubicBezTo>
                  <a:cubicBezTo>
                    <a:pt x="12690" y="18300"/>
                    <a:pt x="12748" y="17823"/>
                    <a:pt x="12539" y="17660"/>
                  </a:cubicBezTo>
                  <a:cubicBezTo>
                    <a:pt x="12491" y="17617"/>
                    <a:pt x="12451" y="17597"/>
                    <a:pt x="12399" y="17597"/>
                  </a:cubicBezTo>
                  <a:cubicBezTo>
                    <a:pt x="12336" y="17597"/>
                    <a:pt x="12258" y="17626"/>
                    <a:pt x="12131" y="17683"/>
                  </a:cubicBezTo>
                  <a:cubicBezTo>
                    <a:pt x="12025" y="17740"/>
                    <a:pt x="11931" y="17769"/>
                    <a:pt x="11884" y="17769"/>
                  </a:cubicBezTo>
                  <a:cubicBezTo>
                    <a:pt x="11863" y="17769"/>
                    <a:pt x="11852" y="17764"/>
                    <a:pt x="11852" y="17753"/>
                  </a:cubicBezTo>
                  <a:cubicBezTo>
                    <a:pt x="11852" y="17718"/>
                    <a:pt x="12038" y="17124"/>
                    <a:pt x="12259" y="16414"/>
                  </a:cubicBezTo>
                  <a:cubicBezTo>
                    <a:pt x="12783" y="14761"/>
                    <a:pt x="12783" y="14551"/>
                    <a:pt x="12236" y="14551"/>
                  </a:cubicBezTo>
                  <a:cubicBezTo>
                    <a:pt x="12096" y="14551"/>
                    <a:pt x="12085" y="14516"/>
                    <a:pt x="12131" y="14295"/>
                  </a:cubicBezTo>
                  <a:cubicBezTo>
                    <a:pt x="12155" y="14144"/>
                    <a:pt x="12213" y="13993"/>
                    <a:pt x="12248" y="13958"/>
                  </a:cubicBezTo>
                  <a:cubicBezTo>
                    <a:pt x="12252" y="13954"/>
                    <a:pt x="12259" y="13953"/>
                    <a:pt x="12268" y="13953"/>
                  </a:cubicBezTo>
                  <a:cubicBezTo>
                    <a:pt x="12351" y="13953"/>
                    <a:pt x="12618" y="14099"/>
                    <a:pt x="12923" y="14330"/>
                  </a:cubicBezTo>
                  <a:cubicBezTo>
                    <a:pt x="13807" y="14979"/>
                    <a:pt x="14637" y="15520"/>
                    <a:pt x="14752" y="15520"/>
                  </a:cubicBezTo>
                  <a:cubicBezTo>
                    <a:pt x="14757" y="15520"/>
                    <a:pt x="14760" y="15520"/>
                    <a:pt x="14763" y="15518"/>
                  </a:cubicBezTo>
                  <a:cubicBezTo>
                    <a:pt x="14809" y="15460"/>
                    <a:pt x="14064" y="14831"/>
                    <a:pt x="13121" y="14144"/>
                  </a:cubicBezTo>
                  <a:cubicBezTo>
                    <a:pt x="12620" y="13783"/>
                    <a:pt x="12446" y="13608"/>
                    <a:pt x="12516" y="13562"/>
                  </a:cubicBezTo>
                  <a:cubicBezTo>
                    <a:pt x="12583" y="13522"/>
                    <a:pt x="12648" y="13501"/>
                    <a:pt x="12715" y="13501"/>
                  </a:cubicBezTo>
                  <a:cubicBezTo>
                    <a:pt x="12845" y="13501"/>
                    <a:pt x="12983" y="13579"/>
                    <a:pt x="13168" y="13748"/>
                  </a:cubicBezTo>
                  <a:cubicBezTo>
                    <a:pt x="13494" y="14051"/>
                    <a:pt x="14844" y="14959"/>
                    <a:pt x="14984" y="14959"/>
                  </a:cubicBezTo>
                  <a:cubicBezTo>
                    <a:pt x="15123" y="14959"/>
                    <a:pt x="14634" y="14493"/>
                    <a:pt x="13994" y="14016"/>
                  </a:cubicBezTo>
                  <a:cubicBezTo>
                    <a:pt x="13668" y="13771"/>
                    <a:pt x="13400" y="13527"/>
                    <a:pt x="13400" y="13492"/>
                  </a:cubicBezTo>
                  <a:cubicBezTo>
                    <a:pt x="13400" y="13429"/>
                    <a:pt x="13435" y="13399"/>
                    <a:pt x="13500" y="13399"/>
                  </a:cubicBezTo>
                  <a:cubicBezTo>
                    <a:pt x="13678" y="13399"/>
                    <a:pt x="14084" y="13625"/>
                    <a:pt x="14646" y="14051"/>
                  </a:cubicBezTo>
                  <a:cubicBezTo>
                    <a:pt x="15555" y="14738"/>
                    <a:pt x="16195" y="15146"/>
                    <a:pt x="16349" y="15146"/>
                  </a:cubicBezTo>
                  <a:cubicBezTo>
                    <a:pt x="16365" y="15146"/>
                    <a:pt x="16375" y="15142"/>
                    <a:pt x="16381" y="15134"/>
                  </a:cubicBezTo>
                  <a:cubicBezTo>
                    <a:pt x="16427" y="15052"/>
                    <a:pt x="15985" y="14621"/>
                    <a:pt x="15158" y="13981"/>
                  </a:cubicBezTo>
                  <a:cubicBezTo>
                    <a:pt x="14797" y="13702"/>
                    <a:pt x="14495" y="13434"/>
                    <a:pt x="14471" y="13387"/>
                  </a:cubicBezTo>
                  <a:cubicBezTo>
                    <a:pt x="14464" y="13359"/>
                    <a:pt x="14509" y="13344"/>
                    <a:pt x="14609" y="13344"/>
                  </a:cubicBezTo>
                  <a:cubicBezTo>
                    <a:pt x="14675" y="13344"/>
                    <a:pt x="14764" y="13350"/>
                    <a:pt x="14879" y="13364"/>
                  </a:cubicBezTo>
                  <a:cubicBezTo>
                    <a:pt x="15275" y="13410"/>
                    <a:pt x="15368" y="13480"/>
                    <a:pt x="15938" y="14004"/>
                  </a:cubicBezTo>
                  <a:cubicBezTo>
                    <a:pt x="16710" y="14742"/>
                    <a:pt x="17395" y="15276"/>
                    <a:pt x="17562" y="15276"/>
                  </a:cubicBezTo>
                  <a:cubicBezTo>
                    <a:pt x="17569" y="15276"/>
                    <a:pt x="17575" y="15275"/>
                    <a:pt x="17580" y="15273"/>
                  </a:cubicBezTo>
                  <a:cubicBezTo>
                    <a:pt x="17638" y="15250"/>
                    <a:pt x="17289" y="14854"/>
                    <a:pt x="16800" y="14365"/>
                  </a:cubicBezTo>
                  <a:cubicBezTo>
                    <a:pt x="16323" y="13888"/>
                    <a:pt x="15973" y="13492"/>
                    <a:pt x="16032" y="13492"/>
                  </a:cubicBezTo>
                  <a:cubicBezTo>
                    <a:pt x="16090" y="13492"/>
                    <a:pt x="16334" y="13550"/>
                    <a:pt x="16590" y="13608"/>
                  </a:cubicBezTo>
                  <a:cubicBezTo>
                    <a:pt x="16916" y="13702"/>
                    <a:pt x="17079" y="13806"/>
                    <a:pt x="17231" y="14004"/>
                  </a:cubicBezTo>
                  <a:cubicBezTo>
                    <a:pt x="17598" y="14486"/>
                    <a:pt x="19105" y="15973"/>
                    <a:pt x="19217" y="15973"/>
                  </a:cubicBezTo>
                  <a:cubicBezTo>
                    <a:pt x="19219" y="15973"/>
                    <a:pt x="19220" y="15972"/>
                    <a:pt x="19222" y="15972"/>
                  </a:cubicBezTo>
                  <a:cubicBezTo>
                    <a:pt x="19291" y="15925"/>
                    <a:pt x="19000" y="15529"/>
                    <a:pt x="18197" y="14621"/>
                  </a:cubicBezTo>
                  <a:cubicBezTo>
                    <a:pt x="17929" y="14319"/>
                    <a:pt x="17743" y="14062"/>
                    <a:pt x="17766" y="14062"/>
                  </a:cubicBezTo>
                  <a:cubicBezTo>
                    <a:pt x="17801" y="14062"/>
                    <a:pt x="18069" y="14225"/>
                    <a:pt x="18372" y="14435"/>
                  </a:cubicBezTo>
                  <a:cubicBezTo>
                    <a:pt x="18779" y="14703"/>
                    <a:pt x="19047" y="14971"/>
                    <a:pt x="19408" y="15471"/>
                  </a:cubicBezTo>
                  <a:cubicBezTo>
                    <a:pt x="19676" y="15832"/>
                    <a:pt x="19943" y="16158"/>
                    <a:pt x="20013" y="16170"/>
                  </a:cubicBezTo>
                  <a:cubicBezTo>
                    <a:pt x="20032" y="16178"/>
                    <a:pt x="20047" y="16182"/>
                    <a:pt x="20058" y="16182"/>
                  </a:cubicBezTo>
                  <a:cubicBezTo>
                    <a:pt x="20094" y="16182"/>
                    <a:pt x="20085" y="16135"/>
                    <a:pt x="20013" y="16018"/>
                  </a:cubicBezTo>
                  <a:cubicBezTo>
                    <a:pt x="19932" y="15855"/>
                    <a:pt x="19839" y="15378"/>
                    <a:pt x="19897" y="15378"/>
                  </a:cubicBezTo>
                  <a:cubicBezTo>
                    <a:pt x="19908" y="15378"/>
                    <a:pt x="20223" y="15471"/>
                    <a:pt x="20595" y="15576"/>
                  </a:cubicBezTo>
                  <a:cubicBezTo>
                    <a:pt x="21271" y="15785"/>
                    <a:pt x="22854" y="16193"/>
                    <a:pt x="22982" y="16193"/>
                  </a:cubicBezTo>
                  <a:cubicBezTo>
                    <a:pt x="23017" y="16193"/>
                    <a:pt x="23040" y="16158"/>
                    <a:pt x="23040" y="16111"/>
                  </a:cubicBezTo>
                  <a:cubicBezTo>
                    <a:pt x="23040" y="16077"/>
                    <a:pt x="22388" y="15832"/>
                    <a:pt x="21597" y="15576"/>
                  </a:cubicBezTo>
                  <a:cubicBezTo>
                    <a:pt x="19652" y="14959"/>
                    <a:pt x="19594" y="14936"/>
                    <a:pt x="19559" y="14842"/>
                  </a:cubicBezTo>
                  <a:cubicBezTo>
                    <a:pt x="19546" y="14809"/>
                    <a:pt x="19619" y="14790"/>
                    <a:pt x="19768" y="14790"/>
                  </a:cubicBezTo>
                  <a:cubicBezTo>
                    <a:pt x="19874" y="14790"/>
                    <a:pt x="20020" y="14800"/>
                    <a:pt x="20199" y="14819"/>
                  </a:cubicBezTo>
                  <a:cubicBezTo>
                    <a:pt x="20700" y="14859"/>
                    <a:pt x="21258" y="14879"/>
                    <a:pt x="21690" y="14879"/>
                  </a:cubicBezTo>
                  <a:cubicBezTo>
                    <a:pt x="22153" y="14879"/>
                    <a:pt x="22471" y="14856"/>
                    <a:pt x="22423" y="14808"/>
                  </a:cubicBezTo>
                  <a:cubicBezTo>
                    <a:pt x="22388" y="14761"/>
                    <a:pt x="21794" y="14668"/>
                    <a:pt x="21119" y="14598"/>
                  </a:cubicBezTo>
                  <a:cubicBezTo>
                    <a:pt x="20456" y="14528"/>
                    <a:pt x="19745" y="14447"/>
                    <a:pt x="19559" y="14423"/>
                  </a:cubicBezTo>
                  <a:cubicBezTo>
                    <a:pt x="19350" y="14400"/>
                    <a:pt x="19163" y="14319"/>
                    <a:pt x="19047" y="14190"/>
                  </a:cubicBezTo>
                  <a:lnTo>
                    <a:pt x="18861" y="13993"/>
                  </a:lnTo>
                  <a:lnTo>
                    <a:pt x="19303" y="13958"/>
                  </a:lnTo>
                  <a:cubicBezTo>
                    <a:pt x="19536" y="13923"/>
                    <a:pt x="20106" y="13888"/>
                    <a:pt x="20549" y="13853"/>
                  </a:cubicBezTo>
                  <a:cubicBezTo>
                    <a:pt x="21003" y="13830"/>
                    <a:pt x="21387" y="13795"/>
                    <a:pt x="21399" y="13771"/>
                  </a:cubicBezTo>
                  <a:cubicBezTo>
                    <a:pt x="21511" y="13669"/>
                    <a:pt x="21236" y="13630"/>
                    <a:pt x="20327" y="13630"/>
                  </a:cubicBezTo>
                  <a:cubicBezTo>
                    <a:pt x="20203" y="13630"/>
                    <a:pt x="20068" y="13630"/>
                    <a:pt x="19920" y="13632"/>
                  </a:cubicBezTo>
                  <a:cubicBezTo>
                    <a:pt x="19714" y="13635"/>
                    <a:pt x="19513" y="13636"/>
                    <a:pt x="19328" y="13636"/>
                  </a:cubicBezTo>
                  <a:cubicBezTo>
                    <a:pt x="18822" y="13636"/>
                    <a:pt x="18431" y="13625"/>
                    <a:pt x="18372" y="13608"/>
                  </a:cubicBezTo>
                  <a:cubicBezTo>
                    <a:pt x="18139" y="13539"/>
                    <a:pt x="18197" y="13434"/>
                    <a:pt x="18488" y="13376"/>
                  </a:cubicBezTo>
                  <a:cubicBezTo>
                    <a:pt x="19012" y="13282"/>
                    <a:pt x="19943" y="12980"/>
                    <a:pt x="19943" y="12910"/>
                  </a:cubicBezTo>
                  <a:cubicBezTo>
                    <a:pt x="19943" y="12871"/>
                    <a:pt x="19915" y="12850"/>
                    <a:pt x="19831" y="12850"/>
                  </a:cubicBezTo>
                  <a:cubicBezTo>
                    <a:pt x="19687" y="12850"/>
                    <a:pt x="19375" y="12914"/>
                    <a:pt x="18756" y="13061"/>
                  </a:cubicBezTo>
                  <a:cubicBezTo>
                    <a:pt x="18265" y="13174"/>
                    <a:pt x="18036" y="13227"/>
                    <a:pt x="17869" y="13227"/>
                  </a:cubicBezTo>
                  <a:cubicBezTo>
                    <a:pt x="17726" y="13227"/>
                    <a:pt x="17628" y="13189"/>
                    <a:pt x="17452" y="13119"/>
                  </a:cubicBezTo>
                  <a:lnTo>
                    <a:pt x="17056" y="12968"/>
                  </a:lnTo>
                  <a:lnTo>
                    <a:pt x="17417" y="12875"/>
                  </a:lnTo>
                  <a:cubicBezTo>
                    <a:pt x="17615" y="12817"/>
                    <a:pt x="18081" y="12689"/>
                    <a:pt x="18453" y="12595"/>
                  </a:cubicBezTo>
                  <a:cubicBezTo>
                    <a:pt x="18814" y="12491"/>
                    <a:pt x="19117" y="12386"/>
                    <a:pt x="19117" y="12339"/>
                  </a:cubicBezTo>
                  <a:cubicBezTo>
                    <a:pt x="19117" y="12304"/>
                    <a:pt x="19093" y="12270"/>
                    <a:pt x="19047" y="12270"/>
                  </a:cubicBezTo>
                  <a:cubicBezTo>
                    <a:pt x="18919" y="12270"/>
                    <a:pt x="17370" y="12595"/>
                    <a:pt x="16951" y="12712"/>
                  </a:cubicBezTo>
                  <a:cubicBezTo>
                    <a:pt x="16774" y="12760"/>
                    <a:pt x="16592" y="12786"/>
                    <a:pt x="16427" y="12786"/>
                  </a:cubicBezTo>
                  <a:cubicBezTo>
                    <a:pt x="16353" y="12786"/>
                    <a:pt x="16283" y="12781"/>
                    <a:pt x="16218" y="12770"/>
                  </a:cubicBezTo>
                  <a:lnTo>
                    <a:pt x="15892" y="12700"/>
                  </a:lnTo>
                  <a:lnTo>
                    <a:pt x="16509" y="12514"/>
                  </a:lnTo>
                  <a:cubicBezTo>
                    <a:pt x="17464" y="12223"/>
                    <a:pt x="17987" y="12013"/>
                    <a:pt x="17941" y="11944"/>
                  </a:cubicBezTo>
                  <a:cubicBezTo>
                    <a:pt x="17936" y="11935"/>
                    <a:pt x="17917" y="11931"/>
                    <a:pt x="17886" y="11931"/>
                  </a:cubicBezTo>
                  <a:cubicBezTo>
                    <a:pt x="17583" y="11931"/>
                    <a:pt x="16142" y="12324"/>
                    <a:pt x="15729" y="12514"/>
                  </a:cubicBezTo>
                  <a:cubicBezTo>
                    <a:pt x="15543" y="12607"/>
                    <a:pt x="15263" y="12677"/>
                    <a:pt x="15112" y="12677"/>
                  </a:cubicBezTo>
                  <a:lnTo>
                    <a:pt x="14832" y="12665"/>
                  </a:lnTo>
                  <a:lnTo>
                    <a:pt x="15240" y="12467"/>
                  </a:lnTo>
                  <a:cubicBezTo>
                    <a:pt x="15461" y="12363"/>
                    <a:pt x="15973" y="12118"/>
                    <a:pt x="16369" y="11944"/>
                  </a:cubicBezTo>
                  <a:cubicBezTo>
                    <a:pt x="16765" y="11757"/>
                    <a:pt x="17068" y="11571"/>
                    <a:pt x="17033" y="11536"/>
                  </a:cubicBezTo>
                  <a:cubicBezTo>
                    <a:pt x="17028" y="11527"/>
                    <a:pt x="17013" y="11523"/>
                    <a:pt x="16988" y="11523"/>
                  </a:cubicBezTo>
                  <a:cubicBezTo>
                    <a:pt x="16756" y="11523"/>
                    <a:pt x="15690" y="11898"/>
                    <a:pt x="14995" y="12235"/>
                  </a:cubicBezTo>
                  <a:cubicBezTo>
                    <a:pt x="14708" y="12384"/>
                    <a:pt x="14401" y="12494"/>
                    <a:pt x="14262" y="12494"/>
                  </a:cubicBezTo>
                  <a:cubicBezTo>
                    <a:pt x="14249" y="12494"/>
                    <a:pt x="14237" y="12493"/>
                    <a:pt x="14227" y="12491"/>
                  </a:cubicBezTo>
                  <a:cubicBezTo>
                    <a:pt x="14029" y="12479"/>
                    <a:pt x="14052" y="12456"/>
                    <a:pt x="14402" y="12258"/>
                  </a:cubicBezTo>
                  <a:cubicBezTo>
                    <a:pt x="14611" y="12130"/>
                    <a:pt x="14995" y="11990"/>
                    <a:pt x="15240" y="11944"/>
                  </a:cubicBezTo>
                  <a:cubicBezTo>
                    <a:pt x="15484" y="11885"/>
                    <a:pt x="15694" y="11804"/>
                    <a:pt x="15694" y="11757"/>
                  </a:cubicBezTo>
                  <a:cubicBezTo>
                    <a:pt x="15694" y="11726"/>
                    <a:pt x="15653" y="11711"/>
                    <a:pt x="15587" y="11711"/>
                  </a:cubicBezTo>
                  <a:cubicBezTo>
                    <a:pt x="15554" y="11711"/>
                    <a:pt x="15515" y="11715"/>
                    <a:pt x="15473" y="11722"/>
                  </a:cubicBezTo>
                  <a:cubicBezTo>
                    <a:pt x="15396" y="11735"/>
                    <a:pt x="15346" y="11743"/>
                    <a:pt x="15320" y="11743"/>
                  </a:cubicBezTo>
                  <a:cubicBezTo>
                    <a:pt x="15276" y="11743"/>
                    <a:pt x="15307" y="11719"/>
                    <a:pt x="15403" y="11652"/>
                  </a:cubicBezTo>
                  <a:cubicBezTo>
                    <a:pt x="15543" y="11548"/>
                    <a:pt x="15560" y="11495"/>
                    <a:pt x="15480" y="11495"/>
                  </a:cubicBezTo>
                  <a:cubicBezTo>
                    <a:pt x="15400" y="11495"/>
                    <a:pt x="15222" y="11548"/>
                    <a:pt x="14972" y="11652"/>
                  </a:cubicBezTo>
                  <a:cubicBezTo>
                    <a:pt x="14693" y="11769"/>
                    <a:pt x="14367" y="11862"/>
                    <a:pt x="14239" y="11862"/>
                  </a:cubicBezTo>
                  <a:lnTo>
                    <a:pt x="14017" y="11862"/>
                  </a:lnTo>
                  <a:lnTo>
                    <a:pt x="14262" y="11664"/>
                  </a:lnTo>
                  <a:cubicBezTo>
                    <a:pt x="14413" y="11536"/>
                    <a:pt x="14658" y="11455"/>
                    <a:pt x="14949" y="11420"/>
                  </a:cubicBezTo>
                  <a:cubicBezTo>
                    <a:pt x="16302" y="11262"/>
                    <a:pt x="16843" y="11062"/>
                    <a:pt x="16107" y="11062"/>
                  </a:cubicBezTo>
                  <a:cubicBezTo>
                    <a:pt x="15976" y="11062"/>
                    <a:pt x="15804" y="11068"/>
                    <a:pt x="15589" y="11082"/>
                  </a:cubicBezTo>
                  <a:lnTo>
                    <a:pt x="14751" y="11129"/>
                  </a:lnTo>
                  <a:lnTo>
                    <a:pt x="15007" y="10966"/>
                  </a:lnTo>
                  <a:cubicBezTo>
                    <a:pt x="15182" y="10861"/>
                    <a:pt x="15589" y="10768"/>
                    <a:pt x="16276" y="10675"/>
                  </a:cubicBezTo>
                  <a:cubicBezTo>
                    <a:pt x="17510" y="10512"/>
                    <a:pt x="17708" y="10395"/>
                    <a:pt x="16753" y="10383"/>
                  </a:cubicBezTo>
                  <a:lnTo>
                    <a:pt x="16055" y="10372"/>
                  </a:lnTo>
                  <a:lnTo>
                    <a:pt x="16462" y="10174"/>
                  </a:lnTo>
                  <a:cubicBezTo>
                    <a:pt x="16823" y="10011"/>
                    <a:pt x="16998" y="9988"/>
                    <a:pt x="17790" y="9976"/>
                  </a:cubicBezTo>
                  <a:cubicBezTo>
                    <a:pt x="18302" y="9976"/>
                    <a:pt x="18709" y="9953"/>
                    <a:pt x="18709" y="9906"/>
                  </a:cubicBezTo>
                  <a:cubicBezTo>
                    <a:pt x="18709" y="9871"/>
                    <a:pt x="18465" y="9813"/>
                    <a:pt x="18162" y="9778"/>
                  </a:cubicBezTo>
                  <a:lnTo>
                    <a:pt x="17615" y="9708"/>
                  </a:lnTo>
                  <a:lnTo>
                    <a:pt x="17953" y="9592"/>
                  </a:lnTo>
                  <a:cubicBezTo>
                    <a:pt x="18101" y="9544"/>
                    <a:pt x="18196" y="9518"/>
                    <a:pt x="18299" y="9518"/>
                  </a:cubicBezTo>
                  <a:cubicBezTo>
                    <a:pt x="18424" y="9518"/>
                    <a:pt x="18560" y="9556"/>
                    <a:pt x="18814" y="9638"/>
                  </a:cubicBezTo>
                  <a:cubicBezTo>
                    <a:pt x="19677" y="9922"/>
                    <a:pt x="20336" y="10065"/>
                    <a:pt x="20569" y="10065"/>
                  </a:cubicBezTo>
                  <a:cubicBezTo>
                    <a:pt x="20794" y="10065"/>
                    <a:pt x="20618" y="9931"/>
                    <a:pt x="19839" y="9662"/>
                  </a:cubicBezTo>
                  <a:cubicBezTo>
                    <a:pt x="19419" y="9510"/>
                    <a:pt x="19024" y="9371"/>
                    <a:pt x="18954" y="9347"/>
                  </a:cubicBezTo>
                  <a:cubicBezTo>
                    <a:pt x="18791" y="9289"/>
                    <a:pt x="19710" y="9033"/>
                    <a:pt x="20316" y="8963"/>
                  </a:cubicBezTo>
                  <a:cubicBezTo>
                    <a:pt x="20399" y="8955"/>
                    <a:pt x="20486" y="8950"/>
                    <a:pt x="20581" y="8950"/>
                  </a:cubicBezTo>
                  <a:cubicBezTo>
                    <a:pt x="20874" y="8950"/>
                    <a:pt x="21235" y="8992"/>
                    <a:pt x="21736" y="9080"/>
                  </a:cubicBezTo>
                  <a:cubicBezTo>
                    <a:pt x="22348" y="9187"/>
                    <a:pt x="22634" y="9236"/>
                    <a:pt x="22766" y="9236"/>
                  </a:cubicBezTo>
                  <a:cubicBezTo>
                    <a:pt x="22863" y="9236"/>
                    <a:pt x="22877" y="9210"/>
                    <a:pt x="22877" y="9161"/>
                  </a:cubicBezTo>
                  <a:cubicBezTo>
                    <a:pt x="22877" y="9091"/>
                    <a:pt x="22435" y="8940"/>
                    <a:pt x="21515" y="8707"/>
                  </a:cubicBezTo>
                  <a:lnTo>
                    <a:pt x="21259" y="8637"/>
                  </a:lnTo>
                  <a:lnTo>
                    <a:pt x="21934" y="8067"/>
                  </a:lnTo>
                  <a:cubicBezTo>
                    <a:pt x="22737" y="7426"/>
                    <a:pt x="23017" y="7147"/>
                    <a:pt x="22935" y="7065"/>
                  </a:cubicBezTo>
                  <a:cubicBezTo>
                    <a:pt x="22929" y="7059"/>
                    <a:pt x="22918" y="7055"/>
                    <a:pt x="22905" y="7055"/>
                  </a:cubicBezTo>
                  <a:cubicBezTo>
                    <a:pt x="22780" y="7055"/>
                    <a:pt x="22367" y="7346"/>
                    <a:pt x="21538" y="7997"/>
                  </a:cubicBezTo>
                  <a:cubicBezTo>
                    <a:pt x="21118" y="8328"/>
                    <a:pt x="20793" y="8534"/>
                    <a:pt x="20691" y="8534"/>
                  </a:cubicBezTo>
                  <a:cubicBezTo>
                    <a:pt x="20686" y="8534"/>
                    <a:pt x="20681" y="8534"/>
                    <a:pt x="20677" y="8532"/>
                  </a:cubicBezTo>
                  <a:cubicBezTo>
                    <a:pt x="20572" y="8509"/>
                    <a:pt x="20688" y="8358"/>
                    <a:pt x="21142" y="7915"/>
                  </a:cubicBezTo>
                  <a:cubicBezTo>
                    <a:pt x="21893" y="7193"/>
                    <a:pt x="22162" y="6840"/>
                    <a:pt x="22052" y="6840"/>
                  </a:cubicBezTo>
                  <a:cubicBezTo>
                    <a:pt x="21935" y="6840"/>
                    <a:pt x="21389" y="7240"/>
                    <a:pt x="20537" y="8020"/>
                  </a:cubicBezTo>
                  <a:cubicBezTo>
                    <a:pt x="19978" y="8532"/>
                    <a:pt x="19873" y="8591"/>
                    <a:pt x="19582" y="8591"/>
                  </a:cubicBezTo>
                  <a:lnTo>
                    <a:pt x="19245" y="8591"/>
                  </a:lnTo>
                  <a:lnTo>
                    <a:pt x="19699" y="8125"/>
                  </a:lnTo>
                  <a:cubicBezTo>
                    <a:pt x="20386" y="7403"/>
                    <a:pt x="20479" y="7287"/>
                    <a:pt x="20339" y="7287"/>
                  </a:cubicBezTo>
                  <a:cubicBezTo>
                    <a:pt x="20269" y="7287"/>
                    <a:pt x="19862" y="7613"/>
                    <a:pt x="19419" y="8020"/>
                  </a:cubicBezTo>
                  <a:cubicBezTo>
                    <a:pt x="18977" y="8428"/>
                    <a:pt x="18593" y="8754"/>
                    <a:pt x="18558" y="8754"/>
                  </a:cubicBezTo>
                  <a:cubicBezTo>
                    <a:pt x="18523" y="8754"/>
                    <a:pt x="18360" y="8777"/>
                    <a:pt x="18209" y="8812"/>
                  </a:cubicBezTo>
                  <a:lnTo>
                    <a:pt x="17941" y="8870"/>
                  </a:lnTo>
                  <a:lnTo>
                    <a:pt x="17941" y="8870"/>
                  </a:lnTo>
                  <a:lnTo>
                    <a:pt x="18453" y="8299"/>
                  </a:lnTo>
                  <a:cubicBezTo>
                    <a:pt x="19035" y="7671"/>
                    <a:pt x="19187" y="7450"/>
                    <a:pt x="19024" y="7450"/>
                  </a:cubicBezTo>
                  <a:cubicBezTo>
                    <a:pt x="18977" y="7450"/>
                    <a:pt x="18558" y="7811"/>
                    <a:pt x="18116" y="8253"/>
                  </a:cubicBezTo>
                  <a:cubicBezTo>
                    <a:pt x="17673" y="8707"/>
                    <a:pt x="17219" y="9091"/>
                    <a:pt x="17103" y="9114"/>
                  </a:cubicBezTo>
                  <a:cubicBezTo>
                    <a:pt x="17060" y="9125"/>
                    <a:pt x="17027" y="9133"/>
                    <a:pt x="17006" y="9133"/>
                  </a:cubicBezTo>
                  <a:cubicBezTo>
                    <a:pt x="16933" y="9133"/>
                    <a:pt x="16988" y="9046"/>
                    <a:pt x="17231" y="8695"/>
                  </a:cubicBezTo>
                  <a:cubicBezTo>
                    <a:pt x="17533" y="8241"/>
                    <a:pt x="17813" y="7752"/>
                    <a:pt x="17813" y="7659"/>
                  </a:cubicBezTo>
                  <a:cubicBezTo>
                    <a:pt x="17813" y="7636"/>
                    <a:pt x="17778" y="7613"/>
                    <a:pt x="17731" y="7613"/>
                  </a:cubicBezTo>
                  <a:cubicBezTo>
                    <a:pt x="17650" y="7613"/>
                    <a:pt x="16474" y="9138"/>
                    <a:pt x="16404" y="9336"/>
                  </a:cubicBezTo>
                  <a:cubicBezTo>
                    <a:pt x="16388" y="9384"/>
                    <a:pt x="16366" y="9410"/>
                    <a:pt x="16343" y="9410"/>
                  </a:cubicBezTo>
                  <a:cubicBezTo>
                    <a:pt x="16333" y="9410"/>
                    <a:pt x="16322" y="9405"/>
                    <a:pt x="16311" y="9394"/>
                  </a:cubicBezTo>
                  <a:cubicBezTo>
                    <a:pt x="16276" y="9371"/>
                    <a:pt x="16462" y="9010"/>
                    <a:pt x="16718" y="8591"/>
                  </a:cubicBezTo>
                  <a:cubicBezTo>
                    <a:pt x="16963" y="8183"/>
                    <a:pt x="17149" y="7822"/>
                    <a:pt x="17114" y="7787"/>
                  </a:cubicBezTo>
                  <a:cubicBezTo>
                    <a:pt x="17109" y="7782"/>
                    <a:pt x="17103" y="7780"/>
                    <a:pt x="17095" y="7780"/>
                  </a:cubicBezTo>
                  <a:cubicBezTo>
                    <a:pt x="16993" y="7780"/>
                    <a:pt x="16653" y="8199"/>
                    <a:pt x="16101" y="9010"/>
                  </a:cubicBezTo>
                  <a:cubicBezTo>
                    <a:pt x="15743" y="9532"/>
                    <a:pt x="15367" y="9892"/>
                    <a:pt x="15202" y="9892"/>
                  </a:cubicBezTo>
                  <a:cubicBezTo>
                    <a:pt x="15179" y="9892"/>
                    <a:pt x="15161" y="9885"/>
                    <a:pt x="15147" y="9871"/>
                  </a:cubicBezTo>
                  <a:cubicBezTo>
                    <a:pt x="15135" y="9860"/>
                    <a:pt x="15252" y="9697"/>
                    <a:pt x="15403" y="9510"/>
                  </a:cubicBezTo>
                  <a:cubicBezTo>
                    <a:pt x="15554" y="9336"/>
                    <a:pt x="15671" y="9161"/>
                    <a:pt x="15636" y="9138"/>
                  </a:cubicBezTo>
                  <a:cubicBezTo>
                    <a:pt x="15612" y="9114"/>
                    <a:pt x="15671" y="8951"/>
                    <a:pt x="15764" y="8765"/>
                  </a:cubicBezTo>
                  <a:cubicBezTo>
                    <a:pt x="15950" y="8404"/>
                    <a:pt x="15962" y="8346"/>
                    <a:pt x="15869" y="8346"/>
                  </a:cubicBezTo>
                  <a:cubicBezTo>
                    <a:pt x="15834" y="8346"/>
                    <a:pt x="15636" y="8579"/>
                    <a:pt x="15426" y="8870"/>
                  </a:cubicBezTo>
                  <a:cubicBezTo>
                    <a:pt x="15182" y="9208"/>
                    <a:pt x="14972" y="9406"/>
                    <a:pt x="14832" y="9440"/>
                  </a:cubicBezTo>
                  <a:cubicBezTo>
                    <a:pt x="14750" y="9463"/>
                    <a:pt x="14672" y="9476"/>
                    <a:pt x="14624" y="9476"/>
                  </a:cubicBezTo>
                  <a:cubicBezTo>
                    <a:pt x="14598" y="9476"/>
                    <a:pt x="14580" y="9472"/>
                    <a:pt x="14576" y="9464"/>
                  </a:cubicBezTo>
                  <a:cubicBezTo>
                    <a:pt x="14553" y="9440"/>
                    <a:pt x="14634" y="9231"/>
                    <a:pt x="14751" y="8998"/>
                  </a:cubicBezTo>
                  <a:cubicBezTo>
                    <a:pt x="14856" y="8754"/>
                    <a:pt x="14949" y="8556"/>
                    <a:pt x="14937" y="8544"/>
                  </a:cubicBezTo>
                  <a:cubicBezTo>
                    <a:pt x="14937" y="8544"/>
                    <a:pt x="14936" y="8543"/>
                    <a:pt x="14934" y="8543"/>
                  </a:cubicBezTo>
                  <a:cubicBezTo>
                    <a:pt x="14890" y="8543"/>
                    <a:pt x="14415" y="8691"/>
                    <a:pt x="13854" y="8882"/>
                  </a:cubicBezTo>
                  <a:cubicBezTo>
                    <a:pt x="13293" y="9072"/>
                    <a:pt x="12819" y="9220"/>
                    <a:pt x="12775" y="9220"/>
                  </a:cubicBezTo>
                  <a:cubicBezTo>
                    <a:pt x="12773" y="9220"/>
                    <a:pt x="12772" y="9220"/>
                    <a:pt x="12772" y="9219"/>
                  </a:cubicBezTo>
                  <a:cubicBezTo>
                    <a:pt x="12679" y="9114"/>
                    <a:pt x="12900" y="8917"/>
                    <a:pt x="13191" y="8847"/>
                  </a:cubicBezTo>
                  <a:cubicBezTo>
                    <a:pt x="13761" y="8707"/>
                    <a:pt x="14984" y="8218"/>
                    <a:pt x="15019" y="8113"/>
                  </a:cubicBezTo>
                  <a:cubicBezTo>
                    <a:pt x="15025" y="8099"/>
                    <a:pt x="15008" y="8093"/>
                    <a:pt x="14973" y="8093"/>
                  </a:cubicBezTo>
                  <a:cubicBezTo>
                    <a:pt x="14802" y="8093"/>
                    <a:pt x="14185" y="8250"/>
                    <a:pt x="13575" y="8462"/>
                  </a:cubicBezTo>
                  <a:cubicBezTo>
                    <a:pt x="13363" y="8540"/>
                    <a:pt x="13236" y="8581"/>
                    <a:pt x="13172" y="8581"/>
                  </a:cubicBezTo>
                  <a:cubicBezTo>
                    <a:pt x="13091" y="8581"/>
                    <a:pt x="13108" y="8517"/>
                    <a:pt x="13179" y="8381"/>
                  </a:cubicBezTo>
                  <a:cubicBezTo>
                    <a:pt x="13272" y="8206"/>
                    <a:pt x="13494" y="8102"/>
                    <a:pt x="14471" y="7776"/>
                  </a:cubicBezTo>
                  <a:cubicBezTo>
                    <a:pt x="15927" y="7298"/>
                    <a:pt x="16358" y="7124"/>
                    <a:pt x="16299" y="7030"/>
                  </a:cubicBezTo>
                  <a:cubicBezTo>
                    <a:pt x="16290" y="7016"/>
                    <a:pt x="16270" y="7008"/>
                    <a:pt x="16233" y="7008"/>
                  </a:cubicBezTo>
                  <a:cubicBezTo>
                    <a:pt x="16090" y="7008"/>
                    <a:pt x="15695" y="7126"/>
                    <a:pt x="14669" y="7450"/>
                  </a:cubicBezTo>
                  <a:cubicBezTo>
                    <a:pt x="14262" y="7566"/>
                    <a:pt x="13843" y="7706"/>
                    <a:pt x="13738" y="7729"/>
                  </a:cubicBezTo>
                  <a:lnTo>
                    <a:pt x="13552" y="7787"/>
                  </a:lnTo>
                  <a:lnTo>
                    <a:pt x="13691" y="7543"/>
                  </a:lnTo>
                  <a:cubicBezTo>
                    <a:pt x="13820" y="7322"/>
                    <a:pt x="13982" y="7252"/>
                    <a:pt x="15123" y="6879"/>
                  </a:cubicBezTo>
                  <a:cubicBezTo>
                    <a:pt x="16334" y="6483"/>
                    <a:pt x="16893" y="6227"/>
                    <a:pt x="16579" y="6227"/>
                  </a:cubicBezTo>
                  <a:cubicBezTo>
                    <a:pt x="16509" y="6227"/>
                    <a:pt x="15962" y="6367"/>
                    <a:pt x="15368" y="6553"/>
                  </a:cubicBezTo>
                  <a:cubicBezTo>
                    <a:pt x="14810" y="6714"/>
                    <a:pt x="14332" y="6835"/>
                    <a:pt x="14241" y="6835"/>
                  </a:cubicBezTo>
                  <a:cubicBezTo>
                    <a:pt x="14234" y="6835"/>
                    <a:pt x="14229" y="6834"/>
                    <a:pt x="14227" y="6833"/>
                  </a:cubicBezTo>
                  <a:cubicBezTo>
                    <a:pt x="14145" y="6751"/>
                    <a:pt x="14437" y="6565"/>
                    <a:pt x="14879" y="6437"/>
                  </a:cubicBezTo>
                  <a:cubicBezTo>
                    <a:pt x="15484" y="6239"/>
                    <a:pt x="17068" y="5575"/>
                    <a:pt x="17126" y="5482"/>
                  </a:cubicBezTo>
                  <a:cubicBezTo>
                    <a:pt x="17154" y="5437"/>
                    <a:pt x="17140" y="5413"/>
                    <a:pt x="17078" y="5413"/>
                  </a:cubicBezTo>
                  <a:cubicBezTo>
                    <a:pt x="16935" y="5413"/>
                    <a:pt x="16535" y="5539"/>
                    <a:pt x="15810" y="5808"/>
                  </a:cubicBezTo>
                  <a:cubicBezTo>
                    <a:pt x="15248" y="6011"/>
                    <a:pt x="14772" y="6170"/>
                    <a:pt x="14720" y="6170"/>
                  </a:cubicBezTo>
                  <a:cubicBezTo>
                    <a:pt x="14718" y="6170"/>
                    <a:pt x="14717" y="6169"/>
                    <a:pt x="14716" y="6169"/>
                  </a:cubicBezTo>
                  <a:cubicBezTo>
                    <a:pt x="14646" y="6111"/>
                    <a:pt x="15100" y="5645"/>
                    <a:pt x="15286" y="5598"/>
                  </a:cubicBezTo>
                  <a:cubicBezTo>
                    <a:pt x="16369" y="5342"/>
                    <a:pt x="18383" y="4621"/>
                    <a:pt x="18383" y="4504"/>
                  </a:cubicBezTo>
                  <a:cubicBezTo>
                    <a:pt x="18383" y="4482"/>
                    <a:pt x="18376" y="4467"/>
                    <a:pt x="18334" y="4467"/>
                  </a:cubicBezTo>
                  <a:cubicBezTo>
                    <a:pt x="18224" y="4467"/>
                    <a:pt x="17874" y="4568"/>
                    <a:pt x="16777" y="4888"/>
                  </a:cubicBezTo>
                  <a:cubicBezTo>
                    <a:pt x="16101" y="5075"/>
                    <a:pt x="15508" y="5238"/>
                    <a:pt x="15473" y="5238"/>
                  </a:cubicBezTo>
                  <a:cubicBezTo>
                    <a:pt x="15310" y="5238"/>
                    <a:pt x="15997" y="4667"/>
                    <a:pt x="16218" y="4621"/>
                  </a:cubicBezTo>
                  <a:cubicBezTo>
                    <a:pt x="16788" y="4504"/>
                    <a:pt x="18709" y="3840"/>
                    <a:pt x="18674" y="3771"/>
                  </a:cubicBezTo>
                  <a:cubicBezTo>
                    <a:pt x="18672" y="3767"/>
                    <a:pt x="18663" y="3765"/>
                    <a:pt x="18647" y="3765"/>
                  </a:cubicBezTo>
                  <a:cubicBezTo>
                    <a:pt x="18417" y="3765"/>
                    <a:pt x="16828" y="4143"/>
                    <a:pt x="16392" y="4306"/>
                  </a:cubicBezTo>
                  <a:cubicBezTo>
                    <a:pt x="16352" y="4324"/>
                    <a:pt x="16322" y="4333"/>
                    <a:pt x="16302" y="4333"/>
                  </a:cubicBezTo>
                  <a:cubicBezTo>
                    <a:pt x="16269" y="4333"/>
                    <a:pt x="16262" y="4310"/>
                    <a:pt x="16276" y="4260"/>
                  </a:cubicBezTo>
                  <a:cubicBezTo>
                    <a:pt x="16323" y="4120"/>
                    <a:pt x="16369" y="4097"/>
                    <a:pt x="17533" y="3643"/>
                  </a:cubicBezTo>
                  <a:cubicBezTo>
                    <a:pt x="18778" y="3151"/>
                    <a:pt x="19659" y="2711"/>
                    <a:pt x="19423" y="2711"/>
                  </a:cubicBezTo>
                  <a:cubicBezTo>
                    <a:pt x="19386" y="2711"/>
                    <a:pt x="19319" y="2722"/>
                    <a:pt x="19222" y="2746"/>
                  </a:cubicBezTo>
                  <a:cubicBezTo>
                    <a:pt x="19035" y="2793"/>
                    <a:pt x="17603" y="3317"/>
                    <a:pt x="16963" y="3573"/>
                  </a:cubicBezTo>
                  <a:cubicBezTo>
                    <a:pt x="16910" y="3593"/>
                    <a:pt x="16876" y="3605"/>
                    <a:pt x="16859" y="3605"/>
                  </a:cubicBezTo>
                  <a:cubicBezTo>
                    <a:pt x="16826" y="3605"/>
                    <a:pt x="16852" y="3563"/>
                    <a:pt x="16928" y="3456"/>
                  </a:cubicBezTo>
                  <a:cubicBezTo>
                    <a:pt x="16998" y="3363"/>
                    <a:pt x="17603" y="3014"/>
                    <a:pt x="18278" y="2676"/>
                  </a:cubicBezTo>
                  <a:cubicBezTo>
                    <a:pt x="19408" y="2117"/>
                    <a:pt x="19769" y="1896"/>
                    <a:pt x="19536" y="1896"/>
                  </a:cubicBezTo>
                  <a:cubicBezTo>
                    <a:pt x="19489" y="1896"/>
                    <a:pt x="18977" y="2094"/>
                    <a:pt x="18407" y="2339"/>
                  </a:cubicBezTo>
                  <a:cubicBezTo>
                    <a:pt x="17853" y="2576"/>
                    <a:pt x="17387" y="2758"/>
                    <a:pt x="17349" y="2758"/>
                  </a:cubicBezTo>
                  <a:cubicBezTo>
                    <a:pt x="17348" y="2758"/>
                    <a:pt x="17347" y="2758"/>
                    <a:pt x="17347" y="2758"/>
                  </a:cubicBezTo>
                  <a:cubicBezTo>
                    <a:pt x="17335" y="2746"/>
                    <a:pt x="17824" y="2408"/>
                    <a:pt x="18430" y="2013"/>
                  </a:cubicBezTo>
                  <a:cubicBezTo>
                    <a:pt x="19385" y="1384"/>
                    <a:pt x="19664" y="1151"/>
                    <a:pt x="19489" y="1151"/>
                  </a:cubicBezTo>
                  <a:cubicBezTo>
                    <a:pt x="19396" y="1151"/>
                    <a:pt x="18907" y="1431"/>
                    <a:pt x="18150" y="1908"/>
                  </a:cubicBezTo>
                  <a:cubicBezTo>
                    <a:pt x="17765" y="2153"/>
                    <a:pt x="17538" y="2273"/>
                    <a:pt x="17464" y="2273"/>
                  </a:cubicBezTo>
                  <a:cubicBezTo>
                    <a:pt x="17439" y="2273"/>
                    <a:pt x="17432" y="2260"/>
                    <a:pt x="17440" y="2234"/>
                  </a:cubicBezTo>
                  <a:cubicBezTo>
                    <a:pt x="17464" y="2164"/>
                    <a:pt x="17568" y="1640"/>
                    <a:pt x="17685" y="1081"/>
                  </a:cubicBezTo>
                  <a:cubicBezTo>
                    <a:pt x="17836" y="333"/>
                    <a:pt x="17879" y="0"/>
                    <a:pt x="17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6660490" y="424861"/>
              <a:ext cx="176111" cy="43350"/>
            </a:xfrm>
            <a:custGeom>
              <a:rect b="b" l="l" r="r" t="t"/>
              <a:pathLst>
                <a:path extrusionOk="0" h="304" w="1235">
                  <a:moveTo>
                    <a:pt x="815" y="1"/>
                  </a:moveTo>
                  <a:cubicBezTo>
                    <a:pt x="485" y="1"/>
                    <a:pt x="1" y="97"/>
                    <a:pt x="1" y="204"/>
                  </a:cubicBezTo>
                  <a:cubicBezTo>
                    <a:pt x="1" y="275"/>
                    <a:pt x="49" y="304"/>
                    <a:pt x="214" y="304"/>
                  </a:cubicBezTo>
                  <a:cubicBezTo>
                    <a:pt x="292" y="304"/>
                    <a:pt x="397" y="297"/>
                    <a:pt x="536" y="286"/>
                  </a:cubicBezTo>
                  <a:cubicBezTo>
                    <a:pt x="1119" y="239"/>
                    <a:pt x="1235" y="193"/>
                    <a:pt x="1095" y="53"/>
                  </a:cubicBezTo>
                  <a:cubicBezTo>
                    <a:pt x="1055" y="16"/>
                    <a:pt x="948" y="1"/>
                    <a:pt x="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6604448" y="196699"/>
              <a:ext cx="175826" cy="50338"/>
            </a:xfrm>
            <a:custGeom>
              <a:rect b="b" l="l" r="r" t="t"/>
              <a:pathLst>
                <a:path extrusionOk="0" h="353" w="1233">
                  <a:moveTo>
                    <a:pt x="360" y="1"/>
                  </a:moveTo>
                  <a:cubicBezTo>
                    <a:pt x="76" y="1"/>
                    <a:pt x="1" y="98"/>
                    <a:pt x="196" y="244"/>
                  </a:cubicBezTo>
                  <a:cubicBezTo>
                    <a:pt x="293" y="317"/>
                    <a:pt x="410" y="352"/>
                    <a:pt x="542" y="352"/>
                  </a:cubicBezTo>
                  <a:cubicBezTo>
                    <a:pt x="663" y="352"/>
                    <a:pt x="797" y="323"/>
                    <a:pt x="941" y="268"/>
                  </a:cubicBezTo>
                  <a:cubicBezTo>
                    <a:pt x="1232" y="163"/>
                    <a:pt x="1092" y="70"/>
                    <a:pt x="545" y="12"/>
                  </a:cubicBezTo>
                  <a:cubicBezTo>
                    <a:pt x="476" y="4"/>
                    <a:pt x="414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6672184" y="-427609"/>
              <a:ext cx="144596" cy="45204"/>
            </a:xfrm>
            <a:custGeom>
              <a:rect b="b" l="l" r="r" t="t"/>
              <a:pathLst>
                <a:path extrusionOk="0" h="317" w="1014">
                  <a:moveTo>
                    <a:pt x="408" y="0"/>
                  </a:moveTo>
                  <a:cubicBezTo>
                    <a:pt x="128" y="0"/>
                    <a:pt x="0" y="35"/>
                    <a:pt x="0" y="105"/>
                  </a:cubicBezTo>
                  <a:cubicBezTo>
                    <a:pt x="0" y="163"/>
                    <a:pt x="35" y="233"/>
                    <a:pt x="59" y="268"/>
                  </a:cubicBezTo>
                  <a:cubicBezTo>
                    <a:pt x="95" y="300"/>
                    <a:pt x="137" y="317"/>
                    <a:pt x="204" y="317"/>
                  </a:cubicBezTo>
                  <a:cubicBezTo>
                    <a:pt x="286" y="317"/>
                    <a:pt x="407" y="291"/>
                    <a:pt x="606" y="233"/>
                  </a:cubicBezTo>
                  <a:cubicBezTo>
                    <a:pt x="1013" y="128"/>
                    <a:pt x="908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6621418" y="784786"/>
              <a:ext cx="226877" cy="42067"/>
            </a:xfrm>
            <a:custGeom>
              <a:rect b="b" l="l" r="r" t="t"/>
              <a:pathLst>
                <a:path extrusionOk="0" h="295" w="1591">
                  <a:moveTo>
                    <a:pt x="488" y="0"/>
                  </a:moveTo>
                  <a:cubicBezTo>
                    <a:pt x="71" y="0"/>
                    <a:pt x="1" y="75"/>
                    <a:pt x="263" y="230"/>
                  </a:cubicBezTo>
                  <a:cubicBezTo>
                    <a:pt x="334" y="274"/>
                    <a:pt x="584" y="294"/>
                    <a:pt x="840" y="294"/>
                  </a:cubicBezTo>
                  <a:cubicBezTo>
                    <a:pt x="1129" y="294"/>
                    <a:pt x="1425" y="268"/>
                    <a:pt x="1474" y="219"/>
                  </a:cubicBezTo>
                  <a:cubicBezTo>
                    <a:pt x="1590" y="102"/>
                    <a:pt x="1416" y="44"/>
                    <a:pt x="776" y="9"/>
                  </a:cubicBezTo>
                  <a:cubicBezTo>
                    <a:pt x="666" y="3"/>
                    <a:pt x="570" y="0"/>
                    <a:pt x="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6770151" y="1973367"/>
              <a:ext cx="199783" cy="44919"/>
            </a:xfrm>
            <a:custGeom>
              <a:rect b="b" l="l" r="r" t="t"/>
              <a:pathLst>
                <a:path extrusionOk="0" h="315" w="1401">
                  <a:moveTo>
                    <a:pt x="964" y="0"/>
                  </a:moveTo>
                  <a:cubicBezTo>
                    <a:pt x="892" y="0"/>
                    <a:pt x="807" y="3"/>
                    <a:pt x="710" y="10"/>
                  </a:cubicBezTo>
                  <a:cubicBezTo>
                    <a:pt x="105" y="56"/>
                    <a:pt x="0" y="91"/>
                    <a:pt x="93" y="231"/>
                  </a:cubicBezTo>
                  <a:cubicBezTo>
                    <a:pt x="127" y="288"/>
                    <a:pt x="189" y="314"/>
                    <a:pt x="302" y="314"/>
                  </a:cubicBezTo>
                  <a:cubicBezTo>
                    <a:pt x="422" y="314"/>
                    <a:pt x="599" y="285"/>
                    <a:pt x="862" y="231"/>
                  </a:cubicBezTo>
                  <a:cubicBezTo>
                    <a:pt x="1401" y="111"/>
                    <a:pt x="1401" y="0"/>
                    <a:pt x="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6788404" y="2084311"/>
              <a:ext cx="151441" cy="45062"/>
            </a:xfrm>
            <a:custGeom>
              <a:rect b="b" l="l" r="r" t="t"/>
              <a:pathLst>
                <a:path extrusionOk="0" h="316" w="1062">
                  <a:moveTo>
                    <a:pt x="875" y="1"/>
                  </a:moveTo>
                  <a:cubicBezTo>
                    <a:pt x="689" y="1"/>
                    <a:pt x="392" y="49"/>
                    <a:pt x="175" y="128"/>
                  </a:cubicBezTo>
                  <a:cubicBezTo>
                    <a:pt x="12" y="187"/>
                    <a:pt x="0" y="221"/>
                    <a:pt x="93" y="280"/>
                  </a:cubicBezTo>
                  <a:cubicBezTo>
                    <a:pt x="131" y="302"/>
                    <a:pt x="208" y="315"/>
                    <a:pt x="288" y="315"/>
                  </a:cubicBezTo>
                  <a:cubicBezTo>
                    <a:pt x="333" y="315"/>
                    <a:pt x="378" y="311"/>
                    <a:pt x="419" y="303"/>
                  </a:cubicBezTo>
                  <a:cubicBezTo>
                    <a:pt x="932" y="175"/>
                    <a:pt x="1025" y="140"/>
                    <a:pt x="1048" y="58"/>
                  </a:cubicBezTo>
                  <a:cubicBezTo>
                    <a:pt x="1061" y="19"/>
                    <a:pt x="989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6742058" y="1883101"/>
              <a:ext cx="190941" cy="54045"/>
            </a:xfrm>
            <a:custGeom>
              <a:rect b="b" l="l" r="r" t="t"/>
              <a:pathLst>
                <a:path extrusionOk="0" h="379" w="1339">
                  <a:moveTo>
                    <a:pt x="1029" y="0"/>
                  </a:moveTo>
                  <a:cubicBezTo>
                    <a:pt x="728" y="0"/>
                    <a:pt x="63" y="173"/>
                    <a:pt x="23" y="294"/>
                  </a:cubicBezTo>
                  <a:cubicBezTo>
                    <a:pt x="1" y="352"/>
                    <a:pt x="25" y="378"/>
                    <a:pt x="126" y="378"/>
                  </a:cubicBezTo>
                  <a:cubicBezTo>
                    <a:pt x="186" y="378"/>
                    <a:pt x="274" y="369"/>
                    <a:pt x="395" y="352"/>
                  </a:cubicBezTo>
                  <a:cubicBezTo>
                    <a:pt x="896" y="294"/>
                    <a:pt x="1338" y="96"/>
                    <a:pt x="1140" y="14"/>
                  </a:cubicBezTo>
                  <a:cubicBezTo>
                    <a:pt x="1115" y="5"/>
                    <a:pt x="1076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6683734" y="1747059"/>
              <a:ext cx="280494" cy="55471"/>
            </a:xfrm>
            <a:custGeom>
              <a:rect b="b" l="l" r="r" t="t"/>
              <a:pathLst>
                <a:path extrusionOk="0" h="389" w="1967">
                  <a:moveTo>
                    <a:pt x="1486" y="0"/>
                  </a:moveTo>
                  <a:cubicBezTo>
                    <a:pt x="1318" y="0"/>
                    <a:pt x="1109" y="12"/>
                    <a:pt x="874" y="37"/>
                  </a:cubicBezTo>
                  <a:cubicBezTo>
                    <a:pt x="152" y="107"/>
                    <a:pt x="1" y="165"/>
                    <a:pt x="199" y="316"/>
                  </a:cubicBezTo>
                  <a:cubicBezTo>
                    <a:pt x="259" y="357"/>
                    <a:pt x="382" y="388"/>
                    <a:pt x="474" y="388"/>
                  </a:cubicBezTo>
                  <a:cubicBezTo>
                    <a:pt x="488" y="388"/>
                    <a:pt x="501" y="388"/>
                    <a:pt x="513" y="386"/>
                  </a:cubicBezTo>
                  <a:cubicBezTo>
                    <a:pt x="1503" y="246"/>
                    <a:pt x="1887" y="165"/>
                    <a:pt x="1922" y="107"/>
                  </a:cubicBezTo>
                  <a:cubicBezTo>
                    <a:pt x="1967" y="39"/>
                    <a:pt x="1794" y="0"/>
                    <a:pt x="14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6669332" y="912414"/>
              <a:ext cx="203918" cy="46060"/>
            </a:xfrm>
            <a:custGeom>
              <a:rect b="b" l="l" r="r" t="t"/>
              <a:pathLst>
                <a:path extrusionOk="0" h="323" w="1430">
                  <a:moveTo>
                    <a:pt x="397" y="0"/>
                  </a:moveTo>
                  <a:cubicBezTo>
                    <a:pt x="90" y="0"/>
                    <a:pt x="0" y="66"/>
                    <a:pt x="114" y="197"/>
                  </a:cubicBezTo>
                  <a:cubicBezTo>
                    <a:pt x="174" y="277"/>
                    <a:pt x="473" y="323"/>
                    <a:pt x="756" y="323"/>
                  </a:cubicBezTo>
                  <a:cubicBezTo>
                    <a:pt x="965" y="323"/>
                    <a:pt x="1165" y="298"/>
                    <a:pt x="1254" y="243"/>
                  </a:cubicBezTo>
                  <a:cubicBezTo>
                    <a:pt x="1429" y="127"/>
                    <a:pt x="1313" y="69"/>
                    <a:pt x="777" y="22"/>
                  </a:cubicBezTo>
                  <a:cubicBezTo>
                    <a:pt x="626" y="8"/>
                    <a:pt x="499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6673895" y="-311247"/>
              <a:ext cx="132903" cy="43778"/>
            </a:xfrm>
            <a:custGeom>
              <a:rect b="b" l="l" r="r" t="t"/>
              <a:pathLst>
                <a:path extrusionOk="0" h="307" w="932">
                  <a:moveTo>
                    <a:pt x="490" y="1"/>
                  </a:moveTo>
                  <a:cubicBezTo>
                    <a:pt x="330" y="1"/>
                    <a:pt x="161" y="24"/>
                    <a:pt x="82" y="69"/>
                  </a:cubicBezTo>
                  <a:cubicBezTo>
                    <a:pt x="23" y="116"/>
                    <a:pt x="0" y="186"/>
                    <a:pt x="35" y="244"/>
                  </a:cubicBezTo>
                  <a:cubicBezTo>
                    <a:pt x="63" y="286"/>
                    <a:pt x="120" y="307"/>
                    <a:pt x="219" y="307"/>
                  </a:cubicBezTo>
                  <a:cubicBezTo>
                    <a:pt x="286" y="307"/>
                    <a:pt x="370" y="297"/>
                    <a:pt x="477" y="279"/>
                  </a:cubicBezTo>
                  <a:cubicBezTo>
                    <a:pt x="908" y="221"/>
                    <a:pt x="931" y="209"/>
                    <a:pt x="850" y="81"/>
                  </a:cubicBezTo>
                  <a:cubicBezTo>
                    <a:pt x="820" y="27"/>
                    <a:pt x="660" y="1"/>
                    <a:pt x="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6640098" y="-205864"/>
              <a:ext cx="130764" cy="32941"/>
            </a:xfrm>
            <a:custGeom>
              <a:rect b="b" l="l" r="r" t="t"/>
              <a:pathLst>
                <a:path extrusionOk="0" h="231" w="917">
                  <a:moveTo>
                    <a:pt x="335" y="1"/>
                  </a:moveTo>
                  <a:cubicBezTo>
                    <a:pt x="70" y="1"/>
                    <a:pt x="1" y="62"/>
                    <a:pt x="121" y="192"/>
                  </a:cubicBezTo>
                  <a:cubicBezTo>
                    <a:pt x="152" y="219"/>
                    <a:pt x="251" y="231"/>
                    <a:pt x="369" y="231"/>
                  </a:cubicBezTo>
                  <a:cubicBezTo>
                    <a:pt x="606" y="231"/>
                    <a:pt x="916" y="184"/>
                    <a:pt x="901" y="122"/>
                  </a:cubicBezTo>
                  <a:cubicBezTo>
                    <a:pt x="901" y="75"/>
                    <a:pt x="703" y="29"/>
                    <a:pt x="482" y="5"/>
                  </a:cubicBezTo>
                  <a:cubicBezTo>
                    <a:pt x="427" y="2"/>
                    <a:pt x="378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6645660" y="140799"/>
              <a:ext cx="156147" cy="47771"/>
            </a:xfrm>
            <a:custGeom>
              <a:rect b="b" l="l" r="r" t="t"/>
              <a:pathLst>
                <a:path extrusionOk="0" h="335" w="1095">
                  <a:moveTo>
                    <a:pt x="202" y="0"/>
                  </a:moveTo>
                  <a:cubicBezTo>
                    <a:pt x="98" y="0"/>
                    <a:pt x="23" y="16"/>
                    <a:pt x="12" y="54"/>
                  </a:cubicBezTo>
                  <a:cubicBezTo>
                    <a:pt x="0" y="101"/>
                    <a:pt x="117" y="182"/>
                    <a:pt x="268" y="229"/>
                  </a:cubicBezTo>
                  <a:cubicBezTo>
                    <a:pt x="460" y="299"/>
                    <a:pt x="691" y="335"/>
                    <a:pt x="860" y="335"/>
                  </a:cubicBezTo>
                  <a:cubicBezTo>
                    <a:pt x="998" y="335"/>
                    <a:pt x="1094" y="311"/>
                    <a:pt x="1094" y="264"/>
                  </a:cubicBezTo>
                  <a:cubicBezTo>
                    <a:pt x="1094" y="142"/>
                    <a:pt x="514" y="0"/>
                    <a:pt x="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683734" y="-533847"/>
              <a:ext cx="154578" cy="43778"/>
            </a:xfrm>
            <a:custGeom>
              <a:rect b="b" l="l" r="r" t="t"/>
              <a:pathLst>
                <a:path extrusionOk="0" h="307" w="1084">
                  <a:moveTo>
                    <a:pt x="455" y="0"/>
                  </a:moveTo>
                  <a:cubicBezTo>
                    <a:pt x="117" y="0"/>
                    <a:pt x="1" y="35"/>
                    <a:pt x="1" y="117"/>
                  </a:cubicBezTo>
                  <a:cubicBezTo>
                    <a:pt x="1" y="187"/>
                    <a:pt x="47" y="256"/>
                    <a:pt x="106" y="280"/>
                  </a:cubicBezTo>
                  <a:cubicBezTo>
                    <a:pt x="146" y="298"/>
                    <a:pt x="241" y="306"/>
                    <a:pt x="352" y="306"/>
                  </a:cubicBezTo>
                  <a:cubicBezTo>
                    <a:pt x="593" y="306"/>
                    <a:pt x="916" y="269"/>
                    <a:pt x="956" y="222"/>
                  </a:cubicBezTo>
                  <a:cubicBezTo>
                    <a:pt x="1084" y="105"/>
                    <a:pt x="851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6736925" y="-963932"/>
              <a:ext cx="98109" cy="46345"/>
            </a:xfrm>
            <a:custGeom>
              <a:rect b="b" l="l" r="r" t="t"/>
              <a:pathLst>
                <a:path extrusionOk="0" h="325" w="688">
                  <a:moveTo>
                    <a:pt x="373" y="1"/>
                  </a:moveTo>
                  <a:cubicBezTo>
                    <a:pt x="117" y="1"/>
                    <a:pt x="0" y="106"/>
                    <a:pt x="82" y="245"/>
                  </a:cubicBezTo>
                  <a:cubicBezTo>
                    <a:pt x="117" y="298"/>
                    <a:pt x="161" y="324"/>
                    <a:pt x="220" y="324"/>
                  </a:cubicBezTo>
                  <a:cubicBezTo>
                    <a:pt x="280" y="324"/>
                    <a:pt x="356" y="298"/>
                    <a:pt x="454" y="245"/>
                  </a:cubicBezTo>
                  <a:cubicBezTo>
                    <a:pt x="687" y="117"/>
                    <a:pt x="652" y="1"/>
                    <a:pt x="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6624412" y="297518"/>
              <a:ext cx="212189" cy="43636"/>
            </a:xfrm>
            <a:custGeom>
              <a:rect b="b" l="l" r="r" t="t"/>
              <a:pathLst>
                <a:path extrusionOk="0" h="306" w="1488">
                  <a:moveTo>
                    <a:pt x="396" y="0"/>
                  </a:moveTo>
                  <a:cubicBezTo>
                    <a:pt x="122" y="0"/>
                    <a:pt x="0" y="110"/>
                    <a:pt x="184" y="236"/>
                  </a:cubicBezTo>
                  <a:cubicBezTo>
                    <a:pt x="260" y="283"/>
                    <a:pt x="586" y="306"/>
                    <a:pt x="893" y="306"/>
                  </a:cubicBezTo>
                  <a:cubicBezTo>
                    <a:pt x="1200" y="306"/>
                    <a:pt x="1488" y="283"/>
                    <a:pt x="1488" y="236"/>
                  </a:cubicBezTo>
                  <a:cubicBezTo>
                    <a:pt x="1488" y="154"/>
                    <a:pt x="1302" y="120"/>
                    <a:pt x="580" y="15"/>
                  </a:cubicBezTo>
                  <a:cubicBezTo>
                    <a:pt x="513" y="5"/>
                    <a:pt x="451" y="0"/>
                    <a:pt x="3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6742629" y="-760155"/>
              <a:ext cx="59179" cy="28235"/>
            </a:xfrm>
            <a:custGeom>
              <a:rect b="b" l="l" r="r" t="t"/>
              <a:pathLst>
                <a:path extrusionOk="0" h="198" w="415">
                  <a:moveTo>
                    <a:pt x="259" y="0"/>
                  </a:moveTo>
                  <a:cubicBezTo>
                    <a:pt x="159" y="0"/>
                    <a:pt x="44" y="39"/>
                    <a:pt x="19" y="109"/>
                  </a:cubicBezTo>
                  <a:cubicBezTo>
                    <a:pt x="0" y="164"/>
                    <a:pt x="33" y="197"/>
                    <a:pt x="122" y="197"/>
                  </a:cubicBezTo>
                  <a:cubicBezTo>
                    <a:pt x="146" y="197"/>
                    <a:pt x="173" y="195"/>
                    <a:pt x="205" y="190"/>
                  </a:cubicBezTo>
                  <a:cubicBezTo>
                    <a:pt x="321" y="179"/>
                    <a:pt x="414" y="132"/>
                    <a:pt x="414" y="85"/>
                  </a:cubicBezTo>
                  <a:cubicBezTo>
                    <a:pt x="414" y="27"/>
                    <a:pt x="342" y="0"/>
                    <a:pt x="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6720383" y="-894200"/>
              <a:ext cx="104668" cy="34224"/>
            </a:xfrm>
            <a:custGeom>
              <a:rect b="b" l="l" r="r" t="t"/>
              <a:pathLst>
                <a:path extrusionOk="0" h="240" w="734">
                  <a:moveTo>
                    <a:pt x="408" y="1"/>
                  </a:moveTo>
                  <a:cubicBezTo>
                    <a:pt x="93" y="1"/>
                    <a:pt x="0" y="59"/>
                    <a:pt x="140" y="199"/>
                  </a:cubicBezTo>
                  <a:cubicBezTo>
                    <a:pt x="168" y="228"/>
                    <a:pt x="230" y="240"/>
                    <a:pt x="303" y="240"/>
                  </a:cubicBezTo>
                  <a:cubicBezTo>
                    <a:pt x="467" y="240"/>
                    <a:pt x="686" y="178"/>
                    <a:pt x="710" y="106"/>
                  </a:cubicBezTo>
                  <a:cubicBezTo>
                    <a:pt x="733" y="3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6720383" y="1449593"/>
              <a:ext cx="197644" cy="44919"/>
            </a:xfrm>
            <a:custGeom>
              <a:rect b="b" l="l" r="r" t="t"/>
              <a:pathLst>
                <a:path extrusionOk="0" h="315" w="1386">
                  <a:moveTo>
                    <a:pt x="182" y="1"/>
                  </a:moveTo>
                  <a:cubicBezTo>
                    <a:pt x="37" y="1"/>
                    <a:pt x="0" y="27"/>
                    <a:pt x="0" y="85"/>
                  </a:cubicBezTo>
                  <a:cubicBezTo>
                    <a:pt x="0" y="155"/>
                    <a:pt x="23" y="225"/>
                    <a:pt x="47" y="260"/>
                  </a:cubicBezTo>
                  <a:cubicBezTo>
                    <a:pt x="83" y="297"/>
                    <a:pt x="358" y="315"/>
                    <a:pt x="650" y="315"/>
                  </a:cubicBezTo>
                  <a:cubicBezTo>
                    <a:pt x="1005" y="315"/>
                    <a:pt x="1385" y="288"/>
                    <a:pt x="1385" y="237"/>
                  </a:cubicBezTo>
                  <a:cubicBezTo>
                    <a:pt x="1385" y="132"/>
                    <a:pt x="1211" y="85"/>
                    <a:pt x="570" y="27"/>
                  </a:cubicBezTo>
                  <a:cubicBezTo>
                    <a:pt x="393" y="10"/>
                    <a:pt x="268" y="1"/>
                    <a:pt x="1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720383" y="1645955"/>
              <a:ext cx="244131" cy="35080"/>
            </a:xfrm>
            <a:custGeom>
              <a:rect b="b" l="l" r="r" t="t"/>
              <a:pathLst>
                <a:path extrusionOk="0" h="246" w="1712">
                  <a:moveTo>
                    <a:pt x="850" y="1"/>
                  </a:moveTo>
                  <a:cubicBezTo>
                    <a:pt x="140" y="1"/>
                    <a:pt x="0" y="24"/>
                    <a:pt x="0" y="117"/>
                  </a:cubicBezTo>
                  <a:cubicBezTo>
                    <a:pt x="0" y="222"/>
                    <a:pt x="128" y="245"/>
                    <a:pt x="664" y="245"/>
                  </a:cubicBezTo>
                  <a:cubicBezTo>
                    <a:pt x="1385" y="245"/>
                    <a:pt x="1711" y="187"/>
                    <a:pt x="1711" y="71"/>
                  </a:cubicBezTo>
                  <a:cubicBezTo>
                    <a:pt x="1711" y="36"/>
                    <a:pt x="1327" y="1"/>
                    <a:pt x="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697139" y="1534583"/>
              <a:ext cx="234149" cy="50480"/>
            </a:xfrm>
            <a:custGeom>
              <a:rect b="b" l="l" r="r" t="t"/>
              <a:pathLst>
                <a:path extrusionOk="0" h="354" w="1642">
                  <a:moveTo>
                    <a:pt x="703" y="1"/>
                  </a:moveTo>
                  <a:cubicBezTo>
                    <a:pt x="373" y="1"/>
                    <a:pt x="71" y="19"/>
                    <a:pt x="35" y="60"/>
                  </a:cubicBezTo>
                  <a:cubicBezTo>
                    <a:pt x="0" y="95"/>
                    <a:pt x="0" y="176"/>
                    <a:pt x="23" y="258"/>
                  </a:cubicBezTo>
                  <a:cubicBezTo>
                    <a:pt x="53" y="325"/>
                    <a:pt x="102" y="354"/>
                    <a:pt x="246" y="354"/>
                  </a:cubicBezTo>
                  <a:cubicBezTo>
                    <a:pt x="327" y="354"/>
                    <a:pt x="438" y="344"/>
                    <a:pt x="594" y="328"/>
                  </a:cubicBezTo>
                  <a:cubicBezTo>
                    <a:pt x="1351" y="246"/>
                    <a:pt x="1642" y="176"/>
                    <a:pt x="1607" y="83"/>
                  </a:cubicBezTo>
                  <a:cubicBezTo>
                    <a:pt x="1594" y="31"/>
                    <a:pt x="1125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6675463" y="666427"/>
              <a:ext cx="187804" cy="35650"/>
            </a:xfrm>
            <a:custGeom>
              <a:rect b="b" l="l" r="r" t="t"/>
              <a:pathLst>
                <a:path extrusionOk="0" h="250" w="1317">
                  <a:moveTo>
                    <a:pt x="594" y="1"/>
                  </a:moveTo>
                  <a:cubicBezTo>
                    <a:pt x="187" y="1"/>
                    <a:pt x="1" y="82"/>
                    <a:pt x="117" y="199"/>
                  </a:cubicBezTo>
                  <a:cubicBezTo>
                    <a:pt x="152" y="234"/>
                    <a:pt x="355" y="249"/>
                    <a:pt x="580" y="249"/>
                  </a:cubicBezTo>
                  <a:cubicBezTo>
                    <a:pt x="877" y="249"/>
                    <a:pt x="1213" y="222"/>
                    <a:pt x="1246" y="175"/>
                  </a:cubicBezTo>
                  <a:cubicBezTo>
                    <a:pt x="1316" y="71"/>
                    <a:pt x="1083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692148" y="1030203"/>
              <a:ext cx="197358" cy="42067"/>
            </a:xfrm>
            <a:custGeom>
              <a:rect b="b" l="l" r="r" t="t"/>
              <a:pathLst>
                <a:path extrusionOk="0" h="295" w="1384">
                  <a:moveTo>
                    <a:pt x="972" y="0"/>
                  </a:moveTo>
                  <a:cubicBezTo>
                    <a:pt x="874" y="0"/>
                    <a:pt x="758" y="7"/>
                    <a:pt x="629" y="23"/>
                  </a:cubicBezTo>
                  <a:cubicBezTo>
                    <a:pt x="105" y="81"/>
                    <a:pt x="0" y="127"/>
                    <a:pt x="82" y="244"/>
                  </a:cubicBezTo>
                  <a:cubicBezTo>
                    <a:pt x="101" y="279"/>
                    <a:pt x="231" y="295"/>
                    <a:pt x="400" y="295"/>
                  </a:cubicBezTo>
                  <a:cubicBezTo>
                    <a:pt x="729" y="295"/>
                    <a:pt x="1204" y="235"/>
                    <a:pt x="1281" y="151"/>
                  </a:cubicBezTo>
                  <a:cubicBezTo>
                    <a:pt x="1384" y="56"/>
                    <a:pt x="1247" y="0"/>
                    <a:pt x="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669332" y="726462"/>
              <a:ext cx="198927" cy="46060"/>
            </a:xfrm>
            <a:custGeom>
              <a:rect b="b" l="l" r="r" t="t"/>
              <a:pathLst>
                <a:path extrusionOk="0" h="323" w="1395">
                  <a:moveTo>
                    <a:pt x="387" y="0"/>
                  </a:moveTo>
                  <a:cubicBezTo>
                    <a:pt x="96" y="0"/>
                    <a:pt x="0" y="66"/>
                    <a:pt x="114" y="197"/>
                  </a:cubicBezTo>
                  <a:cubicBezTo>
                    <a:pt x="174" y="277"/>
                    <a:pt x="473" y="323"/>
                    <a:pt x="753" y="323"/>
                  </a:cubicBezTo>
                  <a:cubicBezTo>
                    <a:pt x="961" y="323"/>
                    <a:pt x="1159" y="298"/>
                    <a:pt x="1243" y="243"/>
                  </a:cubicBezTo>
                  <a:cubicBezTo>
                    <a:pt x="1394" y="150"/>
                    <a:pt x="1266" y="92"/>
                    <a:pt x="742" y="22"/>
                  </a:cubicBezTo>
                  <a:cubicBezTo>
                    <a:pt x="603" y="8"/>
                    <a:pt x="484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6755178" y="-1045215"/>
              <a:ext cx="79856" cy="56897"/>
            </a:xfrm>
            <a:custGeom>
              <a:rect b="b" l="l" r="r" t="t"/>
              <a:pathLst>
                <a:path extrusionOk="0" h="399" w="560">
                  <a:moveTo>
                    <a:pt x="397" y="1"/>
                  </a:moveTo>
                  <a:cubicBezTo>
                    <a:pt x="256" y="1"/>
                    <a:pt x="1" y="166"/>
                    <a:pt x="1" y="292"/>
                  </a:cubicBezTo>
                  <a:cubicBezTo>
                    <a:pt x="1" y="363"/>
                    <a:pt x="45" y="399"/>
                    <a:pt x="134" y="399"/>
                  </a:cubicBezTo>
                  <a:cubicBezTo>
                    <a:pt x="147" y="399"/>
                    <a:pt x="161" y="398"/>
                    <a:pt x="175" y="396"/>
                  </a:cubicBezTo>
                  <a:cubicBezTo>
                    <a:pt x="361" y="361"/>
                    <a:pt x="559" y="117"/>
                    <a:pt x="466" y="24"/>
                  </a:cubicBezTo>
                  <a:cubicBezTo>
                    <a:pt x="450" y="8"/>
                    <a:pt x="426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 flipH="1" rot="2483869">
            <a:off x="6606406" y="1873598"/>
            <a:ext cx="3286112" cy="3534905"/>
            <a:chOff x="2689550" y="4215875"/>
            <a:chExt cx="859525" cy="924600"/>
          </a:xfrm>
        </p:grpSpPr>
        <p:sp>
          <p:nvSpPr>
            <p:cNvPr id="147" name="Google Shape;147;p8"/>
            <p:cNvSpPr/>
            <p:nvPr/>
          </p:nvSpPr>
          <p:spPr>
            <a:xfrm>
              <a:off x="3427100" y="4536400"/>
              <a:ext cx="10750" cy="14800"/>
            </a:xfrm>
            <a:custGeom>
              <a:rect b="b" l="l" r="r" t="t"/>
              <a:pathLst>
                <a:path extrusionOk="0" h="592" w="430">
                  <a:moveTo>
                    <a:pt x="62" y="1"/>
                  </a:moveTo>
                  <a:cubicBezTo>
                    <a:pt x="57" y="1"/>
                    <a:pt x="52" y="1"/>
                    <a:pt x="47" y="3"/>
                  </a:cubicBezTo>
                  <a:cubicBezTo>
                    <a:pt x="0" y="14"/>
                    <a:pt x="0" y="142"/>
                    <a:pt x="58" y="270"/>
                  </a:cubicBezTo>
                  <a:cubicBezTo>
                    <a:pt x="139" y="465"/>
                    <a:pt x="266" y="592"/>
                    <a:pt x="343" y="592"/>
                  </a:cubicBezTo>
                  <a:cubicBezTo>
                    <a:pt x="376" y="592"/>
                    <a:pt x="401" y="568"/>
                    <a:pt x="408" y="515"/>
                  </a:cubicBezTo>
                  <a:cubicBezTo>
                    <a:pt x="430" y="370"/>
                    <a:pt x="185" y="1"/>
                    <a:pt x="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3356275" y="4582050"/>
              <a:ext cx="9725" cy="16975"/>
            </a:xfrm>
            <a:custGeom>
              <a:rect b="b" l="l" r="r" t="t"/>
              <a:pathLst>
                <a:path extrusionOk="0" h="679" w="389">
                  <a:moveTo>
                    <a:pt x="207" y="0"/>
                  </a:moveTo>
                  <a:cubicBezTo>
                    <a:pt x="104" y="0"/>
                    <a:pt x="1" y="287"/>
                    <a:pt x="51" y="505"/>
                  </a:cubicBezTo>
                  <a:cubicBezTo>
                    <a:pt x="88" y="618"/>
                    <a:pt x="126" y="678"/>
                    <a:pt x="189" y="678"/>
                  </a:cubicBezTo>
                  <a:cubicBezTo>
                    <a:pt x="203" y="678"/>
                    <a:pt x="219" y="675"/>
                    <a:pt x="237" y="668"/>
                  </a:cubicBezTo>
                  <a:cubicBezTo>
                    <a:pt x="377" y="622"/>
                    <a:pt x="388" y="168"/>
                    <a:pt x="260" y="28"/>
                  </a:cubicBezTo>
                  <a:cubicBezTo>
                    <a:pt x="243" y="9"/>
                    <a:pt x="225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3355200" y="4563450"/>
              <a:ext cx="6625" cy="9125"/>
            </a:xfrm>
            <a:custGeom>
              <a:rect b="b" l="l" r="r" t="t"/>
              <a:pathLst>
                <a:path extrusionOk="0" h="365" w="265">
                  <a:moveTo>
                    <a:pt x="75" y="0"/>
                  </a:moveTo>
                  <a:cubicBezTo>
                    <a:pt x="69" y="0"/>
                    <a:pt x="64" y="1"/>
                    <a:pt x="59" y="3"/>
                  </a:cubicBezTo>
                  <a:cubicBezTo>
                    <a:pt x="12" y="15"/>
                    <a:pt x="0" y="97"/>
                    <a:pt x="12" y="178"/>
                  </a:cubicBezTo>
                  <a:cubicBezTo>
                    <a:pt x="36" y="291"/>
                    <a:pt x="99" y="365"/>
                    <a:pt x="152" y="365"/>
                  </a:cubicBezTo>
                  <a:cubicBezTo>
                    <a:pt x="175" y="365"/>
                    <a:pt x="196" y="350"/>
                    <a:pt x="210" y="318"/>
                  </a:cubicBezTo>
                  <a:cubicBezTo>
                    <a:pt x="265" y="231"/>
                    <a:pt x="156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398575" y="4532200"/>
              <a:ext cx="15625" cy="6100"/>
            </a:xfrm>
            <a:custGeom>
              <a:rect b="b" l="l" r="r" t="t"/>
              <a:pathLst>
                <a:path extrusionOk="0" h="244" w="625">
                  <a:moveTo>
                    <a:pt x="339" y="0"/>
                  </a:moveTo>
                  <a:cubicBezTo>
                    <a:pt x="205" y="0"/>
                    <a:pt x="65" y="29"/>
                    <a:pt x="35" y="89"/>
                  </a:cubicBezTo>
                  <a:cubicBezTo>
                    <a:pt x="0" y="147"/>
                    <a:pt x="12" y="206"/>
                    <a:pt x="47" y="229"/>
                  </a:cubicBezTo>
                  <a:cubicBezTo>
                    <a:pt x="65" y="239"/>
                    <a:pt x="95" y="244"/>
                    <a:pt x="132" y="244"/>
                  </a:cubicBezTo>
                  <a:cubicBezTo>
                    <a:pt x="304" y="244"/>
                    <a:pt x="625" y="145"/>
                    <a:pt x="606" y="78"/>
                  </a:cubicBezTo>
                  <a:cubicBezTo>
                    <a:pt x="589" y="27"/>
                    <a:pt x="467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2993125" y="4575300"/>
              <a:ext cx="15725" cy="20225"/>
            </a:xfrm>
            <a:custGeom>
              <a:rect b="b" l="l" r="r" t="t"/>
              <a:pathLst>
                <a:path extrusionOk="0" h="809" w="629">
                  <a:moveTo>
                    <a:pt x="113" y="0"/>
                  </a:moveTo>
                  <a:cubicBezTo>
                    <a:pt x="1" y="0"/>
                    <a:pt x="12" y="236"/>
                    <a:pt x="163" y="438"/>
                  </a:cubicBezTo>
                  <a:cubicBezTo>
                    <a:pt x="268" y="577"/>
                    <a:pt x="420" y="729"/>
                    <a:pt x="501" y="775"/>
                  </a:cubicBezTo>
                  <a:cubicBezTo>
                    <a:pt x="543" y="796"/>
                    <a:pt x="573" y="808"/>
                    <a:pt x="593" y="808"/>
                  </a:cubicBezTo>
                  <a:cubicBezTo>
                    <a:pt x="627" y="808"/>
                    <a:pt x="628" y="771"/>
                    <a:pt x="606" y="682"/>
                  </a:cubicBezTo>
                  <a:cubicBezTo>
                    <a:pt x="559" y="484"/>
                    <a:pt x="303" y="88"/>
                    <a:pt x="175" y="18"/>
                  </a:cubicBezTo>
                  <a:cubicBezTo>
                    <a:pt x="151" y="6"/>
                    <a:pt x="13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3007675" y="4957250"/>
              <a:ext cx="41200" cy="31275"/>
            </a:xfrm>
            <a:custGeom>
              <a:rect b="b" l="l" r="r" t="t"/>
              <a:pathLst>
                <a:path extrusionOk="0" h="1251" w="1648">
                  <a:moveTo>
                    <a:pt x="1292" y="1"/>
                  </a:moveTo>
                  <a:cubicBezTo>
                    <a:pt x="1236" y="1"/>
                    <a:pt x="1166" y="23"/>
                    <a:pt x="1060" y="62"/>
                  </a:cubicBezTo>
                  <a:cubicBezTo>
                    <a:pt x="781" y="178"/>
                    <a:pt x="1" y="1016"/>
                    <a:pt x="12" y="1191"/>
                  </a:cubicBezTo>
                  <a:cubicBezTo>
                    <a:pt x="15" y="1231"/>
                    <a:pt x="36" y="1251"/>
                    <a:pt x="75" y="1251"/>
                  </a:cubicBezTo>
                  <a:cubicBezTo>
                    <a:pt x="180" y="1251"/>
                    <a:pt x="415" y="1101"/>
                    <a:pt x="757" y="818"/>
                  </a:cubicBezTo>
                  <a:cubicBezTo>
                    <a:pt x="1002" y="611"/>
                    <a:pt x="1156" y="511"/>
                    <a:pt x="1261" y="511"/>
                  </a:cubicBezTo>
                  <a:cubicBezTo>
                    <a:pt x="1286" y="511"/>
                    <a:pt x="1308" y="516"/>
                    <a:pt x="1328" y="527"/>
                  </a:cubicBezTo>
                  <a:cubicBezTo>
                    <a:pt x="1367" y="547"/>
                    <a:pt x="1402" y="556"/>
                    <a:pt x="1434" y="556"/>
                  </a:cubicBezTo>
                  <a:cubicBezTo>
                    <a:pt x="1591" y="556"/>
                    <a:pt x="1648" y="339"/>
                    <a:pt x="1502" y="155"/>
                  </a:cubicBezTo>
                  <a:cubicBezTo>
                    <a:pt x="1421" y="46"/>
                    <a:pt x="1371" y="1"/>
                    <a:pt x="1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3301125" y="4447800"/>
              <a:ext cx="18875" cy="8175"/>
            </a:xfrm>
            <a:custGeom>
              <a:rect b="b" l="l" r="r" t="t"/>
              <a:pathLst>
                <a:path extrusionOk="0" h="327" w="755">
                  <a:moveTo>
                    <a:pt x="497" y="0"/>
                  </a:moveTo>
                  <a:cubicBezTo>
                    <a:pt x="307" y="0"/>
                    <a:pt x="0" y="111"/>
                    <a:pt x="10" y="205"/>
                  </a:cubicBezTo>
                  <a:cubicBezTo>
                    <a:pt x="17" y="288"/>
                    <a:pt x="44" y="326"/>
                    <a:pt x="126" y="326"/>
                  </a:cubicBezTo>
                  <a:cubicBezTo>
                    <a:pt x="182" y="326"/>
                    <a:pt x="264" y="308"/>
                    <a:pt x="382" y="275"/>
                  </a:cubicBezTo>
                  <a:cubicBezTo>
                    <a:pt x="673" y="194"/>
                    <a:pt x="755" y="101"/>
                    <a:pt x="603" y="19"/>
                  </a:cubicBezTo>
                  <a:cubicBezTo>
                    <a:pt x="577" y="6"/>
                    <a:pt x="540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092375" y="4280850"/>
              <a:ext cx="8825" cy="7400"/>
            </a:xfrm>
            <a:custGeom>
              <a:rect b="b" l="l" r="r" t="t"/>
              <a:pathLst>
                <a:path extrusionOk="0" h="296" w="353">
                  <a:moveTo>
                    <a:pt x="122" y="0"/>
                  </a:moveTo>
                  <a:cubicBezTo>
                    <a:pt x="86" y="0"/>
                    <a:pt x="55" y="21"/>
                    <a:pt x="35" y="61"/>
                  </a:cubicBezTo>
                  <a:cubicBezTo>
                    <a:pt x="0" y="142"/>
                    <a:pt x="35" y="224"/>
                    <a:pt x="129" y="271"/>
                  </a:cubicBezTo>
                  <a:cubicBezTo>
                    <a:pt x="163" y="288"/>
                    <a:pt x="194" y="296"/>
                    <a:pt x="220" y="296"/>
                  </a:cubicBezTo>
                  <a:cubicBezTo>
                    <a:pt x="332" y="296"/>
                    <a:pt x="352" y="151"/>
                    <a:pt x="210" y="38"/>
                  </a:cubicBezTo>
                  <a:cubicBezTo>
                    <a:pt x="180" y="13"/>
                    <a:pt x="150" y="0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3317400" y="4464825"/>
              <a:ext cx="9600" cy="14525"/>
            </a:xfrm>
            <a:custGeom>
              <a:rect b="b" l="l" r="r" t="t"/>
              <a:pathLst>
                <a:path extrusionOk="0" h="581" w="384">
                  <a:moveTo>
                    <a:pt x="72" y="1"/>
                  </a:moveTo>
                  <a:cubicBezTo>
                    <a:pt x="4" y="1"/>
                    <a:pt x="1" y="93"/>
                    <a:pt x="46" y="281"/>
                  </a:cubicBezTo>
                  <a:cubicBezTo>
                    <a:pt x="92" y="438"/>
                    <a:pt x="218" y="580"/>
                    <a:pt x="292" y="580"/>
                  </a:cubicBezTo>
                  <a:cubicBezTo>
                    <a:pt x="311" y="580"/>
                    <a:pt x="327" y="571"/>
                    <a:pt x="337" y="549"/>
                  </a:cubicBezTo>
                  <a:cubicBezTo>
                    <a:pt x="383" y="444"/>
                    <a:pt x="255" y="83"/>
                    <a:pt x="150" y="25"/>
                  </a:cubicBezTo>
                  <a:cubicBezTo>
                    <a:pt x="118" y="9"/>
                    <a:pt x="92" y="1"/>
                    <a:pt x="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2815300" y="4865500"/>
              <a:ext cx="31150" cy="42900"/>
            </a:xfrm>
            <a:custGeom>
              <a:rect b="b" l="l" r="r" t="t"/>
              <a:pathLst>
                <a:path extrusionOk="0" h="1716" w="1246">
                  <a:moveTo>
                    <a:pt x="537" y="0"/>
                  </a:moveTo>
                  <a:cubicBezTo>
                    <a:pt x="456" y="0"/>
                    <a:pt x="367" y="18"/>
                    <a:pt x="268" y="53"/>
                  </a:cubicBezTo>
                  <a:cubicBezTo>
                    <a:pt x="58" y="134"/>
                    <a:pt x="0" y="181"/>
                    <a:pt x="35" y="297"/>
                  </a:cubicBezTo>
                  <a:cubicBezTo>
                    <a:pt x="65" y="386"/>
                    <a:pt x="111" y="416"/>
                    <a:pt x="224" y="416"/>
                  </a:cubicBezTo>
                  <a:cubicBezTo>
                    <a:pt x="244" y="416"/>
                    <a:pt x="266" y="415"/>
                    <a:pt x="291" y="414"/>
                  </a:cubicBezTo>
                  <a:cubicBezTo>
                    <a:pt x="326" y="412"/>
                    <a:pt x="355" y="409"/>
                    <a:pt x="380" y="409"/>
                  </a:cubicBezTo>
                  <a:cubicBezTo>
                    <a:pt x="522" y="409"/>
                    <a:pt x="540" y="490"/>
                    <a:pt x="827" y="1252"/>
                  </a:cubicBezTo>
                  <a:cubicBezTo>
                    <a:pt x="930" y="1526"/>
                    <a:pt x="1065" y="1715"/>
                    <a:pt x="1143" y="1715"/>
                  </a:cubicBezTo>
                  <a:cubicBezTo>
                    <a:pt x="1161" y="1715"/>
                    <a:pt x="1177" y="1705"/>
                    <a:pt x="1188" y="1683"/>
                  </a:cubicBezTo>
                  <a:cubicBezTo>
                    <a:pt x="1246" y="1578"/>
                    <a:pt x="1199" y="1007"/>
                    <a:pt x="1094" y="612"/>
                  </a:cubicBezTo>
                  <a:cubicBezTo>
                    <a:pt x="987" y="199"/>
                    <a:pt x="810" y="0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689550" y="4215875"/>
              <a:ext cx="859525" cy="924600"/>
            </a:xfrm>
            <a:custGeom>
              <a:rect b="b" l="l" r="r" t="t"/>
              <a:pathLst>
                <a:path extrusionOk="0" h="36984" w="34381">
                  <a:moveTo>
                    <a:pt x="12458" y="366"/>
                  </a:moveTo>
                  <a:cubicBezTo>
                    <a:pt x="12551" y="366"/>
                    <a:pt x="16917" y="1857"/>
                    <a:pt x="17138" y="1961"/>
                  </a:cubicBezTo>
                  <a:cubicBezTo>
                    <a:pt x="17196" y="1996"/>
                    <a:pt x="17208" y="2113"/>
                    <a:pt x="17173" y="2229"/>
                  </a:cubicBezTo>
                  <a:cubicBezTo>
                    <a:pt x="17140" y="2346"/>
                    <a:pt x="17122" y="2407"/>
                    <a:pt x="17079" y="2407"/>
                  </a:cubicBezTo>
                  <a:cubicBezTo>
                    <a:pt x="17031" y="2407"/>
                    <a:pt x="16953" y="2334"/>
                    <a:pt x="16789" y="2183"/>
                  </a:cubicBezTo>
                  <a:cubicBezTo>
                    <a:pt x="16659" y="2053"/>
                    <a:pt x="16537" y="1994"/>
                    <a:pt x="16468" y="1994"/>
                  </a:cubicBezTo>
                  <a:cubicBezTo>
                    <a:pt x="16388" y="1994"/>
                    <a:pt x="16378" y="2074"/>
                    <a:pt x="16509" y="2218"/>
                  </a:cubicBezTo>
                  <a:cubicBezTo>
                    <a:pt x="16602" y="2322"/>
                    <a:pt x="16765" y="2450"/>
                    <a:pt x="16870" y="2509"/>
                  </a:cubicBezTo>
                  <a:cubicBezTo>
                    <a:pt x="16975" y="2567"/>
                    <a:pt x="17033" y="2648"/>
                    <a:pt x="17010" y="2707"/>
                  </a:cubicBezTo>
                  <a:cubicBezTo>
                    <a:pt x="16975" y="2753"/>
                    <a:pt x="16719" y="3463"/>
                    <a:pt x="16428" y="4278"/>
                  </a:cubicBezTo>
                  <a:cubicBezTo>
                    <a:pt x="15949" y="5624"/>
                    <a:pt x="15839" y="5963"/>
                    <a:pt x="15732" y="5963"/>
                  </a:cubicBezTo>
                  <a:cubicBezTo>
                    <a:pt x="15689" y="5963"/>
                    <a:pt x="15646" y="5906"/>
                    <a:pt x="15578" y="5838"/>
                  </a:cubicBezTo>
                  <a:cubicBezTo>
                    <a:pt x="15479" y="5749"/>
                    <a:pt x="15379" y="5694"/>
                    <a:pt x="15323" y="5694"/>
                  </a:cubicBezTo>
                  <a:cubicBezTo>
                    <a:pt x="15314" y="5694"/>
                    <a:pt x="15305" y="5695"/>
                    <a:pt x="15299" y="5699"/>
                  </a:cubicBezTo>
                  <a:cubicBezTo>
                    <a:pt x="15229" y="5745"/>
                    <a:pt x="15322" y="5908"/>
                    <a:pt x="15613" y="6188"/>
                  </a:cubicBezTo>
                  <a:cubicBezTo>
                    <a:pt x="15683" y="6257"/>
                    <a:pt x="15683" y="6374"/>
                    <a:pt x="15625" y="6502"/>
                  </a:cubicBezTo>
                  <a:cubicBezTo>
                    <a:pt x="15579" y="6587"/>
                    <a:pt x="15548" y="6630"/>
                    <a:pt x="15483" y="6630"/>
                  </a:cubicBezTo>
                  <a:cubicBezTo>
                    <a:pt x="15413" y="6630"/>
                    <a:pt x="15305" y="6581"/>
                    <a:pt x="15101" y="6479"/>
                  </a:cubicBezTo>
                  <a:lnTo>
                    <a:pt x="14693" y="6257"/>
                  </a:lnTo>
                  <a:lnTo>
                    <a:pt x="14844" y="5675"/>
                  </a:lnTo>
                  <a:cubicBezTo>
                    <a:pt x="14926" y="5361"/>
                    <a:pt x="15124" y="4674"/>
                    <a:pt x="15275" y="4162"/>
                  </a:cubicBezTo>
                  <a:cubicBezTo>
                    <a:pt x="15427" y="3638"/>
                    <a:pt x="15543" y="3161"/>
                    <a:pt x="15531" y="3079"/>
                  </a:cubicBezTo>
                  <a:cubicBezTo>
                    <a:pt x="15520" y="2928"/>
                    <a:pt x="14088" y="2509"/>
                    <a:pt x="12924" y="2334"/>
                  </a:cubicBezTo>
                  <a:cubicBezTo>
                    <a:pt x="12493" y="2264"/>
                    <a:pt x="12143" y="2194"/>
                    <a:pt x="12143" y="2171"/>
                  </a:cubicBezTo>
                  <a:cubicBezTo>
                    <a:pt x="12085" y="2020"/>
                    <a:pt x="12376" y="378"/>
                    <a:pt x="12458" y="366"/>
                  </a:cubicBezTo>
                  <a:close/>
                  <a:moveTo>
                    <a:pt x="24944" y="8226"/>
                  </a:moveTo>
                  <a:cubicBezTo>
                    <a:pt x="25081" y="8226"/>
                    <a:pt x="25129" y="8312"/>
                    <a:pt x="25299" y="8691"/>
                  </a:cubicBezTo>
                  <a:cubicBezTo>
                    <a:pt x="25544" y="9250"/>
                    <a:pt x="26184" y="11299"/>
                    <a:pt x="26184" y="11555"/>
                  </a:cubicBezTo>
                  <a:cubicBezTo>
                    <a:pt x="26184" y="11636"/>
                    <a:pt x="26166" y="11699"/>
                    <a:pt x="26147" y="11699"/>
                  </a:cubicBezTo>
                  <a:cubicBezTo>
                    <a:pt x="26144" y="11699"/>
                    <a:pt x="26141" y="11697"/>
                    <a:pt x="26137" y="11694"/>
                  </a:cubicBezTo>
                  <a:cubicBezTo>
                    <a:pt x="26103" y="11671"/>
                    <a:pt x="25835" y="11438"/>
                    <a:pt x="25532" y="11194"/>
                  </a:cubicBezTo>
                  <a:cubicBezTo>
                    <a:pt x="25241" y="10938"/>
                    <a:pt x="24764" y="10542"/>
                    <a:pt x="24473" y="10309"/>
                  </a:cubicBezTo>
                  <a:cubicBezTo>
                    <a:pt x="24193" y="10076"/>
                    <a:pt x="23891" y="9762"/>
                    <a:pt x="23797" y="9610"/>
                  </a:cubicBezTo>
                  <a:cubicBezTo>
                    <a:pt x="23646" y="9378"/>
                    <a:pt x="23646" y="9284"/>
                    <a:pt x="23762" y="9040"/>
                  </a:cubicBezTo>
                  <a:cubicBezTo>
                    <a:pt x="23949" y="8691"/>
                    <a:pt x="24508" y="8260"/>
                    <a:pt x="24834" y="8237"/>
                  </a:cubicBezTo>
                  <a:cubicBezTo>
                    <a:pt x="24877" y="8230"/>
                    <a:pt x="24913" y="8226"/>
                    <a:pt x="24944" y="8226"/>
                  </a:cubicBezTo>
                  <a:close/>
                  <a:moveTo>
                    <a:pt x="28301" y="8259"/>
                  </a:moveTo>
                  <a:cubicBezTo>
                    <a:pt x="28742" y="8259"/>
                    <a:pt x="29324" y="8586"/>
                    <a:pt x="29584" y="9052"/>
                  </a:cubicBezTo>
                  <a:cubicBezTo>
                    <a:pt x="29712" y="9273"/>
                    <a:pt x="29700" y="9308"/>
                    <a:pt x="29467" y="9645"/>
                  </a:cubicBezTo>
                  <a:cubicBezTo>
                    <a:pt x="29316" y="9878"/>
                    <a:pt x="28838" y="10309"/>
                    <a:pt x="28187" y="10798"/>
                  </a:cubicBezTo>
                  <a:cubicBezTo>
                    <a:pt x="27616" y="11240"/>
                    <a:pt x="27046" y="11694"/>
                    <a:pt x="26906" y="11799"/>
                  </a:cubicBezTo>
                  <a:cubicBezTo>
                    <a:pt x="26804" y="11884"/>
                    <a:pt x="26714" y="11938"/>
                    <a:pt x="26673" y="11938"/>
                  </a:cubicBezTo>
                  <a:cubicBezTo>
                    <a:pt x="26658" y="11938"/>
                    <a:pt x="26650" y="11931"/>
                    <a:pt x="26650" y="11916"/>
                  </a:cubicBezTo>
                  <a:cubicBezTo>
                    <a:pt x="26650" y="11857"/>
                    <a:pt x="26731" y="11403"/>
                    <a:pt x="26848" y="10903"/>
                  </a:cubicBezTo>
                  <a:cubicBezTo>
                    <a:pt x="27104" y="9820"/>
                    <a:pt x="27639" y="8563"/>
                    <a:pt x="27954" y="8353"/>
                  </a:cubicBezTo>
                  <a:cubicBezTo>
                    <a:pt x="28048" y="8288"/>
                    <a:pt x="28168" y="8259"/>
                    <a:pt x="28301" y="8259"/>
                  </a:cubicBezTo>
                  <a:close/>
                  <a:moveTo>
                    <a:pt x="30193" y="12189"/>
                  </a:moveTo>
                  <a:cubicBezTo>
                    <a:pt x="30864" y="12189"/>
                    <a:pt x="30833" y="12506"/>
                    <a:pt x="30503" y="13301"/>
                  </a:cubicBezTo>
                  <a:cubicBezTo>
                    <a:pt x="30294" y="13802"/>
                    <a:pt x="30224" y="13906"/>
                    <a:pt x="30026" y="13988"/>
                  </a:cubicBezTo>
                  <a:cubicBezTo>
                    <a:pt x="29953" y="14018"/>
                    <a:pt x="29889" y="14034"/>
                    <a:pt x="29817" y="14034"/>
                  </a:cubicBezTo>
                  <a:cubicBezTo>
                    <a:pt x="29693" y="14034"/>
                    <a:pt x="29548" y="13986"/>
                    <a:pt x="29304" y="13883"/>
                  </a:cubicBezTo>
                  <a:cubicBezTo>
                    <a:pt x="29048" y="13778"/>
                    <a:pt x="28804" y="13650"/>
                    <a:pt x="28769" y="13604"/>
                  </a:cubicBezTo>
                  <a:cubicBezTo>
                    <a:pt x="28734" y="13569"/>
                    <a:pt x="28384" y="13336"/>
                    <a:pt x="27989" y="13103"/>
                  </a:cubicBezTo>
                  <a:lnTo>
                    <a:pt x="27267" y="12661"/>
                  </a:lnTo>
                  <a:lnTo>
                    <a:pt x="28373" y="12451"/>
                  </a:lnTo>
                  <a:cubicBezTo>
                    <a:pt x="29238" y="12286"/>
                    <a:pt x="29822" y="12189"/>
                    <a:pt x="30193" y="12189"/>
                  </a:cubicBezTo>
                  <a:close/>
                  <a:moveTo>
                    <a:pt x="11665" y="5021"/>
                  </a:moveTo>
                  <a:cubicBezTo>
                    <a:pt x="11711" y="5021"/>
                    <a:pt x="11768" y="5064"/>
                    <a:pt x="11864" y="5140"/>
                  </a:cubicBezTo>
                  <a:cubicBezTo>
                    <a:pt x="12632" y="5710"/>
                    <a:pt x="13156" y="6060"/>
                    <a:pt x="14286" y="6723"/>
                  </a:cubicBezTo>
                  <a:cubicBezTo>
                    <a:pt x="15694" y="7573"/>
                    <a:pt x="25311" y="12591"/>
                    <a:pt x="25742" y="12707"/>
                  </a:cubicBezTo>
                  <a:cubicBezTo>
                    <a:pt x="25963" y="12777"/>
                    <a:pt x="26009" y="12812"/>
                    <a:pt x="25963" y="12905"/>
                  </a:cubicBezTo>
                  <a:cubicBezTo>
                    <a:pt x="25918" y="12994"/>
                    <a:pt x="25847" y="13041"/>
                    <a:pt x="25724" y="13041"/>
                  </a:cubicBezTo>
                  <a:cubicBezTo>
                    <a:pt x="25589" y="13041"/>
                    <a:pt x="25393" y="12986"/>
                    <a:pt x="25101" y="12870"/>
                  </a:cubicBezTo>
                  <a:cubicBezTo>
                    <a:pt x="24253" y="12537"/>
                    <a:pt x="23451" y="12312"/>
                    <a:pt x="23150" y="12312"/>
                  </a:cubicBezTo>
                  <a:cubicBezTo>
                    <a:pt x="23084" y="12312"/>
                    <a:pt x="23042" y="12323"/>
                    <a:pt x="23029" y="12346"/>
                  </a:cubicBezTo>
                  <a:cubicBezTo>
                    <a:pt x="22948" y="12509"/>
                    <a:pt x="24857" y="13301"/>
                    <a:pt x="25462" y="13359"/>
                  </a:cubicBezTo>
                  <a:cubicBezTo>
                    <a:pt x="25625" y="13371"/>
                    <a:pt x="25602" y="13429"/>
                    <a:pt x="25148" y="13988"/>
                  </a:cubicBezTo>
                  <a:cubicBezTo>
                    <a:pt x="25117" y="14028"/>
                    <a:pt x="25094" y="14056"/>
                    <a:pt x="25035" y="14056"/>
                  </a:cubicBezTo>
                  <a:cubicBezTo>
                    <a:pt x="24869" y="14056"/>
                    <a:pt x="24425" y="13833"/>
                    <a:pt x="22761" y="13010"/>
                  </a:cubicBezTo>
                  <a:cubicBezTo>
                    <a:pt x="21008" y="12128"/>
                    <a:pt x="20358" y="11831"/>
                    <a:pt x="20144" y="11831"/>
                  </a:cubicBezTo>
                  <a:cubicBezTo>
                    <a:pt x="20098" y="11831"/>
                    <a:pt x="20073" y="11844"/>
                    <a:pt x="20060" y="11869"/>
                  </a:cubicBezTo>
                  <a:cubicBezTo>
                    <a:pt x="19990" y="12009"/>
                    <a:pt x="20316" y="12242"/>
                    <a:pt x="21713" y="12998"/>
                  </a:cubicBezTo>
                  <a:cubicBezTo>
                    <a:pt x="22785" y="13580"/>
                    <a:pt x="23436" y="13883"/>
                    <a:pt x="24030" y="14093"/>
                  </a:cubicBezTo>
                  <a:cubicBezTo>
                    <a:pt x="24484" y="14244"/>
                    <a:pt x="24868" y="14395"/>
                    <a:pt x="24868" y="14407"/>
                  </a:cubicBezTo>
                  <a:cubicBezTo>
                    <a:pt x="24880" y="14430"/>
                    <a:pt x="24799" y="14558"/>
                    <a:pt x="24694" y="14698"/>
                  </a:cubicBezTo>
                  <a:lnTo>
                    <a:pt x="24496" y="14954"/>
                  </a:lnTo>
                  <a:lnTo>
                    <a:pt x="20293" y="12754"/>
                  </a:lnTo>
                  <a:cubicBezTo>
                    <a:pt x="17988" y="11555"/>
                    <a:pt x="15881" y="10437"/>
                    <a:pt x="15613" y="10286"/>
                  </a:cubicBezTo>
                  <a:cubicBezTo>
                    <a:pt x="14099" y="9401"/>
                    <a:pt x="10583" y="7189"/>
                    <a:pt x="10548" y="7107"/>
                  </a:cubicBezTo>
                  <a:cubicBezTo>
                    <a:pt x="10548" y="7072"/>
                    <a:pt x="10653" y="6781"/>
                    <a:pt x="10793" y="6455"/>
                  </a:cubicBezTo>
                  <a:lnTo>
                    <a:pt x="11049" y="5862"/>
                  </a:lnTo>
                  <a:lnTo>
                    <a:pt x="11352" y="6094"/>
                  </a:lnTo>
                  <a:cubicBezTo>
                    <a:pt x="11892" y="6522"/>
                    <a:pt x="13281" y="7320"/>
                    <a:pt x="13467" y="7320"/>
                  </a:cubicBezTo>
                  <a:cubicBezTo>
                    <a:pt x="13474" y="7320"/>
                    <a:pt x="13479" y="7319"/>
                    <a:pt x="13482" y="7317"/>
                  </a:cubicBezTo>
                  <a:cubicBezTo>
                    <a:pt x="13529" y="7282"/>
                    <a:pt x="13529" y="7189"/>
                    <a:pt x="13482" y="7107"/>
                  </a:cubicBezTo>
                  <a:cubicBezTo>
                    <a:pt x="13308" y="6851"/>
                    <a:pt x="12306" y="6083"/>
                    <a:pt x="11806" y="5815"/>
                  </a:cubicBezTo>
                  <a:lnTo>
                    <a:pt x="11329" y="5559"/>
                  </a:lnTo>
                  <a:lnTo>
                    <a:pt x="11480" y="5256"/>
                  </a:lnTo>
                  <a:cubicBezTo>
                    <a:pt x="11565" y="5092"/>
                    <a:pt x="11606" y="5021"/>
                    <a:pt x="11665" y="5021"/>
                  </a:cubicBezTo>
                  <a:close/>
                  <a:moveTo>
                    <a:pt x="26596" y="13056"/>
                  </a:moveTo>
                  <a:cubicBezTo>
                    <a:pt x="26766" y="13056"/>
                    <a:pt x="27918" y="15340"/>
                    <a:pt x="27837" y="15513"/>
                  </a:cubicBezTo>
                  <a:cubicBezTo>
                    <a:pt x="27753" y="15660"/>
                    <a:pt x="27310" y="15798"/>
                    <a:pt x="26916" y="15798"/>
                  </a:cubicBezTo>
                  <a:cubicBezTo>
                    <a:pt x="26873" y="15798"/>
                    <a:pt x="26831" y="15796"/>
                    <a:pt x="26789" y="15792"/>
                  </a:cubicBezTo>
                  <a:cubicBezTo>
                    <a:pt x="26603" y="15781"/>
                    <a:pt x="26405" y="15746"/>
                    <a:pt x="26359" y="15723"/>
                  </a:cubicBezTo>
                  <a:cubicBezTo>
                    <a:pt x="26207" y="15641"/>
                    <a:pt x="26440" y="13103"/>
                    <a:pt x="26592" y="13057"/>
                  </a:cubicBezTo>
                  <a:cubicBezTo>
                    <a:pt x="26593" y="13056"/>
                    <a:pt x="26595" y="13056"/>
                    <a:pt x="26596" y="13056"/>
                  </a:cubicBezTo>
                  <a:close/>
                  <a:moveTo>
                    <a:pt x="10188" y="7736"/>
                  </a:moveTo>
                  <a:lnTo>
                    <a:pt x="11131" y="8225"/>
                  </a:lnTo>
                  <a:cubicBezTo>
                    <a:pt x="12085" y="8714"/>
                    <a:pt x="13354" y="9506"/>
                    <a:pt x="13389" y="9634"/>
                  </a:cubicBezTo>
                  <a:cubicBezTo>
                    <a:pt x="13436" y="9785"/>
                    <a:pt x="11410" y="15199"/>
                    <a:pt x="11026" y="15932"/>
                  </a:cubicBezTo>
                  <a:cubicBezTo>
                    <a:pt x="10993" y="15993"/>
                    <a:pt x="10966" y="16027"/>
                    <a:pt x="10906" y="16027"/>
                  </a:cubicBezTo>
                  <a:cubicBezTo>
                    <a:pt x="10817" y="16027"/>
                    <a:pt x="10655" y="15950"/>
                    <a:pt x="10292" y="15769"/>
                  </a:cubicBezTo>
                  <a:cubicBezTo>
                    <a:pt x="9530" y="15388"/>
                    <a:pt x="8866" y="15204"/>
                    <a:pt x="8219" y="15204"/>
                  </a:cubicBezTo>
                  <a:cubicBezTo>
                    <a:pt x="7978" y="15204"/>
                    <a:pt x="7739" y="15230"/>
                    <a:pt x="7498" y="15280"/>
                  </a:cubicBezTo>
                  <a:cubicBezTo>
                    <a:pt x="7242" y="15327"/>
                    <a:pt x="7033" y="15362"/>
                    <a:pt x="7009" y="15362"/>
                  </a:cubicBezTo>
                  <a:cubicBezTo>
                    <a:pt x="6951" y="15327"/>
                    <a:pt x="8686" y="11136"/>
                    <a:pt x="9827" y="8551"/>
                  </a:cubicBezTo>
                  <a:lnTo>
                    <a:pt x="10188" y="7736"/>
                  </a:lnTo>
                  <a:close/>
                  <a:moveTo>
                    <a:pt x="27103" y="6481"/>
                  </a:moveTo>
                  <a:cubicBezTo>
                    <a:pt x="28314" y="6481"/>
                    <a:pt x="29479" y="6901"/>
                    <a:pt x="30375" y="7701"/>
                  </a:cubicBezTo>
                  <a:cubicBezTo>
                    <a:pt x="32145" y="9273"/>
                    <a:pt x="32680" y="11962"/>
                    <a:pt x="31644" y="14000"/>
                  </a:cubicBezTo>
                  <a:cubicBezTo>
                    <a:pt x="31400" y="14465"/>
                    <a:pt x="30713" y="15315"/>
                    <a:pt x="30294" y="15664"/>
                  </a:cubicBezTo>
                  <a:cubicBezTo>
                    <a:pt x="29376" y="16415"/>
                    <a:pt x="28110" y="16830"/>
                    <a:pt x="26872" y="16830"/>
                  </a:cubicBezTo>
                  <a:cubicBezTo>
                    <a:pt x="26477" y="16830"/>
                    <a:pt x="26084" y="16788"/>
                    <a:pt x="25707" y="16701"/>
                  </a:cubicBezTo>
                  <a:cubicBezTo>
                    <a:pt x="25427" y="16631"/>
                    <a:pt x="25020" y="16491"/>
                    <a:pt x="24810" y="16386"/>
                  </a:cubicBezTo>
                  <a:lnTo>
                    <a:pt x="24438" y="16188"/>
                  </a:lnTo>
                  <a:lnTo>
                    <a:pt x="24612" y="15955"/>
                  </a:lnTo>
                  <a:cubicBezTo>
                    <a:pt x="24705" y="15839"/>
                    <a:pt x="25055" y="15269"/>
                    <a:pt x="25392" y="14698"/>
                  </a:cubicBezTo>
                  <a:lnTo>
                    <a:pt x="25998" y="13650"/>
                  </a:lnTo>
                  <a:lnTo>
                    <a:pt x="25998" y="13650"/>
                  </a:lnTo>
                  <a:lnTo>
                    <a:pt x="25951" y="14151"/>
                  </a:lnTo>
                  <a:cubicBezTo>
                    <a:pt x="25835" y="15362"/>
                    <a:pt x="25916" y="15886"/>
                    <a:pt x="26231" y="16037"/>
                  </a:cubicBezTo>
                  <a:cubicBezTo>
                    <a:pt x="26359" y="16107"/>
                    <a:pt x="26688" y="16142"/>
                    <a:pt x="27022" y="16142"/>
                  </a:cubicBezTo>
                  <a:cubicBezTo>
                    <a:pt x="27357" y="16142"/>
                    <a:pt x="27698" y="16107"/>
                    <a:pt x="27849" y="16037"/>
                  </a:cubicBezTo>
                  <a:cubicBezTo>
                    <a:pt x="28454" y="15758"/>
                    <a:pt x="28396" y="15269"/>
                    <a:pt x="27581" y="13976"/>
                  </a:cubicBezTo>
                  <a:cubicBezTo>
                    <a:pt x="27337" y="13592"/>
                    <a:pt x="27139" y="13266"/>
                    <a:pt x="27139" y="13266"/>
                  </a:cubicBezTo>
                  <a:cubicBezTo>
                    <a:pt x="27139" y="13266"/>
                    <a:pt x="27139" y="13266"/>
                    <a:pt x="27140" y="13266"/>
                  </a:cubicBezTo>
                  <a:cubicBezTo>
                    <a:pt x="27172" y="13266"/>
                    <a:pt x="27688" y="13529"/>
                    <a:pt x="28326" y="13860"/>
                  </a:cubicBezTo>
                  <a:cubicBezTo>
                    <a:pt x="29304" y="14360"/>
                    <a:pt x="29549" y="14465"/>
                    <a:pt x="29816" y="14465"/>
                  </a:cubicBezTo>
                  <a:cubicBezTo>
                    <a:pt x="30247" y="14454"/>
                    <a:pt x="30550" y="14209"/>
                    <a:pt x="30829" y="13674"/>
                  </a:cubicBezTo>
                  <a:cubicBezTo>
                    <a:pt x="31132" y="13091"/>
                    <a:pt x="31225" y="12614"/>
                    <a:pt x="31120" y="12265"/>
                  </a:cubicBezTo>
                  <a:cubicBezTo>
                    <a:pt x="31012" y="11932"/>
                    <a:pt x="30703" y="11772"/>
                    <a:pt x="30011" y="11772"/>
                  </a:cubicBezTo>
                  <a:cubicBezTo>
                    <a:pt x="29443" y="11772"/>
                    <a:pt x="28616" y="11880"/>
                    <a:pt x="27430" y="12090"/>
                  </a:cubicBezTo>
                  <a:lnTo>
                    <a:pt x="27139" y="12137"/>
                  </a:lnTo>
                  <a:lnTo>
                    <a:pt x="27686" y="11718"/>
                  </a:lnTo>
                  <a:cubicBezTo>
                    <a:pt x="28000" y="11473"/>
                    <a:pt x="28513" y="11077"/>
                    <a:pt x="28838" y="10821"/>
                  </a:cubicBezTo>
                  <a:cubicBezTo>
                    <a:pt x="29979" y="9960"/>
                    <a:pt x="30282" y="9343"/>
                    <a:pt x="29898" y="8737"/>
                  </a:cubicBezTo>
                  <a:cubicBezTo>
                    <a:pt x="29642" y="8330"/>
                    <a:pt x="28815" y="7841"/>
                    <a:pt x="28373" y="7829"/>
                  </a:cubicBezTo>
                  <a:cubicBezTo>
                    <a:pt x="28362" y="7829"/>
                    <a:pt x="28351" y="7829"/>
                    <a:pt x="28340" y="7829"/>
                  </a:cubicBezTo>
                  <a:cubicBezTo>
                    <a:pt x="27645" y="7829"/>
                    <a:pt x="27074" y="8562"/>
                    <a:pt x="26650" y="9983"/>
                  </a:cubicBezTo>
                  <a:cubicBezTo>
                    <a:pt x="26545" y="10344"/>
                    <a:pt x="26440" y="10658"/>
                    <a:pt x="26440" y="10670"/>
                  </a:cubicBezTo>
                  <a:cubicBezTo>
                    <a:pt x="26440" y="10670"/>
                    <a:pt x="26440" y="10670"/>
                    <a:pt x="26440" y="10670"/>
                  </a:cubicBezTo>
                  <a:cubicBezTo>
                    <a:pt x="26425" y="10670"/>
                    <a:pt x="26275" y="10220"/>
                    <a:pt x="26103" y="9645"/>
                  </a:cubicBezTo>
                  <a:cubicBezTo>
                    <a:pt x="25687" y="8322"/>
                    <a:pt x="25440" y="7866"/>
                    <a:pt x="25000" y="7866"/>
                  </a:cubicBezTo>
                  <a:cubicBezTo>
                    <a:pt x="24898" y="7866"/>
                    <a:pt x="24786" y="7890"/>
                    <a:pt x="24659" y="7934"/>
                  </a:cubicBezTo>
                  <a:cubicBezTo>
                    <a:pt x="24170" y="8109"/>
                    <a:pt x="23821" y="8376"/>
                    <a:pt x="23541" y="8784"/>
                  </a:cubicBezTo>
                  <a:cubicBezTo>
                    <a:pt x="23099" y="9436"/>
                    <a:pt x="23308" y="9820"/>
                    <a:pt x="24810" y="11112"/>
                  </a:cubicBezTo>
                  <a:cubicBezTo>
                    <a:pt x="25276" y="11520"/>
                    <a:pt x="25672" y="11881"/>
                    <a:pt x="25683" y="11916"/>
                  </a:cubicBezTo>
                  <a:cubicBezTo>
                    <a:pt x="25684" y="11916"/>
                    <a:pt x="25683" y="11917"/>
                    <a:pt x="25683" y="11917"/>
                  </a:cubicBezTo>
                  <a:cubicBezTo>
                    <a:pt x="25650" y="11917"/>
                    <a:pt x="24841" y="11517"/>
                    <a:pt x="23844" y="11007"/>
                  </a:cubicBezTo>
                  <a:lnTo>
                    <a:pt x="21981" y="10041"/>
                  </a:lnTo>
                  <a:lnTo>
                    <a:pt x="22319" y="9401"/>
                  </a:lnTo>
                  <a:cubicBezTo>
                    <a:pt x="23006" y="8062"/>
                    <a:pt x="24019" y="7212"/>
                    <a:pt x="25439" y="6746"/>
                  </a:cubicBezTo>
                  <a:cubicBezTo>
                    <a:pt x="25989" y="6568"/>
                    <a:pt x="26551" y="6481"/>
                    <a:pt x="27103" y="6481"/>
                  </a:cubicBezTo>
                  <a:close/>
                  <a:moveTo>
                    <a:pt x="13797" y="9785"/>
                  </a:moveTo>
                  <a:lnTo>
                    <a:pt x="14227" y="10076"/>
                  </a:lnTo>
                  <a:cubicBezTo>
                    <a:pt x="14460" y="10227"/>
                    <a:pt x="14647" y="10379"/>
                    <a:pt x="14658" y="10390"/>
                  </a:cubicBezTo>
                  <a:cubicBezTo>
                    <a:pt x="14670" y="10414"/>
                    <a:pt x="14623" y="10577"/>
                    <a:pt x="14553" y="10763"/>
                  </a:cubicBezTo>
                  <a:cubicBezTo>
                    <a:pt x="14484" y="10952"/>
                    <a:pt x="14456" y="11027"/>
                    <a:pt x="14404" y="11027"/>
                  </a:cubicBezTo>
                  <a:cubicBezTo>
                    <a:pt x="14370" y="11027"/>
                    <a:pt x="14325" y="10994"/>
                    <a:pt x="14251" y="10938"/>
                  </a:cubicBezTo>
                  <a:cubicBezTo>
                    <a:pt x="14177" y="10876"/>
                    <a:pt x="14126" y="10847"/>
                    <a:pt x="14092" y="10847"/>
                  </a:cubicBezTo>
                  <a:cubicBezTo>
                    <a:pt x="14063" y="10847"/>
                    <a:pt x="14047" y="10870"/>
                    <a:pt x="14041" y="10914"/>
                  </a:cubicBezTo>
                  <a:cubicBezTo>
                    <a:pt x="14030" y="10984"/>
                    <a:pt x="14099" y="11089"/>
                    <a:pt x="14216" y="11170"/>
                  </a:cubicBezTo>
                  <a:cubicBezTo>
                    <a:pt x="14367" y="11275"/>
                    <a:pt x="14379" y="11333"/>
                    <a:pt x="14297" y="11508"/>
                  </a:cubicBezTo>
                  <a:cubicBezTo>
                    <a:pt x="14240" y="11616"/>
                    <a:pt x="14207" y="11665"/>
                    <a:pt x="14158" y="11665"/>
                  </a:cubicBezTo>
                  <a:cubicBezTo>
                    <a:pt x="14116" y="11665"/>
                    <a:pt x="14062" y="11630"/>
                    <a:pt x="13971" y="11566"/>
                  </a:cubicBezTo>
                  <a:cubicBezTo>
                    <a:pt x="13890" y="11510"/>
                    <a:pt x="13810" y="11476"/>
                    <a:pt x="13760" y="11476"/>
                  </a:cubicBezTo>
                  <a:cubicBezTo>
                    <a:pt x="13738" y="11476"/>
                    <a:pt x="13722" y="11482"/>
                    <a:pt x="13715" y="11496"/>
                  </a:cubicBezTo>
                  <a:cubicBezTo>
                    <a:pt x="13669" y="11578"/>
                    <a:pt x="13808" y="11753"/>
                    <a:pt x="14018" y="11869"/>
                  </a:cubicBezTo>
                  <a:cubicBezTo>
                    <a:pt x="14134" y="11927"/>
                    <a:pt x="14134" y="11997"/>
                    <a:pt x="14030" y="12218"/>
                  </a:cubicBezTo>
                  <a:cubicBezTo>
                    <a:pt x="13955" y="12361"/>
                    <a:pt x="13916" y="12425"/>
                    <a:pt x="13875" y="12425"/>
                  </a:cubicBezTo>
                  <a:cubicBezTo>
                    <a:pt x="13846" y="12425"/>
                    <a:pt x="13817" y="12393"/>
                    <a:pt x="13773" y="12335"/>
                  </a:cubicBezTo>
                  <a:cubicBezTo>
                    <a:pt x="13685" y="12195"/>
                    <a:pt x="13606" y="12125"/>
                    <a:pt x="13542" y="12125"/>
                  </a:cubicBezTo>
                  <a:cubicBezTo>
                    <a:pt x="13505" y="12125"/>
                    <a:pt x="13473" y="12148"/>
                    <a:pt x="13447" y="12195"/>
                  </a:cubicBezTo>
                  <a:cubicBezTo>
                    <a:pt x="13424" y="12253"/>
                    <a:pt x="13494" y="12405"/>
                    <a:pt x="13622" y="12533"/>
                  </a:cubicBezTo>
                  <a:cubicBezTo>
                    <a:pt x="13785" y="12707"/>
                    <a:pt x="13820" y="12812"/>
                    <a:pt x="13750" y="12928"/>
                  </a:cubicBezTo>
                  <a:cubicBezTo>
                    <a:pt x="13704" y="13022"/>
                    <a:pt x="13645" y="13185"/>
                    <a:pt x="13622" y="13301"/>
                  </a:cubicBezTo>
                  <a:cubicBezTo>
                    <a:pt x="13604" y="13396"/>
                    <a:pt x="13590" y="13442"/>
                    <a:pt x="13560" y="13442"/>
                  </a:cubicBezTo>
                  <a:cubicBezTo>
                    <a:pt x="13530" y="13442"/>
                    <a:pt x="13487" y="13399"/>
                    <a:pt x="13412" y="13313"/>
                  </a:cubicBezTo>
                  <a:cubicBezTo>
                    <a:pt x="13250" y="13132"/>
                    <a:pt x="13066" y="13014"/>
                    <a:pt x="12970" y="13014"/>
                  </a:cubicBezTo>
                  <a:cubicBezTo>
                    <a:pt x="12943" y="13014"/>
                    <a:pt x="12922" y="13024"/>
                    <a:pt x="12912" y="13045"/>
                  </a:cubicBezTo>
                  <a:cubicBezTo>
                    <a:pt x="12889" y="13091"/>
                    <a:pt x="13005" y="13243"/>
                    <a:pt x="13168" y="13394"/>
                  </a:cubicBezTo>
                  <a:cubicBezTo>
                    <a:pt x="13482" y="13674"/>
                    <a:pt x="13494" y="13813"/>
                    <a:pt x="13249" y="14267"/>
                  </a:cubicBezTo>
                  <a:lnTo>
                    <a:pt x="13133" y="14512"/>
                  </a:lnTo>
                  <a:lnTo>
                    <a:pt x="12912" y="14186"/>
                  </a:lnTo>
                  <a:cubicBezTo>
                    <a:pt x="12800" y="14019"/>
                    <a:pt x="12668" y="13894"/>
                    <a:pt x="12616" y="13894"/>
                  </a:cubicBezTo>
                  <a:cubicBezTo>
                    <a:pt x="12613" y="13894"/>
                    <a:pt x="12611" y="13894"/>
                    <a:pt x="12609" y="13895"/>
                  </a:cubicBezTo>
                  <a:cubicBezTo>
                    <a:pt x="12458" y="13941"/>
                    <a:pt x="12609" y="14256"/>
                    <a:pt x="12877" y="14454"/>
                  </a:cubicBezTo>
                  <a:cubicBezTo>
                    <a:pt x="13121" y="14640"/>
                    <a:pt x="13145" y="14686"/>
                    <a:pt x="13028" y="14896"/>
                  </a:cubicBezTo>
                  <a:cubicBezTo>
                    <a:pt x="12958" y="15036"/>
                    <a:pt x="12854" y="15292"/>
                    <a:pt x="12795" y="15466"/>
                  </a:cubicBezTo>
                  <a:cubicBezTo>
                    <a:pt x="12738" y="15654"/>
                    <a:pt x="12707" y="15730"/>
                    <a:pt x="12667" y="15730"/>
                  </a:cubicBezTo>
                  <a:cubicBezTo>
                    <a:pt x="12642" y="15730"/>
                    <a:pt x="12614" y="15701"/>
                    <a:pt x="12574" y="15653"/>
                  </a:cubicBezTo>
                  <a:cubicBezTo>
                    <a:pt x="12398" y="15443"/>
                    <a:pt x="12258" y="15336"/>
                    <a:pt x="12172" y="15336"/>
                  </a:cubicBezTo>
                  <a:cubicBezTo>
                    <a:pt x="12139" y="15336"/>
                    <a:pt x="12113" y="15352"/>
                    <a:pt x="12097" y="15385"/>
                  </a:cubicBezTo>
                  <a:cubicBezTo>
                    <a:pt x="12050" y="15455"/>
                    <a:pt x="12143" y="15629"/>
                    <a:pt x="12306" y="15816"/>
                  </a:cubicBezTo>
                  <a:cubicBezTo>
                    <a:pt x="12551" y="16095"/>
                    <a:pt x="12574" y="16153"/>
                    <a:pt x="12458" y="16363"/>
                  </a:cubicBezTo>
                  <a:cubicBezTo>
                    <a:pt x="12400" y="16503"/>
                    <a:pt x="12318" y="16689"/>
                    <a:pt x="12295" y="16805"/>
                  </a:cubicBezTo>
                  <a:cubicBezTo>
                    <a:pt x="12275" y="16896"/>
                    <a:pt x="12237" y="16961"/>
                    <a:pt x="12204" y="16961"/>
                  </a:cubicBezTo>
                  <a:cubicBezTo>
                    <a:pt x="12199" y="16961"/>
                    <a:pt x="12195" y="16960"/>
                    <a:pt x="12190" y="16957"/>
                  </a:cubicBezTo>
                  <a:cubicBezTo>
                    <a:pt x="11922" y="16770"/>
                    <a:pt x="11433" y="16386"/>
                    <a:pt x="11375" y="16316"/>
                  </a:cubicBezTo>
                  <a:cubicBezTo>
                    <a:pt x="11329" y="16258"/>
                    <a:pt x="11387" y="16002"/>
                    <a:pt x="11526" y="15676"/>
                  </a:cubicBezTo>
                  <a:cubicBezTo>
                    <a:pt x="11957" y="14628"/>
                    <a:pt x="13622" y="10344"/>
                    <a:pt x="13715" y="10064"/>
                  </a:cubicBezTo>
                  <a:lnTo>
                    <a:pt x="13797" y="9785"/>
                  </a:lnTo>
                  <a:close/>
                  <a:moveTo>
                    <a:pt x="26952" y="5349"/>
                  </a:moveTo>
                  <a:cubicBezTo>
                    <a:pt x="28198" y="5349"/>
                    <a:pt x="28722" y="5477"/>
                    <a:pt x="29968" y="6129"/>
                  </a:cubicBezTo>
                  <a:cubicBezTo>
                    <a:pt x="30981" y="6653"/>
                    <a:pt x="31120" y="6758"/>
                    <a:pt x="31586" y="7235"/>
                  </a:cubicBezTo>
                  <a:cubicBezTo>
                    <a:pt x="33542" y="9308"/>
                    <a:pt x="33996" y="12288"/>
                    <a:pt x="32704" y="14768"/>
                  </a:cubicBezTo>
                  <a:cubicBezTo>
                    <a:pt x="32203" y="15734"/>
                    <a:pt x="31621" y="16410"/>
                    <a:pt x="30771" y="17015"/>
                  </a:cubicBezTo>
                  <a:cubicBezTo>
                    <a:pt x="29633" y="17809"/>
                    <a:pt x="28374" y="18209"/>
                    <a:pt x="27011" y="18209"/>
                  </a:cubicBezTo>
                  <a:cubicBezTo>
                    <a:pt x="26575" y="18209"/>
                    <a:pt x="26129" y="18168"/>
                    <a:pt x="25672" y="18086"/>
                  </a:cubicBezTo>
                  <a:cubicBezTo>
                    <a:pt x="25323" y="18028"/>
                    <a:pt x="24752" y="17853"/>
                    <a:pt x="24380" y="17690"/>
                  </a:cubicBezTo>
                  <a:cubicBezTo>
                    <a:pt x="23658" y="17387"/>
                    <a:pt x="23681" y="17411"/>
                    <a:pt x="24030" y="16945"/>
                  </a:cubicBezTo>
                  <a:lnTo>
                    <a:pt x="24217" y="16689"/>
                  </a:lnTo>
                  <a:lnTo>
                    <a:pt x="24834" y="16945"/>
                  </a:lnTo>
                  <a:cubicBezTo>
                    <a:pt x="25561" y="17258"/>
                    <a:pt x="26322" y="17411"/>
                    <a:pt x="27075" y="17411"/>
                  </a:cubicBezTo>
                  <a:cubicBezTo>
                    <a:pt x="28227" y="17411"/>
                    <a:pt x="29360" y="17053"/>
                    <a:pt x="30317" y="16363"/>
                  </a:cubicBezTo>
                  <a:cubicBezTo>
                    <a:pt x="31237" y="15688"/>
                    <a:pt x="31633" y="15222"/>
                    <a:pt x="32133" y="14128"/>
                  </a:cubicBezTo>
                  <a:cubicBezTo>
                    <a:pt x="32809" y="12707"/>
                    <a:pt x="32902" y="11496"/>
                    <a:pt x="32459" y="10053"/>
                  </a:cubicBezTo>
                  <a:cubicBezTo>
                    <a:pt x="32040" y="8679"/>
                    <a:pt x="31167" y="7596"/>
                    <a:pt x="29875" y="6840"/>
                  </a:cubicBezTo>
                  <a:cubicBezTo>
                    <a:pt x="28960" y="6301"/>
                    <a:pt x="27959" y="6046"/>
                    <a:pt x="26976" y="6046"/>
                  </a:cubicBezTo>
                  <a:cubicBezTo>
                    <a:pt x="24880" y="6046"/>
                    <a:pt x="22866" y="7202"/>
                    <a:pt x="21946" y="9215"/>
                  </a:cubicBezTo>
                  <a:lnTo>
                    <a:pt x="21644" y="9867"/>
                  </a:lnTo>
                  <a:lnTo>
                    <a:pt x="21003" y="9529"/>
                  </a:lnTo>
                  <a:lnTo>
                    <a:pt x="21236" y="8982"/>
                  </a:lnTo>
                  <a:cubicBezTo>
                    <a:pt x="22051" y="6956"/>
                    <a:pt x="24554" y="5361"/>
                    <a:pt x="26952" y="5349"/>
                  </a:cubicBezTo>
                  <a:close/>
                  <a:moveTo>
                    <a:pt x="14996" y="10565"/>
                  </a:moveTo>
                  <a:cubicBezTo>
                    <a:pt x="15019" y="10565"/>
                    <a:pt x="15485" y="10833"/>
                    <a:pt x="16032" y="11170"/>
                  </a:cubicBezTo>
                  <a:cubicBezTo>
                    <a:pt x="16591" y="11496"/>
                    <a:pt x="18640" y="12614"/>
                    <a:pt x="20596" y="13650"/>
                  </a:cubicBezTo>
                  <a:cubicBezTo>
                    <a:pt x="22552" y="14686"/>
                    <a:pt x="24170" y="15548"/>
                    <a:pt x="24182" y="15560"/>
                  </a:cubicBezTo>
                  <a:cubicBezTo>
                    <a:pt x="24275" y="15629"/>
                    <a:pt x="21108" y="20822"/>
                    <a:pt x="20945" y="20869"/>
                  </a:cubicBezTo>
                  <a:cubicBezTo>
                    <a:pt x="20944" y="20869"/>
                    <a:pt x="20942" y="20869"/>
                    <a:pt x="20940" y="20869"/>
                  </a:cubicBezTo>
                  <a:cubicBezTo>
                    <a:pt x="20897" y="20869"/>
                    <a:pt x="20752" y="20745"/>
                    <a:pt x="20607" y="20577"/>
                  </a:cubicBezTo>
                  <a:cubicBezTo>
                    <a:pt x="20409" y="20345"/>
                    <a:pt x="20095" y="20147"/>
                    <a:pt x="19303" y="19739"/>
                  </a:cubicBezTo>
                  <a:cubicBezTo>
                    <a:pt x="18407" y="19274"/>
                    <a:pt x="18139" y="19169"/>
                    <a:pt x="17382" y="19017"/>
                  </a:cubicBezTo>
                  <a:cubicBezTo>
                    <a:pt x="16905" y="18913"/>
                    <a:pt x="16137" y="18738"/>
                    <a:pt x="15683" y="18633"/>
                  </a:cubicBezTo>
                  <a:cubicBezTo>
                    <a:pt x="14810" y="18435"/>
                    <a:pt x="13645" y="17946"/>
                    <a:pt x="12958" y="17481"/>
                  </a:cubicBezTo>
                  <a:lnTo>
                    <a:pt x="12563" y="17213"/>
                  </a:lnTo>
                  <a:lnTo>
                    <a:pt x="13028" y="15979"/>
                  </a:lnTo>
                  <a:cubicBezTo>
                    <a:pt x="13273" y="15315"/>
                    <a:pt x="13820" y="13813"/>
                    <a:pt x="14216" y="12672"/>
                  </a:cubicBezTo>
                  <a:cubicBezTo>
                    <a:pt x="14623" y="11520"/>
                    <a:pt x="14973" y="10577"/>
                    <a:pt x="14996" y="10565"/>
                  </a:cubicBezTo>
                  <a:close/>
                  <a:moveTo>
                    <a:pt x="5036" y="25716"/>
                  </a:moveTo>
                  <a:cubicBezTo>
                    <a:pt x="5615" y="25716"/>
                    <a:pt x="6144" y="25742"/>
                    <a:pt x="6241" y="25793"/>
                  </a:cubicBezTo>
                  <a:cubicBezTo>
                    <a:pt x="6346" y="25851"/>
                    <a:pt x="6497" y="26038"/>
                    <a:pt x="6567" y="26212"/>
                  </a:cubicBezTo>
                  <a:cubicBezTo>
                    <a:pt x="6707" y="26550"/>
                    <a:pt x="6904" y="28098"/>
                    <a:pt x="6939" y="29088"/>
                  </a:cubicBezTo>
                  <a:lnTo>
                    <a:pt x="6951" y="29635"/>
                  </a:lnTo>
                  <a:lnTo>
                    <a:pt x="6951" y="29635"/>
                  </a:lnTo>
                  <a:lnTo>
                    <a:pt x="6008" y="29530"/>
                  </a:lnTo>
                  <a:cubicBezTo>
                    <a:pt x="5496" y="29461"/>
                    <a:pt x="4797" y="29402"/>
                    <a:pt x="4471" y="29379"/>
                  </a:cubicBezTo>
                  <a:cubicBezTo>
                    <a:pt x="4134" y="29356"/>
                    <a:pt x="3808" y="29309"/>
                    <a:pt x="3726" y="29274"/>
                  </a:cubicBezTo>
                  <a:cubicBezTo>
                    <a:pt x="3482" y="29135"/>
                    <a:pt x="3202" y="27609"/>
                    <a:pt x="3202" y="26329"/>
                  </a:cubicBezTo>
                  <a:lnTo>
                    <a:pt x="3202" y="25863"/>
                  </a:lnTo>
                  <a:lnTo>
                    <a:pt x="3493" y="25805"/>
                  </a:lnTo>
                  <a:cubicBezTo>
                    <a:pt x="3762" y="25745"/>
                    <a:pt x="4426" y="25716"/>
                    <a:pt x="5036" y="25716"/>
                  </a:cubicBezTo>
                  <a:close/>
                  <a:moveTo>
                    <a:pt x="1083" y="30043"/>
                  </a:moveTo>
                  <a:lnTo>
                    <a:pt x="1316" y="30159"/>
                  </a:lnTo>
                  <a:cubicBezTo>
                    <a:pt x="1537" y="30276"/>
                    <a:pt x="1537" y="30299"/>
                    <a:pt x="1351" y="30660"/>
                  </a:cubicBezTo>
                  <a:cubicBezTo>
                    <a:pt x="1246" y="30869"/>
                    <a:pt x="1118" y="31149"/>
                    <a:pt x="1083" y="31300"/>
                  </a:cubicBezTo>
                  <a:cubicBezTo>
                    <a:pt x="1036" y="31447"/>
                    <a:pt x="1013" y="31510"/>
                    <a:pt x="950" y="31510"/>
                  </a:cubicBezTo>
                  <a:cubicBezTo>
                    <a:pt x="904" y="31510"/>
                    <a:pt x="836" y="31476"/>
                    <a:pt x="722" y="31416"/>
                  </a:cubicBezTo>
                  <a:lnTo>
                    <a:pt x="443" y="31277"/>
                  </a:lnTo>
                  <a:lnTo>
                    <a:pt x="1083" y="30043"/>
                  </a:lnTo>
                  <a:close/>
                  <a:moveTo>
                    <a:pt x="1759" y="30415"/>
                  </a:moveTo>
                  <a:lnTo>
                    <a:pt x="2143" y="30578"/>
                  </a:lnTo>
                  <a:cubicBezTo>
                    <a:pt x="2352" y="30660"/>
                    <a:pt x="2527" y="30741"/>
                    <a:pt x="2539" y="30741"/>
                  </a:cubicBezTo>
                  <a:cubicBezTo>
                    <a:pt x="2539" y="30741"/>
                    <a:pt x="2387" y="31009"/>
                    <a:pt x="2189" y="31323"/>
                  </a:cubicBezTo>
                  <a:lnTo>
                    <a:pt x="1852" y="31905"/>
                  </a:lnTo>
                  <a:lnTo>
                    <a:pt x="1211" y="31568"/>
                  </a:lnTo>
                  <a:lnTo>
                    <a:pt x="1479" y="30997"/>
                  </a:lnTo>
                  <a:lnTo>
                    <a:pt x="1759" y="30415"/>
                  </a:lnTo>
                  <a:close/>
                  <a:moveTo>
                    <a:pt x="2818" y="30846"/>
                  </a:moveTo>
                  <a:lnTo>
                    <a:pt x="3656" y="31288"/>
                  </a:lnTo>
                  <a:lnTo>
                    <a:pt x="3365" y="31859"/>
                  </a:lnTo>
                  <a:lnTo>
                    <a:pt x="3074" y="32418"/>
                  </a:lnTo>
                  <a:lnTo>
                    <a:pt x="2632" y="32231"/>
                  </a:lnTo>
                  <a:lnTo>
                    <a:pt x="2201" y="32034"/>
                  </a:lnTo>
                  <a:lnTo>
                    <a:pt x="2818" y="30846"/>
                  </a:lnTo>
                  <a:close/>
                  <a:moveTo>
                    <a:pt x="4006" y="31475"/>
                  </a:moveTo>
                  <a:cubicBezTo>
                    <a:pt x="4029" y="31475"/>
                    <a:pt x="4262" y="31556"/>
                    <a:pt x="4529" y="31661"/>
                  </a:cubicBezTo>
                  <a:lnTo>
                    <a:pt x="5007" y="31859"/>
                  </a:lnTo>
                  <a:lnTo>
                    <a:pt x="4669" y="32406"/>
                  </a:lnTo>
                  <a:cubicBezTo>
                    <a:pt x="4483" y="32709"/>
                    <a:pt x="4332" y="32953"/>
                    <a:pt x="4320" y="32953"/>
                  </a:cubicBezTo>
                  <a:cubicBezTo>
                    <a:pt x="4308" y="32953"/>
                    <a:pt x="4087" y="32872"/>
                    <a:pt x="3808" y="32755"/>
                  </a:cubicBezTo>
                  <a:lnTo>
                    <a:pt x="3319" y="32557"/>
                  </a:lnTo>
                  <a:lnTo>
                    <a:pt x="3645" y="32022"/>
                  </a:lnTo>
                  <a:cubicBezTo>
                    <a:pt x="3819" y="31731"/>
                    <a:pt x="3982" y="31486"/>
                    <a:pt x="4006" y="31475"/>
                  </a:cubicBezTo>
                  <a:close/>
                  <a:moveTo>
                    <a:pt x="5321" y="32045"/>
                  </a:moveTo>
                  <a:lnTo>
                    <a:pt x="6159" y="32476"/>
                  </a:lnTo>
                  <a:lnTo>
                    <a:pt x="5880" y="33023"/>
                  </a:lnTo>
                  <a:cubicBezTo>
                    <a:pt x="5693" y="33389"/>
                    <a:pt x="5624" y="33506"/>
                    <a:pt x="5536" y="33506"/>
                  </a:cubicBezTo>
                  <a:cubicBezTo>
                    <a:pt x="5504" y="33506"/>
                    <a:pt x="5470" y="33491"/>
                    <a:pt x="5426" y="33466"/>
                  </a:cubicBezTo>
                  <a:cubicBezTo>
                    <a:pt x="5333" y="33419"/>
                    <a:pt x="5112" y="33337"/>
                    <a:pt x="4925" y="33279"/>
                  </a:cubicBezTo>
                  <a:cubicBezTo>
                    <a:pt x="4646" y="33186"/>
                    <a:pt x="4623" y="33151"/>
                    <a:pt x="4727" y="33058"/>
                  </a:cubicBezTo>
                  <a:cubicBezTo>
                    <a:pt x="4786" y="33000"/>
                    <a:pt x="4949" y="32744"/>
                    <a:pt x="5077" y="32499"/>
                  </a:cubicBezTo>
                  <a:lnTo>
                    <a:pt x="5321" y="32045"/>
                  </a:lnTo>
                  <a:close/>
                  <a:moveTo>
                    <a:pt x="14134" y="29179"/>
                  </a:moveTo>
                  <a:cubicBezTo>
                    <a:pt x="14222" y="29179"/>
                    <a:pt x="14345" y="29320"/>
                    <a:pt x="14600" y="29693"/>
                  </a:cubicBezTo>
                  <a:cubicBezTo>
                    <a:pt x="14810" y="29996"/>
                    <a:pt x="14984" y="30252"/>
                    <a:pt x="14984" y="30264"/>
                  </a:cubicBezTo>
                  <a:cubicBezTo>
                    <a:pt x="14996" y="30276"/>
                    <a:pt x="14530" y="31021"/>
                    <a:pt x="13960" y="31929"/>
                  </a:cubicBezTo>
                  <a:cubicBezTo>
                    <a:pt x="13378" y="32837"/>
                    <a:pt x="12900" y="33582"/>
                    <a:pt x="12889" y="33582"/>
                  </a:cubicBezTo>
                  <a:cubicBezTo>
                    <a:pt x="12865" y="33582"/>
                    <a:pt x="12819" y="33500"/>
                    <a:pt x="12761" y="33396"/>
                  </a:cubicBezTo>
                  <a:cubicBezTo>
                    <a:pt x="12714" y="33291"/>
                    <a:pt x="12400" y="32802"/>
                    <a:pt x="12085" y="32313"/>
                  </a:cubicBezTo>
                  <a:cubicBezTo>
                    <a:pt x="11759" y="31824"/>
                    <a:pt x="11480" y="31347"/>
                    <a:pt x="11468" y="31265"/>
                  </a:cubicBezTo>
                  <a:cubicBezTo>
                    <a:pt x="11445" y="31149"/>
                    <a:pt x="11701" y="30916"/>
                    <a:pt x="12702" y="30182"/>
                  </a:cubicBezTo>
                  <a:cubicBezTo>
                    <a:pt x="13401" y="29670"/>
                    <a:pt x="14018" y="29228"/>
                    <a:pt x="14088" y="29193"/>
                  </a:cubicBezTo>
                  <a:cubicBezTo>
                    <a:pt x="14102" y="29184"/>
                    <a:pt x="14117" y="29179"/>
                    <a:pt x="14134" y="29179"/>
                  </a:cubicBezTo>
                  <a:close/>
                  <a:moveTo>
                    <a:pt x="6474" y="32639"/>
                  </a:moveTo>
                  <a:lnTo>
                    <a:pt x="7161" y="33000"/>
                  </a:lnTo>
                  <a:lnTo>
                    <a:pt x="6881" y="33535"/>
                  </a:lnTo>
                  <a:lnTo>
                    <a:pt x="6602" y="34071"/>
                  </a:lnTo>
                  <a:lnTo>
                    <a:pt x="5915" y="33722"/>
                  </a:lnTo>
                  <a:lnTo>
                    <a:pt x="6474" y="32639"/>
                  </a:lnTo>
                  <a:close/>
                  <a:moveTo>
                    <a:pt x="7487" y="33163"/>
                  </a:moveTo>
                  <a:lnTo>
                    <a:pt x="8360" y="33617"/>
                  </a:lnTo>
                  <a:lnTo>
                    <a:pt x="8069" y="34106"/>
                  </a:lnTo>
                  <a:lnTo>
                    <a:pt x="7789" y="34595"/>
                  </a:lnTo>
                  <a:lnTo>
                    <a:pt x="6916" y="34141"/>
                  </a:lnTo>
                  <a:lnTo>
                    <a:pt x="7196" y="33652"/>
                  </a:lnTo>
                  <a:lnTo>
                    <a:pt x="7487" y="33163"/>
                  </a:lnTo>
                  <a:close/>
                  <a:moveTo>
                    <a:pt x="8616" y="33780"/>
                  </a:moveTo>
                  <a:lnTo>
                    <a:pt x="8919" y="33861"/>
                  </a:lnTo>
                  <a:cubicBezTo>
                    <a:pt x="9082" y="33920"/>
                    <a:pt x="9221" y="33978"/>
                    <a:pt x="9233" y="33989"/>
                  </a:cubicBezTo>
                  <a:cubicBezTo>
                    <a:pt x="9233" y="34013"/>
                    <a:pt x="9105" y="34246"/>
                    <a:pt x="8930" y="34502"/>
                  </a:cubicBezTo>
                  <a:cubicBezTo>
                    <a:pt x="8724" y="34827"/>
                    <a:pt x="8658" y="34930"/>
                    <a:pt x="8553" y="34930"/>
                  </a:cubicBezTo>
                  <a:cubicBezTo>
                    <a:pt x="8503" y="34930"/>
                    <a:pt x="8445" y="34908"/>
                    <a:pt x="8360" y="34874"/>
                  </a:cubicBezTo>
                  <a:lnTo>
                    <a:pt x="8104" y="34769"/>
                  </a:lnTo>
                  <a:lnTo>
                    <a:pt x="8616" y="33780"/>
                  </a:lnTo>
                  <a:close/>
                  <a:moveTo>
                    <a:pt x="8698" y="15792"/>
                  </a:moveTo>
                  <a:cubicBezTo>
                    <a:pt x="9012" y="15792"/>
                    <a:pt x="9198" y="15862"/>
                    <a:pt x="9780" y="16130"/>
                  </a:cubicBezTo>
                  <a:cubicBezTo>
                    <a:pt x="10385" y="16410"/>
                    <a:pt x="10909" y="16736"/>
                    <a:pt x="11899" y="17457"/>
                  </a:cubicBezTo>
                  <a:cubicBezTo>
                    <a:pt x="13494" y="18598"/>
                    <a:pt x="14425" y="19052"/>
                    <a:pt x="15671" y="19308"/>
                  </a:cubicBezTo>
                  <a:cubicBezTo>
                    <a:pt x="17941" y="19774"/>
                    <a:pt x="18128" y="19832"/>
                    <a:pt x="18908" y="20217"/>
                  </a:cubicBezTo>
                  <a:cubicBezTo>
                    <a:pt x="19734" y="20636"/>
                    <a:pt x="20514" y="21288"/>
                    <a:pt x="20491" y="21532"/>
                  </a:cubicBezTo>
                  <a:cubicBezTo>
                    <a:pt x="20479" y="21637"/>
                    <a:pt x="15741" y="29170"/>
                    <a:pt x="15345" y="29705"/>
                  </a:cubicBezTo>
                  <a:lnTo>
                    <a:pt x="15182" y="29938"/>
                  </a:lnTo>
                  <a:lnTo>
                    <a:pt x="14996" y="29507"/>
                  </a:lnTo>
                  <a:cubicBezTo>
                    <a:pt x="14746" y="28936"/>
                    <a:pt x="14576" y="28642"/>
                    <a:pt x="14258" y="28642"/>
                  </a:cubicBezTo>
                  <a:cubicBezTo>
                    <a:pt x="13909" y="28642"/>
                    <a:pt x="13382" y="28997"/>
                    <a:pt x="12376" y="29728"/>
                  </a:cubicBezTo>
                  <a:cubicBezTo>
                    <a:pt x="11026" y="30706"/>
                    <a:pt x="10805" y="30974"/>
                    <a:pt x="10886" y="31428"/>
                  </a:cubicBezTo>
                  <a:cubicBezTo>
                    <a:pt x="10921" y="31568"/>
                    <a:pt x="11294" y="32243"/>
                    <a:pt x="11724" y="32930"/>
                  </a:cubicBezTo>
                  <a:lnTo>
                    <a:pt x="12504" y="34164"/>
                  </a:lnTo>
                  <a:lnTo>
                    <a:pt x="12272" y="34572"/>
                  </a:lnTo>
                  <a:lnTo>
                    <a:pt x="12039" y="34967"/>
                  </a:lnTo>
                  <a:lnTo>
                    <a:pt x="8243" y="32988"/>
                  </a:lnTo>
                  <a:cubicBezTo>
                    <a:pt x="6148" y="31894"/>
                    <a:pt x="3831" y="30730"/>
                    <a:pt x="3097" y="30404"/>
                  </a:cubicBezTo>
                  <a:cubicBezTo>
                    <a:pt x="2352" y="30066"/>
                    <a:pt x="1631" y="29763"/>
                    <a:pt x="1479" y="29728"/>
                  </a:cubicBezTo>
                  <a:lnTo>
                    <a:pt x="1223" y="29647"/>
                  </a:lnTo>
                  <a:lnTo>
                    <a:pt x="1642" y="28704"/>
                  </a:lnTo>
                  <a:cubicBezTo>
                    <a:pt x="1875" y="28192"/>
                    <a:pt x="2189" y="27481"/>
                    <a:pt x="2341" y="27132"/>
                  </a:cubicBezTo>
                  <a:lnTo>
                    <a:pt x="2608" y="26492"/>
                  </a:lnTo>
                  <a:lnTo>
                    <a:pt x="2632" y="27283"/>
                  </a:lnTo>
                  <a:cubicBezTo>
                    <a:pt x="2643" y="28238"/>
                    <a:pt x="2981" y="29519"/>
                    <a:pt x="3284" y="29763"/>
                  </a:cubicBezTo>
                  <a:cubicBezTo>
                    <a:pt x="3447" y="29891"/>
                    <a:pt x="3877" y="29961"/>
                    <a:pt x="5286" y="30078"/>
                  </a:cubicBezTo>
                  <a:cubicBezTo>
                    <a:pt x="5973" y="30134"/>
                    <a:pt x="6610" y="30168"/>
                    <a:pt x="6966" y="30168"/>
                  </a:cubicBezTo>
                  <a:cubicBezTo>
                    <a:pt x="7123" y="30168"/>
                    <a:pt x="7225" y="30162"/>
                    <a:pt x="7254" y="30147"/>
                  </a:cubicBezTo>
                  <a:cubicBezTo>
                    <a:pt x="7533" y="30008"/>
                    <a:pt x="7580" y="29763"/>
                    <a:pt x="7533" y="28925"/>
                  </a:cubicBezTo>
                  <a:cubicBezTo>
                    <a:pt x="7452" y="27703"/>
                    <a:pt x="7312" y="26841"/>
                    <a:pt x="7091" y="26201"/>
                  </a:cubicBezTo>
                  <a:cubicBezTo>
                    <a:pt x="6916" y="25712"/>
                    <a:pt x="6846" y="25619"/>
                    <a:pt x="6555" y="25467"/>
                  </a:cubicBezTo>
                  <a:cubicBezTo>
                    <a:pt x="6261" y="25316"/>
                    <a:pt x="5540" y="25231"/>
                    <a:pt x="4758" y="25231"/>
                  </a:cubicBezTo>
                  <a:cubicBezTo>
                    <a:pt x="4459" y="25231"/>
                    <a:pt x="4151" y="25244"/>
                    <a:pt x="3854" y="25269"/>
                  </a:cubicBezTo>
                  <a:cubicBezTo>
                    <a:pt x="3543" y="25305"/>
                    <a:pt x="3266" y="25320"/>
                    <a:pt x="3152" y="25320"/>
                  </a:cubicBezTo>
                  <a:cubicBezTo>
                    <a:pt x="3117" y="25320"/>
                    <a:pt x="3097" y="25319"/>
                    <a:pt x="3097" y="25316"/>
                  </a:cubicBezTo>
                  <a:cubicBezTo>
                    <a:pt x="3097" y="25293"/>
                    <a:pt x="3272" y="24850"/>
                    <a:pt x="3482" y="24315"/>
                  </a:cubicBezTo>
                  <a:cubicBezTo>
                    <a:pt x="3703" y="23779"/>
                    <a:pt x="4495" y="21742"/>
                    <a:pt x="5251" y="19786"/>
                  </a:cubicBezTo>
                  <a:lnTo>
                    <a:pt x="6637" y="16235"/>
                  </a:lnTo>
                  <a:lnTo>
                    <a:pt x="7254" y="16037"/>
                  </a:lnTo>
                  <a:cubicBezTo>
                    <a:pt x="7580" y="15921"/>
                    <a:pt x="8115" y="15816"/>
                    <a:pt x="8418" y="15804"/>
                  </a:cubicBezTo>
                  <a:cubicBezTo>
                    <a:pt x="8526" y="15797"/>
                    <a:pt x="8616" y="15792"/>
                    <a:pt x="8698" y="15792"/>
                  </a:cubicBezTo>
                  <a:close/>
                  <a:moveTo>
                    <a:pt x="9645" y="34224"/>
                  </a:moveTo>
                  <a:cubicBezTo>
                    <a:pt x="9706" y="34224"/>
                    <a:pt x="9782" y="34261"/>
                    <a:pt x="9908" y="34327"/>
                  </a:cubicBezTo>
                  <a:lnTo>
                    <a:pt x="10199" y="34478"/>
                  </a:lnTo>
                  <a:lnTo>
                    <a:pt x="10036" y="34804"/>
                  </a:lnTo>
                  <a:cubicBezTo>
                    <a:pt x="9943" y="34979"/>
                    <a:pt x="9803" y="35200"/>
                    <a:pt x="9722" y="35282"/>
                  </a:cubicBezTo>
                  <a:cubicBezTo>
                    <a:pt x="9671" y="35339"/>
                    <a:pt x="9625" y="35368"/>
                    <a:pt x="9563" y="35368"/>
                  </a:cubicBezTo>
                  <a:cubicBezTo>
                    <a:pt x="9499" y="35368"/>
                    <a:pt x="9416" y="35336"/>
                    <a:pt x="9291" y="35270"/>
                  </a:cubicBezTo>
                  <a:cubicBezTo>
                    <a:pt x="9012" y="35130"/>
                    <a:pt x="9000" y="35107"/>
                    <a:pt x="9105" y="34909"/>
                  </a:cubicBezTo>
                  <a:cubicBezTo>
                    <a:pt x="9163" y="34793"/>
                    <a:pt x="9303" y="34583"/>
                    <a:pt x="9408" y="34432"/>
                  </a:cubicBezTo>
                  <a:cubicBezTo>
                    <a:pt x="9513" y="34287"/>
                    <a:pt x="9566" y="34224"/>
                    <a:pt x="9645" y="34224"/>
                  </a:cubicBezTo>
                  <a:close/>
                  <a:moveTo>
                    <a:pt x="10584" y="34701"/>
                  </a:moveTo>
                  <a:cubicBezTo>
                    <a:pt x="10625" y="34701"/>
                    <a:pt x="10671" y="34722"/>
                    <a:pt x="10735" y="34758"/>
                  </a:cubicBezTo>
                  <a:lnTo>
                    <a:pt x="10944" y="34863"/>
                  </a:lnTo>
                  <a:lnTo>
                    <a:pt x="10607" y="35317"/>
                  </a:lnTo>
                  <a:cubicBezTo>
                    <a:pt x="10385" y="35624"/>
                    <a:pt x="10301" y="35724"/>
                    <a:pt x="10207" y="35724"/>
                  </a:cubicBezTo>
                  <a:cubicBezTo>
                    <a:pt x="10173" y="35724"/>
                    <a:pt x="10138" y="35711"/>
                    <a:pt x="10094" y="35689"/>
                  </a:cubicBezTo>
                  <a:cubicBezTo>
                    <a:pt x="9897" y="35584"/>
                    <a:pt x="9920" y="35526"/>
                    <a:pt x="10292" y="34979"/>
                  </a:cubicBezTo>
                  <a:cubicBezTo>
                    <a:pt x="10438" y="34779"/>
                    <a:pt x="10503" y="34701"/>
                    <a:pt x="10584" y="34701"/>
                  </a:cubicBezTo>
                  <a:close/>
                  <a:moveTo>
                    <a:pt x="11224" y="35002"/>
                  </a:moveTo>
                  <a:lnTo>
                    <a:pt x="11817" y="35317"/>
                  </a:lnTo>
                  <a:lnTo>
                    <a:pt x="11585" y="35771"/>
                  </a:lnTo>
                  <a:lnTo>
                    <a:pt x="11352" y="36225"/>
                  </a:lnTo>
                  <a:lnTo>
                    <a:pt x="10944" y="36050"/>
                  </a:lnTo>
                  <a:cubicBezTo>
                    <a:pt x="10653" y="35922"/>
                    <a:pt x="10572" y="35852"/>
                    <a:pt x="10630" y="35806"/>
                  </a:cubicBezTo>
                  <a:cubicBezTo>
                    <a:pt x="10677" y="35759"/>
                    <a:pt x="10828" y="35561"/>
                    <a:pt x="10968" y="35363"/>
                  </a:cubicBezTo>
                  <a:lnTo>
                    <a:pt x="11224" y="35002"/>
                  </a:lnTo>
                  <a:close/>
                  <a:moveTo>
                    <a:pt x="12322" y="1"/>
                  </a:moveTo>
                  <a:cubicBezTo>
                    <a:pt x="12247" y="1"/>
                    <a:pt x="12198" y="15"/>
                    <a:pt x="12167" y="40"/>
                  </a:cubicBezTo>
                  <a:cubicBezTo>
                    <a:pt x="12062" y="134"/>
                    <a:pt x="11724" y="1705"/>
                    <a:pt x="11713" y="2113"/>
                  </a:cubicBezTo>
                  <a:cubicBezTo>
                    <a:pt x="11713" y="2450"/>
                    <a:pt x="11876" y="2532"/>
                    <a:pt x="12784" y="2695"/>
                  </a:cubicBezTo>
                  <a:cubicBezTo>
                    <a:pt x="13506" y="2811"/>
                    <a:pt x="15101" y="3161"/>
                    <a:pt x="15101" y="3184"/>
                  </a:cubicBezTo>
                  <a:cubicBezTo>
                    <a:pt x="15031" y="3347"/>
                    <a:pt x="14402" y="5827"/>
                    <a:pt x="14390" y="5955"/>
                  </a:cubicBezTo>
                  <a:cubicBezTo>
                    <a:pt x="14385" y="6026"/>
                    <a:pt x="14378" y="6064"/>
                    <a:pt x="14342" y="6064"/>
                  </a:cubicBezTo>
                  <a:cubicBezTo>
                    <a:pt x="14295" y="6064"/>
                    <a:pt x="14198" y="6000"/>
                    <a:pt x="13995" y="5862"/>
                  </a:cubicBezTo>
                  <a:cubicBezTo>
                    <a:pt x="13634" y="5629"/>
                    <a:pt x="12330" y="4919"/>
                    <a:pt x="11655" y="4581"/>
                  </a:cubicBezTo>
                  <a:lnTo>
                    <a:pt x="11387" y="4453"/>
                  </a:lnTo>
                  <a:lnTo>
                    <a:pt x="9803" y="7608"/>
                  </a:lnTo>
                  <a:cubicBezTo>
                    <a:pt x="7906" y="11403"/>
                    <a:pt x="7824" y="11590"/>
                    <a:pt x="3691" y="22079"/>
                  </a:cubicBezTo>
                  <a:cubicBezTo>
                    <a:pt x="3272" y="23150"/>
                    <a:pt x="2562" y="24908"/>
                    <a:pt x="2108" y="25991"/>
                  </a:cubicBezTo>
                  <a:cubicBezTo>
                    <a:pt x="653" y="29472"/>
                    <a:pt x="1" y="31207"/>
                    <a:pt x="12" y="31486"/>
                  </a:cubicBezTo>
                  <a:cubicBezTo>
                    <a:pt x="24" y="31533"/>
                    <a:pt x="664" y="31882"/>
                    <a:pt x="1526" y="32278"/>
                  </a:cubicBezTo>
                  <a:cubicBezTo>
                    <a:pt x="2341" y="32674"/>
                    <a:pt x="4332" y="33629"/>
                    <a:pt x="5938" y="34420"/>
                  </a:cubicBezTo>
                  <a:cubicBezTo>
                    <a:pt x="10227" y="36504"/>
                    <a:pt x="11256" y="36983"/>
                    <a:pt x="11522" y="36983"/>
                  </a:cubicBezTo>
                  <a:cubicBezTo>
                    <a:pt x="11560" y="36983"/>
                    <a:pt x="11582" y="36974"/>
                    <a:pt x="11596" y="36958"/>
                  </a:cubicBezTo>
                  <a:cubicBezTo>
                    <a:pt x="11864" y="36690"/>
                    <a:pt x="16358" y="29484"/>
                    <a:pt x="21096" y="21730"/>
                  </a:cubicBezTo>
                  <a:cubicBezTo>
                    <a:pt x="22167" y="19972"/>
                    <a:pt x="23157" y="18365"/>
                    <a:pt x="23297" y="18156"/>
                  </a:cubicBezTo>
                  <a:lnTo>
                    <a:pt x="23553" y="17783"/>
                  </a:lnTo>
                  <a:lnTo>
                    <a:pt x="24077" y="18051"/>
                  </a:lnTo>
                  <a:cubicBezTo>
                    <a:pt x="25017" y="18537"/>
                    <a:pt x="26119" y="18793"/>
                    <a:pt x="27237" y="18793"/>
                  </a:cubicBezTo>
                  <a:cubicBezTo>
                    <a:pt x="27351" y="18793"/>
                    <a:pt x="27466" y="18790"/>
                    <a:pt x="27581" y="18785"/>
                  </a:cubicBezTo>
                  <a:cubicBezTo>
                    <a:pt x="27895" y="18761"/>
                    <a:pt x="28629" y="18598"/>
                    <a:pt x="29211" y="18424"/>
                  </a:cubicBezTo>
                  <a:cubicBezTo>
                    <a:pt x="30061" y="18156"/>
                    <a:pt x="30410" y="17993"/>
                    <a:pt x="30981" y="17574"/>
                  </a:cubicBezTo>
                  <a:cubicBezTo>
                    <a:pt x="32098" y="16782"/>
                    <a:pt x="32576" y="16223"/>
                    <a:pt x="33228" y="14989"/>
                  </a:cubicBezTo>
                  <a:cubicBezTo>
                    <a:pt x="33658" y="14139"/>
                    <a:pt x="33786" y="13813"/>
                    <a:pt x="33903" y="13243"/>
                  </a:cubicBezTo>
                  <a:cubicBezTo>
                    <a:pt x="34380" y="10879"/>
                    <a:pt x="33647" y="8516"/>
                    <a:pt x="31889" y="6828"/>
                  </a:cubicBezTo>
                  <a:cubicBezTo>
                    <a:pt x="31400" y="6339"/>
                    <a:pt x="31167" y="6188"/>
                    <a:pt x="30352" y="5757"/>
                  </a:cubicBezTo>
                  <a:cubicBezTo>
                    <a:pt x="29700" y="5419"/>
                    <a:pt x="29199" y="5210"/>
                    <a:pt x="28804" y="5116"/>
                  </a:cubicBezTo>
                  <a:cubicBezTo>
                    <a:pt x="28231" y="4977"/>
                    <a:pt x="27655" y="4909"/>
                    <a:pt x="27086" y="4909"/>
                  </a:cubicBezTo>
                  <a:cubicBezTo>
                    <a:pt x="25467" y="4909"/>
                    <a:pt x="23906" y="5463"/>
                    <a:pt x="22656" y="6514"/>
                  </a:cubicBezTo>
                  <a:cubicBezTo>
                    <a:pt x="21993" y="7061"/>
                    <a:pt x="21201" y="8097"/>
                    <a:pt x="20887" y="8807"/>
                  </a:cubicBezTo>
                  <a:lnTo>
                    <a:pt x="20642" y="9343"/>
                  </a:lnTo>
                  <a:lnTo>
                    <a:pt x="15939" y="6909"/>
                  </a:lnTo>
                  <a:lnTo>
                    <a:pt x="16731" y="4581"/>
                  </a:lnTo>
                  <a:cubicBezTo>
                    <a:pt x="17161" y="3300"/>
                    <a:pt x="17522" y="2148"/>
                    <a:pt x="17534" y="2020"/>
                  </a:cubicBezTo>
                  <a:cubicBezTo>
                    <a:pt x="17545" y="1740"/>
                    <a:pt x="17476" y="1705"/>
                    <a:pt x="16381" y="1321"/>
                  </a:cubicBezTo>
                  <a:cubicBezTo>
                    <a:pt x="15927" y="1170"/>
                    <a:pt x="14973" y="832"/>
                    <a:pt x="14251" y="576"/>
                  </a:cubicBezTo>
                  <a:cubicBezTo>
                    <a:pt x="13138" y="169"/>
                    <a:pt x="12580" y="1"/>
                    <a:pt x="12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3148250" y="4488050"/>
              <a:ext cx="26875" cy="10075"/>
            </a:xfrm>
            <a:custGeom>
              <a:rect b="b" l="l" r="r" t="t"/>
              <a:pathLst>
                <a:path extrusionOk="0" h="403" w="1075">
                  <a:moveTo>
                    <a:pt x="200" y="0"/>
                  </a:moveTo>
                  <a:cubicBezTo>
                    <a:pt x="143" y="0"/>
                    <a:pt x="101" y="9"/>
                    <a:pt x="82" y="27"/>
                  </a:cubicBezTo>
                  <a:cubicBezTo>
                    <a:pt x="1" y="109"/>
                    <a:pt x="71" y="155"/>
                    <a:pt x="432" y="283"/>
                  </a:cubicBezTo>
                  <a:cubicBezTo>
                    <a:pt x="662" y="362"/>
                    <a:pt x="839" y="403"/>
                    <a:pt x="941" y="403"/>
                  </a:cubicBezTo>
                  <a:cubicBezTo>
                    <a:pt x="1050" y="403"/>
                    <a:pt x="1075" y="356"/>
                    <a:pt x="990" y="260"/>
                  </a:cubicBezTo>
                  <a:cubicBezTo>
                    <a:pt x="870" y="130"/>
                    <a:pt x="423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021350" y="4417750"/>
              <a:ext cx="85900" cy="50800"/>
            </a:xfrm>
            <a:custGeom>
              <a:rect b="b" l="l" r="r" t="t"/>
              <a:pathLst>
                <a:path extrusionOk="0" h="2032" w="3436">
                  <a:moveTo>
                    <a:pt x="85" y="1"/>
                  </a:moveTo>
                  <a:cubicBezTo>
                    <a:pt x="71" y="1"/>
                    <a:pt x="63" y="4"/>
                    <a:pt x="59" y="10"/>
                  </a:cubicBezTo>
                  <a:cubicBezTo>
                    <a:pt x="1" y="138"/>
                    <a:pt x="82" y="220"/>
                    <a:pt x="1084" y="883"/>
                  </a:cubicBezTo>
                  <a:cubicBezTo>
                    <a:pt x="2264" y="1661"/>
                    <a:pt x="2939" y="2031"/>
                    <a:pt x="3212" y="2031"/>
                  </a:cubicBezTo>
                  <a:cubicBezTo>
                    <a:pt x="3279" y="2031"/>
                    <a:pt x="3322" y="2009"/>
                    <a:pt x="3342" y="1966"/>
                  </a:cubicBezTo>
                  <a:cubicBezTo>
                    <a:pt x="3435" y="1792"/>
                    <a:pt x="3144" y="1594"/>
                    <a:pt x="1607" y="755"/>
                  </a:cubicBezTo>
                  <a:cubicBezTo>
                    <a:pt x="633" y="217"/>
                    <a:pt x="194" y="1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087625" y="4304575"/>
              <a:ext cx="11475" cy="12300"/>
            </a:xfrm>
            <a:custGeom>
              <a:rect b="b" l="l" r="r" t="t"/>
              <a:pathLst>
                <a:path extrusionOk="0" h="492" w="459">
                  <a:moveTo>
                    <a:pt x="90" y="0"/>
                  </a:moveTo>
                  <a:cubicBezTo>
                    <a:pt x="1" y="0"/>
                    <a:pt x="4" y="152"/>
                    <a:pt x="121" y="288"/>
                  </a:cubicBezTo>
                  <a:cubicBezTo>
                    <a:pt x="247" y="430"/>
                    <a:pt x="314" y="491"/>
                    <a:pt x="359" y="491"/>
                  </a:cubicBezTo>
                  <a:cubicBezTo>
                    <a:pt x="380" y="491"/>
                    <a:pt x="397" y="477"/>
                    <a:pt x="412" y="451"/>
                  </a:cubicBezTo>
                  <a:cubicBezTo>
                    <a:pt x="458" y="369"/>
                    <a:pt x="284" y="78"/>
                    <a:pt x="156" y="20"/>
                  </a:cubicBezTo>
                  <a:cubicBezTo>
                    <a:pt x="130" y="6"/>
                    <a:pt x="108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3392450" y="4438375"/>
              <a:ext cx="12250" cy="12375"/>
            </a:xfrm>
            <a:custGeom>
              <a:rect b="b" l="l" r="r" t="t"/>
              <a:pathLst>
                <a:path extrusionOk="0" h="495" w="490">
                  <a:moveTo>
                    <a:pt x="146" y="0"/>
                  </a:moveTo>
                  <a:cubicBezTo>
                    <a:pt x="62" y="0"/>
                    <a:pt x="0" y="67"/>
                    <a:pt x="24" y="198"/>
                  </a:cubicBezTo>
                  <a:cubicBezTo>
                    <a:pt x="52" y="331"/>
                    <a:pt x="289" y="494"/>
                    <a:pt x="407" y="494"/>
                  </a:cubicBezTo>
                  <a:cubicBezTo>
                    <a:pt x="434" y="494"/>
                    <a:pt x="455" y="485"/>
                    <a:pt x="466" y="466"/>
                  </a:cubicBezTo>
                  <a:cubicBezTo>
                    <a:pt x="490" y="419"/>
                    <a:pt x="455" y="303"/>
                    <a:pt x="397" y="187"/>
                  </a:cubicBezTo>
                  <a:cubicBezTo>
                    <a:pt x="328" y="61"/>
                    <a:pt x="227" y="0"/>
                    <a:pt x="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3078400" y="4325150"/>
              <a:ext cx="10775" cy="10975"/>
            </a:xfrm>
            <a:custGeom>
              <a:rect b="b" l="l" r="r" t="t"/>
              <a:pathLst>
                <a:path extrusionOk="0" h="439" w="431">
                  <a:moveTo>
                    <a:pt x="89" y="0"/>
                  </a:moveTo>
                  <a:cubicBezTo>
                    <a:pt x="86" y="0"/>
                    <a:pt x="84" y="0"/>
                    <a:pt x="82" y="0"/>
                  </a:cubicBezTo>
                  <a:cubicBezTo>
                    <a:pt x="1" y="0"/>
                    <a:pt x="1" y="70"/>
                    <a:pt x="59" y="187"/>
                  </a:cubicBezTo>
                  <a:cubicBezTo>
                    <a:pt x="131" y="330"/>
                    <a:pt x="251" y="439"/>
                    <a:pt x="323" y="439"/>
                  </a:cubicBezTo>
                  <a:cubicBezTo>
                    <a:pt x="345" y="439"/>
                    <a:pt x="363" y="429"/>
                    <a:pt x="373" y="408"/>
                  </a:cubicBezTo>
                  <a:cubicBezTo>
                    <a:pt x="430" y="305"/>
                    <a:pt x="207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2920650" y="4938475"/>
              <a:ext cx="32625" cy="27300"/>
            </a:xfrm>
            <a:custGeom>
              <a:rect b="b" l="l" r="r" t="t"/>
              <a:pathLst>
                <a:path extrusionOk="0" h="1092" w="1305">
                  <a:moveTo>
                    <a:pt x="635" y="316"/>
                  </a:moveTo>
                  <a:cubicBezTo>
                    <a:pt x="746" y="316"/>
                    <a:pt x="865" y="354"/>
                    <a:pt x="909" y="428"/>
                  </a:cubicBezTo>
                  <a:cubicBezTo>
                    <a:pt x="975" y="551"/>
                    <a:pt x="820" y="768"/>
                    <a:pt x="674" y="768"/>
                  </a:cubicBezTo>
                  <a:cubicBezTo>
                    <a:pt x="667" y="768"/>
                    <a:pt x="660" y="767"/>
                    <a:pt x="653" y="766"/>
                  </a:cubicBezTo>
                  <a:cubicBezTo>
                    <a:pt x="373" y="743"/>
                    <a:pt x="303" y="626"/>
                    <a:pt x="420" y="405"/>
                  </a:cubicBezTo>
                  <a:cubicBezTo>
                    <a:pt x="447" y="345"/>
                    <a:pt x="538" y="316"/>
                    <a:pt x="635" y="316"/>
                  </a:cubicBezTo>
                  <a:close/>
                  <a:moveTo>
                    <a:pt x="693" y="0"/>
                  </a:moveTo>
                  <a:cubicBezTo>
                    <a:pt x="526" y="0"/>
                    <a:pt x="355" y="24"/>
                    <a:pt x="280" y="68"/>
                  </a:cubicBezTo>
                  <a:cubicBezTo>
                    <a:pt x="105" y="172"/>
                    <a:pt x="1" y="428"/>
                    <a:pt x="35" y="685"/>
                  </a:cubicBezTo>
                  <a:cubicBezTo>
                    <a:pt x="73" y="950"/>
                    <a:pt x="341" y="1092"/>
                    <a:pt x="617" y="1092"/>
                  </a:cubicBezTo>
                  <a:cubicBezTo>
                    <a:pt x="849" y="1092"/>
                    <a:pt x="1088" y="991"/>
                    <a:pt x="1200" y="778"/>
                  </a:cubicBezTo>
                  <a:cubicBezTo>
                    <a:pt x="1304" y="568"/>
                    <a:pt x="1223" y="149"/>
                    <a:pt x="1048" y="56"/>
                  </a:cubicBezTo>
                  <a:cubicBezTo>
                    <a:pt x="978" y="18"/>
                    <a:pt x="837" y="0"/>
                    <a:pt x="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378750" y="4466575"/>
              <a:ext cx="16050" cy="10150"/>
            </a:xfrm>
            <a:custGeom>
              <a:rect b="b" l="l" r="r" t="t"/>
              <a:pathLst>
                <a:path extrusionOk="0" h="406" w="642">
                  <a:moveTo>
                    <a:pt x="365" y="0"/>
                  </a:moveTo>
                  <a:cubicBezTo>
                    <a:pt x="250" y="0"/>
                    <a:pt x="128" y="88"/>
                    <a:pt x="48" y="258"/>
                  </a:cubicBezTo>
                  <a:cubicBezTo>
                    <a:pt x="0" y="354"/>
                    <a:pt x="29" y="405"/>
                    <a:pt x="108" y="405"/>
                  </a:cubicBezTo>
                  <a:cubicBezTo>
                    <a:pt x="163" y="405"/>
                    <a:pt x="243" y="380"/>
                    <a:pt x="339" y="328"/>
                  </a:cubicBezTo>
                  <a:cubicBezTo>
                    <a:pt x="619" y="188"/>
                    <a:pt x="642" y="118"/>
                    <a:pt x="467" y="25"/>
                  </a:cubicBezTo>
                  <a:cubicBezTo>
                    <a:pt x="435" y="9"/>
                    <a:pt x="400" y="0"/>
                    <a:pt x="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3508575" y="4459000"/>
              <a:ext cx="13950" cy="99125"/>
            </a:xfrm>
            <a:custGeom>
              <a:rect b="b" l="l" r="r" t="t"/>
              <a:pathLst>
                <a:path extrusionOk="0" h="3965" w="558">
                  <a:moveTo>
                    <a:pt x="83" y="0"/>
                  </a:moveTo>
                  <a:cubicBezTo>
                    <a:pt x="79" y="0"/>
                    <a:pt x="75" y="1"/>
                    <a:pt x="71" y="2"/>
                  </a:cubicBezTo>
                  <a:cubicBezTo>
                    <a:pt x="24" y="13"/>
                    <a:pt x="24" y="374"/>
                    <a:pt x="71" y="782"/>
                  </a:cubicBezTo>
                  <a:cubicBezTo>
                    <a:pt x="210" y="1876"/>
                    <a:pt x="210" y="2540"/>
                    <a:pt x="82" y="3285"/>
                  </a:cubicBezTo>
                  <a:cubicBezTo>
                    <a:pt x="24" y="3646"/>
                    <a:pt x="1" y="3949"/>
                    <a:pt x="36" y="3960"/>
                  </a:cubicBezTo>
                  <a:cubicBezTo>
                    <a:pt x="41" y="3963"/>
                    <a:pt x="47" y="3965"/>
                    <a:pt x="54" y="3965"/>
                  </a:cubicBezTo>
                  <a:cubicBezTo>
                    <a:pt x="163" y="3965"/>
                    <a:pt x="354" y="3492"/>
                    <a:pt x="420" y="3029"/>
                  </a:cubicBezTo>
                  <a:cubicBezTo>
                    <a:pt x="558" y="2078"/>
                    <a:pt x="323" y="0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098750" y="4734125"/>
              <a:ext cx="30900" cy="31500"/>
            </a:xfrm>
            <a:custGeom>
              <a:rect b="b" l="l" r="r" t="t"/>
              <a:pathLst>
                <a:path extrusionOk="0" h="1260" w="1236">
                  <a:moveTo>
                    <a:pt x="492" y="1"/>
                  </a:moveTo>
                  <a:cubicBezTo>
                    <a:pt x="312" y="1"/>
                    <a:pt x="134" y="76"/>
                    <a:pt x="71" y="208"/>
                  </a:cubicBezTo>
                  <a:cubicBezTo>
                    <a:pt x="0" y="342"/>
                    <a:pt x="4" y="380"/>
                    <a:pt x="141" y="380"/>
                  </a:cubicBezTo>
                  <a:cubicBezTo>
                    <a:pt x="182" y="380"/>
                    <a:pt x="236" y="377"/>
                    <a:pt x="304" y="371"/>
                  </a:cubicBezTo>
                  <a:cubicBezTo>
                    <a:pt x="334" y="368"/>
                    <a:pt x="361" y="366"/>
                    <a:pt x="385" y="366"/>
                  </a:cubicBezTo>
                  <a:cubicBezTo>
                    <a:pt x="527" y="366"/>
                    <a:pt x="576" y="442"/>
                    <a:pt x="735" y="791"/>
                  </a:cubicBezTo>
                  <a:cubicBezTo>
                    <a:pt x="887" y="1118"/>
                    <a:pt x="973" y="1259"/>
                    <a:pt x="1042" y="1259"/>
                  </a:cubicBezTo>
                  <a:cubicBezTo>
                    <a:pt x="1074" y="1259"/>
                    <a:pt x="1102" y="1230"/>
                    <a:pt x="1131" y="1175"/>
                  </a:cubicBezTo>
                  <a:cubicBezTo>
                    <a:pt x="1236" y="977"/>
                    <a:pt x="968" y="173"/>
                    <a:pt x="747" y="57"/>
                  </a:cubicBezTo>
                  <a:cubicBezTo>
                    <a:pt x="670" y="19"/>
                    <a:pt x="581" y="1"/>
                    <a:pt x="4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848475" y="4641125"/>
              <a:ext cx="130125" cy="130700"/>
            </a:xfrm>
            <a:custGeom>
              <a:rect b="b" l="l" r="r" t="t"/>
              <a:pathLst>
                <a:path extrusionOk="0" h="5228" w="5205">
                  <a:moveTo>
                    <a:pt x="2550" y="494"/>
                  </a:moveTo>
                  <a:lnTo>
                    <a:pt x="3272" y="1262"/>
                  </a:lnTo>
                  <a:cubicBezTo>
                    <a:pt x="4075" y="2147"/>
                    <a:pt x="4599" y="2834"/>
                    <a:pt x="4646" y="3090"/>
                  </a:cubicBezTo>
                  <a:cubicBezTo>
                    <a:pt x="4680" y="3230"/>
                    <a:pt x="4576" y="3335"/>
                    <a:pt x="3970" y="3754"/>
                  </a:cubicBezTo>
                  <a:cubicBezTo>
                    <a:pt x="3225" y="4254"/>
                    <a:pt x="2608" y="4604"/>
                    <a:pt x="2305" y="4708"/>
                  </a:cubicBezTo>
                  <a:cubicBezTo>
                    <a:pt x="2259" y="4724"/>
                    <a:pt x="2214" y="4732"/>
                    <a:pt x="2169" y="4732"/>
                  </a:cubicBezTo>
                  <a:cubicBezTo>
                    <a:pt x="1944" y="4732"/>
                    <a:pt x="1725" y="4530"/>
                    <a:pt x="1386" y="4045"/>
                  </a:cubicBezTo>
                  <a:cubicBezTo>
                    <a:pt x="571" y="2869"/>
                    <a:pt x="350" y="2380"/>
                    <a:pt x="489" y="2101"/>
                  </a:cubicBezTo>
                  <a:cubicBezTo>
                    <a:pt x="594" y="1891"/>
                    <a:pt x="1991" y="750"/>
                    <a:pt x="2329" y="599"/>
                  </a:cubicBezTo>
                  <a:lnTo>
                    <a:pt x="2550" y="494"/>
                  </a:lnTo>
                  <a:close/>
                  <a:moveTo>
                    <a:pt x="2539" y="1"/>
                  </a:moveTo>
                  <a:cubicBezTo>
                    <a:pt x="2495" y="1"/>
                    <a:pt x="2454" y="6"/>
                    <a:pt x="2422" y="17"/>
                  </a:cubicBezTo>
                  <a:cubicBezTo>
                    <a:pt x="1910" y="214"/>
                    <a:pt x="256" y="1600"/>
                    <a:pt x="47" y="1996"/>
                  </a:cubicBezTo>
                  <a:cubicBezTo>
                    <a:pt x="0" y="2101"/>
                    <a:pt x="0" y="2357"/>
                    <a:pt x="58" y="2566"/>
                  </a:cubicBezTo>
                  <a:cubicBezTo>
                    <a:pt x="163" y="2974"/>
                    <a:pt x="815" y="4185"/>
                    <a:pt x="1223" y="4697"/>
                  </a:cubicBezTo>
                  <a:cubicBezTo>
                    <a:pt x="1495" y="5042"/>
                    <a:pt x="1786" y="5228"/>
                    <a:pt x="2079" y="5228"/>
                  </a:cubicBezTo>
                  <a:cubicBezTo>
                    <a:pt x="2112" y="5228"/>
                    <a:pt x="2145" y="5225"/>
                    <a:pt x="2177" y="5221"/>
                  </a:cubicBezTo>
                  <a:cubicBezTo>
                    <a:pt x="2631" y="5162"/>
                    <a:pt x="4890" y="3777"/>
                    <a:pt x="5053" y="3451"/>
                  </a:cubicBezTo>
                  <a:cubicBezTo>
                    <a:pt x="5204" y="3160"/>
                    <a:pt x="5123" y="2846"/>
                    <a:pt x="4739" y="2229"/>
                  </a:cubicBezTo>
                  <a:cubicBezTo>
                    <a:pt x="4273" y="1483"/>
                    <a:pt x="3202" y="249"/>
                    <a:pt x="2864" y="75"/>
                  </a:cubicBezTo>
                  <a:cubicBezTo>
                    <a:pt x="2760" y="27"/>
                    <a:pt x="2639" y="1"/>
                    <a:pt x="2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2921800" y="4698225"/>
              <a:ext cx="28275" cy="38900"/>
            </a:xfrm>
            <a:custGeom>
              <a:rect b="b" l="l" r="r" t="t"/>
              <a:pathLst>
                <a:path extrusionOk="0" h="1556" w="1131">
                  <a:moveTo>
                    <a:pt x="544" y="0"/>
                  </a:moveTo>
                  <a:cubicBezTo>
                    <a:pt x="469" y="0"/>
                    <a:pt x="470" y="112"/>
                    <a:pt x="572" y="329"/>
                  </a:cubicBezTo>
                  <a:lnTo>
                    <a:pt x="711" y="643"/>
                  </a:lnTo>
                  <a:lnTo>
                    <a:pt x="420" y="946"/>
                  </a:lnTo>
                  <a:cubicBezTo>
                    <a:pt x="257" y="1109"/>
                    <a:pt x="94" y="1307"/>
                    <a:pt x="59" y="1388"/>
                  </a:cubicBezTo>
                  <a:cubicBezTo>
                    <a:pt x="1" y="1500"/>
                    <a:pt x="3" y="1556"/>
                    <a:pt x="64" y="1556"/>
                  </a:cubicBezTo>
                  <a:cubicBezTo>
                    <a:pt x="136" y="1556"/>
                    <a:pt x="291" y="1477"/>
                    <a:pt x="525" y="1318"/>
                  </a:cubicBezTo>
                  <a:cubicBezTo>
                    <a:pt x="793" y="1144"/>
                    <a:pt x="967" y="957"/>
                    <a:pt x="1037" y="783"/>
                  </a:cubicBezTo>
                  <a:cubicBezTo>
                    <a:pt x="1130" y="550"/>
                    <a:pt x="1107" y="480"/>
                    <a:pt x="874" y="236"/>
                  </a:cubicBezTo>
                  <a:cubicBezTo>
                    <a:pt x="721" y="77"/>
                    <a:pt x="606" y="0"/>
                    <a:pt x="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2854300" y="4784575"/>
              <a:ext cx="35100" cy="30900"/>
            </a:xfrm>
            <a:custGeom>
              <a:rect b="b" l="l" r="r" t="t"/>
              <a:pathLst>
                <a:path extrusionOk="0" h="1236" w="1404">
                  <a:moveTo>
                    <a:pt x="754" y="350"/>
                  </a:moveTo>
                  <a:cubicBezTo>
                    <a:pt x="826" y="350"/>
                    <a:pt x="891" y="370"/>
                    <a:pt x="931" y="414"/>
                  </a:cubicBezTo>
                  <a:cubicBezTo>
                    <a:pt x="1071" y="577"/>
                    <a:pt x="1025" y="798"/>
                    <a:pt x="838" y="880"/>
                  </a:cubicBezTo>
                  <a:cubicBezTo>
                    <a:pt x="800" y="895"/>
                    <a:pt x="760" y="901"/>
                    <a:pt x="718" y="901"/>
                  </a:cubicBezTo>
                  <a:cubicBezTo>
                    <a:pt x="533" y="901"/>
                    <a:pt x="340" y="764"/>
                    <a:pt x="349" y="612"/>
                  </a:cubicBezTo>
                  <a:cubicBezTo>
                    <a:pt x="366" y="464"/>
                    <a:pt x="580" y="350"/>
                    <a:pt x="754" y="350"/>
                  </a:cubicBezTo>
                  <a:close/>
                  <a:moveTo>
                    <a:pt x="718" y="1"/>
                  </a:moveTo>
                  <a:cubicBezTo>
                    <a:pt x="584" y="1"/>
                    <a:pt x="449" y="46"/>
                    <a:pt x="338" y="146"/>
                  </a:cubicBezTo>
                  <a:cubicBezTo>
                    <a:pt x="82" y="379"/>
                    <a:pt x="0" y="565"/>
                    <a:pt x="82" y="833"/>
                  </a:cubicBezTo>
                  <a:cubicBezTo>
                    <a:pt x="173" y="1111"/>
                    <a:pt x="418" y="1235"/>
                    <a:pt x="670" y="1235"/>
                  </a:cubicBezTo>
                  <a:cubicBezTo>
                    <a:pt x="1030" y="1235"/>
                    <a:pt x="1403" y="983"/>
                    <a:pt x="1362" y="565"/>
                  </a:cubicBezTo>
                  <a:cubicBezTo>
                    <a:pt x="1322" y="227"/>
                    <a:pt x="1020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974200" y="4807675"/>
              <a:ext cx="30000" cy="55100"/>
            </a:xfrm>
            <a:custGeom>
              <a:rect b="b" l="l" r="r" t="t"/>
              <a:pathLst>
                <a:path extrusionOk="0" h="2204" w="1200">
                  <a:moveTo>
                    <a:pt x="234" y="1"/>
                  </a:moveTo>
                  <a:cubicBezTo>
                    <a:pt x="32" y="1"/>
                    <a:pt x="1" y="195"/>
                    <a:pt x="210" y="305"/>
                  </a:cubicBezTo>
                  <a:cubicBezTo>
                    <a:pt x="420" y="410"/>
                    <a:pt x="478" y="573"/>
                    <a:pt x="781" y="1725"/>
                  </a:cubicBezTo>
                  <a:cubicBezTo>
                    <a:pt x="869" y="2077"/>
                    <a:pt x="907" y="2203"/>
                    <a:pt x="960" y="2203"/>
                  </a:cubicBezTo>
                  <a:cubicBezTo>
                    <a:pt x="985" y="2203"/>
                    <a:pt x="1012" y="2177"/>
                    <a:pt x="1049" y="2133"/>
                  </a:cubicBezTo>
                  <a:cubicBezTo>
                    <a:pt x="1200" y="1923"/>
                    <a:pt x="1177" y="1062"/>
                    <a:pt x="1002" y="608"/>
                  </a:cubicBezTo>
                  <a:cubicBezTo>
                    <a:pt x="862" y="258"/>
                    <a:pt x="594" y="49"/>
                    <a:pt x="269" y="2"/>
                  </a:cubicBezTo>
                  <a:cubicBezTo>
                    <a:pt x="256" y="1"/>
                    <a:pt x="245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2991675" y="4686725"/>
              <a:ext cx="32625" cy="25850"/>
            </a:xfrm>
            <a:custGeom>
              <a:rect b="b" l="l" r="r" t="t"/>
              <a:pathLst>
                <a:path extrusionOk="0" h="1034" w="1305">
                  <a:moveTo>
                    <a:pt x="629" y="300"/>
                  </a:moveTo>
                  <a:cubicBezTo>
                    <a:pt x="696" y="300"/>
                    <a:pt x="766" y="338"/>
                    <a:pt x="815" y="416"/>
                  </a:cubicBezTo>
                  <a:cubicBezTo>
                    <a:pt x="862" y="498"/>
                    <a:pt x="873" y="614"/>
                    <a:pt x="850" y="672"/>
                  </a:cubicBezTo>
                  <a:cubicBezTo>
                    <a:pt x="826" y="721"/>
                    <a:pt x="777" y="742"/>
                    <a:pt x="722" y="742"/>
                  </a:cubicBezTo>
                  <a:cubicBezTo>
                    <a:pt x="592" y="742"/>
                    <a:pt x="423" y="628"/>
                    <a:pt x="431" y="498"/>
                  </a:cubicBezTo>
                  <a:cubicBezTo>
                    <a:pt x="451" y="370"/>
                    <a:pt x="537" y="300"/>
                    <a:pt x="629" y="300"/>
                  </a:cubicBezTo>
                  <a:close/>
                  <a:moveTo>
                    <a:pt x="614" y="0"/>
                  </a:moveTo>
                  <a:cubicBezTo>
                    <a:pt x="531" y="0"/>
                    <a:pt x="459" y="47"/>
                    <a:pt x="338" y="148"/>
                  </a:cubicBezTo>
                  <a:cubicBezTo>
                    <a:pt x="0" y="428"/>
                    <a:pt x="0" y="440"/>
                    <a:pt x="163" y="719"/>
                  </a:cubicBezTo>
                  <a:cubicBezTo>
                    <a:pt x="338" y="1010"/>
                    <a:pt x="373" y="1033"/>
                    <a:pt x="641" y="1033"/>
                  </a:cubicBezTo>
                  <a:cubicBezTo>
                    <a:pt x="920" y="1033"/>
                    <a:pt x="1036" y="963"/>
                    <a:pt x="1164" y="719"/>
                  </a:cubicBezTo>
                  <a:cubicBezTo>
                    <a:pt x="1304" y="451"/>
                    <a:pt x="1223" y="277"/>
                    <a:pt x="873" y="90"/>
                  </a:cubicBezTo>
                  <a:cubicBezTo>
                    <a:pt x="757" y="32"/>
                    <a:pt x="682" y="0"/>
                    <a:pt x="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054250" y="4859875"/>
              <a:ext cx="32900" cy="27225"/>
            </a:xfrm>
            <a:custGeom>
              <a:rect b="b" l="l" r="r" t="t"/>
              <a:pathLst>
                <a:path extrusionOk="0" h="1089" w="1316">
                  <a:moveTo>
                    <a:pt x="513" y="299"/>
                  </a:moveTo>
                  <a:cubicBezTo>
                    <a:pt x="717" y="299"/>
                    <a:pt x="832" y="440"/>
                    <a:pt x="745" y="592"/>
                  </a:cubicBezTo>
                  <a:cubicBezTo>
                    <a:pt x="708" y="671"/>
                    <a:pt x="646" y="708"/>
                    <a:pt x="583" y="708"/>
                  </a:cubicBezTo>
                  <a:cubicBezTo>
                    <a:pt x="488" y="708"/>
                    <a:pt x="389" y="627"/>
                    <a:pt x="361" y="487"/>
                  </a:cubicBezTo>
                  <a:cubicBezTo>
                    <a:pt x="326" y="336"/>
                    <a:pt x="350" y="313"/>
                    <a:pt x="466" y="301"/>
                  </a:cubicBezTo>
                  <a:cubicBezTo>
                    <a:pt x="482" y="299"/>
                    <a:pt x="498" y="299"/>
                    <a:pt x="513" y="299"/>
                  </a:cubicBezTo>
                  <a:close/>
                  <a:moveTo>
                    <a:pt x="588" y="1"/>
                  </a:moveTo>
                  <a:cubicBezTo>
                    <a:pt x="465" y="1"/>
                    <a:pt x="344" y="19"/>
                    <a:pt x="268" y="57"/>
                  </a:cubicBezTo>
                  <a:cubicBezTo>
                    <a:pt x="93" y="150"/>
                    <a:pt x="0" y="452"/>
                    <a:pt x="70" y="685"/>
                  </a:cubicBezTo>
                  <a:cubicBezTo>
                    <a:pt x="148" y="920"/>
                    <a:pt x="382" y="1089"/>
                    <a:pt x="621" y="1089"/>
                  </a:cubicBezTo>
                  <a:cubicBezTo>
                    <a:pt x="666" y="1089"/>
                    <a:pt x="712" y="1082"/>
                    <a:pt x="757" y="1069"/>
                  </a:cubicBezTo>
                  <a:cubicBezTo>
                    <a:pt x="1176" y="965"/>
                    <a:pt x="1316" y="254"/>
                    <a:pt x="955" y="68"/>
                  </a:cubicBezTo>
                  <a:cubicBezTo>
                    <a:pt x="874" y="25"/>
                    <a:pt x="729" y="1"/>
                    <a:pt x="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2901450" y="4780650"/>
              <a:ext cx="128950" cy="133200"/>
            </a:xfrm>
            <a:custGeom>
              <a:rect b="b" l="l" r="r" t="t"/>
              <a:pathLst>
                <a:path extrusionOk="0" h="5328" w="5158">
                  <a:moveTo>
                    <a:pt x="2138" y="466"/>
                  </a:moveTo>
                  <a:cubicBezTo>
                    <a:pt x="3488" y="466"/>
                    <a:pt x="4336" y="697"/>
                    <a:pt x="4552" y="1107"/>
                  </a:cubicBezTo>
                  <a:cubicBezTo>
                    <a:pt x="4634" y="1270"/>
                    <a:pt x="4634" y="3924"/>
                    <a:pt x="4552" y="4448"/>
                  </a:cubicBezTo>
                  <a:cubicBezTo>
                    <a:pt x="4517" y="4599"/>
                    <a:pt x="4389" y="4646"/>
                    <a:pt x="3679" y="4692"/>
                  </a:cubicBezTo>
                  <a:cubicBezTo>
                    <a:pt x="3296" y="4721"/>
                    <a:pt x="2763" y="4742"/>
                    <a:pt x="2379" y="4742"/>
                  </a:cubicBezTo>
                  <a:cubicBezTo>
                    <a:pt x="2296" y="4742"/>
                    <a:pt x="2220" y="4741"/>
                    <a:pt x="2154" y="4739"/>
                  </a:cubicBezTo>
                  <a:cubicBezTo>
                    <a:pt x="1781" y="4727"/>
                    <a:pt x="1304" y="4704"/>
                    <a:pt x="1095" y="4669"/>
                  </a:cubicBezTo>
                  <a:cubicBezTo>
                    <a:pt x="664" y="4611"/>
                    <a:pt x="640" y="4588"/>
                    <a:pt x="734" y="3912"/>
                  </a:cubicBezTo>
                  <a:cubicBezTo>
                    <a:pt x="769" y="3656"/>
                    <a:pt x="838" y="2865"/>
                    <a:pt x="897" y="2154"/>
                  </a:cubicBezTo>
                  <a:cubicBezTo>
                    <a:pt x="955" y="1374"/>
                    <a:pt x="1048" y="781"/>
                    <a:pt x="1118" y="664"/>
                  </a:cubicBezTo>
                  <a:cubicBezTo>
                    <a:pt x="1223" y="501"/>
                    <a:pt x="1386" y="466"/>
                    <a:pt x="2038" y="466"/>
                  </a:cubicBezTo>
                  <a:cubicBezTo>
                    <a:pt x="2071" y="466"/>
                    <a:pt x="2105" y="466"/>
                    <a:pt x="2138" y="466"/>
                  </a:cubicBezTo>
                  <a:close/>
                  <a:moveTo>
                    <a:pt x="2113" y="0"/>
                  </a:moveTo>
                  <a:cubicBezTo>
                    <a:pt x="2084" y="0"/>
                    <a:pt x="2055" y="0"/>
                    <a:pt x="2026" y="1"/>
                  </a:cubicBezTo>
                  <a:cubicBezTo>
                    <a:pt x="1199" y="24"/>
                    <a:pt x="897" y="105"/>
                    <a:pt x="769" y="362"/>
                  </a:cubicBezTo>
                  <a:cubicBezTo>
                    <a:pt x="710" y="478"/>
                    <a:pt x="512" y="1456"/>
                    <a:pt x="326" y="2539"/>
                  </a:cubicBezTo>
                  <a:cubicBezTo>
                    <a:pt x="58" y="4087"/>
                    <a:pt x="0" y="4553"/>
                    <a:pt x="93" y="4774"/>
                  </a:cubicBezTo>
                  <a:cubicBezTo>
                    <a:pt x="152" y="4925"/>
                    <a:pt x="268" y="5077"/>
                    <a:pt x="338" y="5123"/>
                  </a:cubicBezTo>
                  <a:cubicBezTo>
                    <a:pt x="614" y="5264"/>
                    <a:pt x="1358" y="5327"/>
                    <a:pt x="2166" y="5327"/>
                  </a:cubicBezTo>
                  <a:cubicBezTo>
                    <a:pt x="3301" y="5327"/>
                    <a:pt x="4562" y="5201"/>
                    <a:pt x="4820" y="4984"/>
                  </a:cubicBezTo>
                  <a:cubicBezTo>
                    <a:pt x="4995" y="4832"/>
                    <a:pt x="5018" y="4692"/>
                    <a:pt x="5065" y="3493"/>
                  </a:cubicBezTo>
                  <a:cubicBezTo>
                    <a:pt x="5158" y="1188"/>
                    <a:pt x="5088" y="850"/>
                    <a:pt x="4459" y="443"/>
                  </a:cubicBezTo>
                  <a:cubicBezTo>
                    <a:pt x="4052" y="183"/>
                    <a:pt x="3065" y="0"/>
                    <a:pt x="2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031550" y="4712475"/>
              <a:ext cx="119650" cy="103350"/>
            </a:xfrm>
            <a:custGeom>
              <a:rect b="b" l="l" r="r" t="t"/>
              <a:pathLst>
                <a:path extrusionOk="0" h="4134" w="4786">
                  <a:moveTo>
                    <a:pt x="3540" y="434"/>
                  </a:moveTo>
                  <a:cubicBezTo>
                    <a:pt x="3702" y="446"/>
                    <a:pt x="3889" y="504"/>
                    <a:pt x="3935" y="562"/>
                  </a:cubicBezTo>
                  <a:cubicBezTo>
                    <a:pt x="4052" y="679"/>
                    <a:pt x="4261" y="1913"/>
                    <a:pt x="4250" y="2413"/>
                  </a:cubicBezTo>
                  <a:cubicBezTo>
                    <a:pt x="4250" y="2588"/>
                    <a:pt x="4191" y="2797"/>
                    <a:pt x="4122" y="2879"/>
                  </a:cubicBezTo>
                  <a:cubicBezTo>
                    <a:pt x="3935" y="3089"/>
                    <a:pt x="2562" y="3577"/>
                    <a:pt x="2026" y="3624"/>
                  </a:cubicBezTo>
                  <a:cubicBezTo>
                    <a:pt x="1897" y="3635"/>
                    <a:pt x="1797" y="3642"/>
                    <a:pt x="1716" y="3642"/>
                  </a:cubicBezTo>
                  <a:cubicBezTo>
                    <a:pt x="1445" y="3642"/>
                    <a:pt x="1388" y="3557"/>
                    <a:pt x="1199" y="3217"/>
                  </a:cubicBezTo>
                  <a:cubicBezTo>
                    <a:pt x="967" y="2786"/>
                    <a:pt x="396" y="1296"/>
                    <a:pt x="443" y="1214"/>
                  </a:cubicBezTo>
                  <a:cubicBezTo>
                    <a:pt x="489" y="1109"/>
                    <a:pt x="3214" y="434"/>
                    <a:pt x="3540" y="434"/>
                  </a:cubicBezTo>
                  <a:close/>
                  <a:moveTo>
                    <a:pt x="3490" y="1"/>
                  </a:moveTo>
                  <a:cubicBezTo>
                    <a:pt x="2628" y="1"/>
                    <a:pt x="557" y="552"/>
                    <a:pt x="210" y="888"/>
                  </a:cubicBezTo>
                  <a:cubicBezTo>
                    <a:pt x="12" y="1086"/>
                    <a:pt x="0" y="1133"/>
                    <a:pt x="117" y="1622"/>
                  </a:cubicBezTo>
                  <a:cubicBezTo>
                    <a:pt x="338" y="2600"/>
                    <a:pt x="676" y="3508"/>
                    <a:pt x="932" y="3775"/>
                  </a:cubicBezTo>
                  <a:cubicBezTo>
                    <a:pt x="1153" y="4014"/>
                    <a:pt x="1395" y="4134"/>
                    <a:pt x="1758" y="4134"/>
                  </a:cubicBezTo>
                  <a:cubicBezTo>
                    <a:pt x="2102" y="4134"/>
                    <a:pt x="2555" y="4026"/>
                    <a:pt x="3202" y="3810"/>
                  </a:cubicBezTo>
                  <a:cubicBezTo>
                    <a:pt x="4564" y="3345"/>
                    <a:pt x="4785" y="3054"/>
                    <a:pt x="4657" y="1843"/>
                  </a:cubicBezTo>
                  <a:cubicBezTo>
                    <a:pt x="4494" y="364"/>
                    <a:pt x="4320" y="50"/>
                    <a:pt x="3586" y="3"/>
                  </a:cubicBezTo>
                  <a:cubicBezTo>
                    <a:pt x="3556" y="2"/>
                    <a:pt x="3524" y="1"/>
                    <a:pt x="34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3130027" y="4883242"/>
              <a:ext cx="77450" cy="149300"/>
            </a:xfrm>
            <a:custGeom>
              <a:rect b="b" l="l" r="r" t="t"/>
              <a:pathLst>
                <a:path extrusionOk="0" h="5972" w="3098">
                  <a:moveTo>
                    <a:pt x="2831" y="1"/>
                  </a:moveTo>
                  <a:cubicBezTo>
                    <a:pt x="2580" y="1"/>
                    <a:pt x="1817" y="1175"/>
                    <a:pt x="1653" y="1392"/>
                  </a:cubicBezTo>
                  <a:cubicBezTo>
                    <a:pt x="1211" y="1975"/>
                    <a:pt x="757" y="2580"/>
                    <a:pt x="454" y="3255"/>
                  </a:cubicBezTo>
                  <a:cubicBezTo>
                    <a:pt x="152" y="3930"/>
                    <a:pt x="0" y="4699"/>
                    <a:pt x="186" y="5421"/>
                  </a:cubicBezTo>
                  <a:cubicBezTo>
                    <a:pt x="245" y="5642"/>
                    <a:pt x="361" y="5886"/>
                    <a:pt x="582" y="5956"/>
                  </a:cubicBezTo>
                  <a:cubicBezTo>
                    <a:pt x="620" y="5967"/>
                    <a:pt x="657" y="5972"/>
                    <a:pt x="694" y="5972"/>
                  </a:cubicBezTo>
                  <a:cubicBezTo>
                    <a:pt x="974" y="5972"/>
                    <a:pt x="1218" y="5677"/>
                    <a:pt x="1362" y="5409"/>
                  </a:cubicBezTo>
                  <a:cubicBezTo>
                    <a:pt x="1979" y="4315"/>
                    <a:pt x="2422" y="3115"/>
                    <a:pt x="2666" y="1870"/>
                  </a:cubicBezTo>
                  <a:cubicBezTo>
                    <a:pt x="2736" y="1579"/>
                    <a:pt x="3097" y="251"/>
                    <a:pt x="2876" y="19"/>
                  </a:cubicBezTo>
                  <a:cubicBezTo>
                    <a:pt x="2864" y="6"/>
                    <a:pt x="2849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3217927" y="4883217"/>
              <a:ext cx="49500" cy="105475"/>
            </a:xfrm>
            <a:custGeom>
              <a:rect b="b" l="l" r="r" t="t"/>
              <a:pathLst>
                <a:path extrusionOk="0" h="4219" w="1980">
                  <a:moveTo>
                    <a:pt x="251" y="0"/>
                  </a:moveTo>
                  <a:cubicBezTo>
                    <a:pt x="237" y="0"/>
                    <a:pt x="223" y="3"/>
                    <a:pt x="210" y="8"/>
                  </a:cubicBezTo>
                  <a:cubicBezTo>
                    <a:pt x="0" y="89"/>
                    <a:pt x="128" y="1277"/>
                    <a:pt x="128" y="1498"/>
                  </a:cubicBezTo>
                  <a:cubicBezTo>
                    <a:pt x="151" y="2080"/>
                    <a:pt x="163" y="2662"/>
                    <a:pt x="314" y="3163"/>
                  </a:cubicBezTo>
                  <a:cubicBezTo>
                    <a:pt x="466" y="3664"/>
                    <a:pt x="745" y="4071"/>
                    <a:pt x="1223" y="4199"/>
                  </a:cubicBezTo>
                  <a:cubicBezTo>
                    <a:pt x="1268" y="4211"/>
                    <a:pt x="1318" y="4218"/>
                    <a:pt x="1371" y="4218"/>
                  </a:cubicBezTo>
                  <a:cubicBezTo>
                    <a:pt x="1482" y="4218"/>
                    <a:pt x="1605" y="4185"/>
                    <a:pt x="1723" y="4083"/>
                  </a:cubicBezTo>
                  <a:cubicBezTo>
                    <a:pt x="1968" y="3862"/>
                    <a:pt x="1979" y="3512"/>
                    <a:pt x="1933" y="3268"/>
                  </a:cubicBezTo>
                  <a:cubicBezTo>
                    <a:pt x="1770" y="2360"/>
                    <a:pt x="1444" y="1556"/>
                    <a:pt x="990" y="881"/>
                  </a:cubicBezTo>
                  <a:cubicBezTo>
                    <a:pt x="891" y="727"/>
                    <a:pt x="50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8"/>
          <p:cNvSpPr txBox="1"/>
          <p:nvPr>
            <p:ph type="ctrTitle"/>
          </p:nvPr>
        </p:nvSpPr>
        <p:spPr>
          <a:xfrm>
            <a:off x="2669425" y="1022450"/>
            <a:ext cx="3805200" cy="30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9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1" name="Google Shape;181;p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9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9"/>
          <p:cNvSpPr/>
          <p:nvPr/>
        </p:nvSpPr>
        <p:spPr>
          <a:xfrm flipH="1" rot="-3680997">
            <a:off x="1870217" y="3785318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 flipH="1" rot="-4068928">
            <a:off x="1428196" y="4187455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 rot="4068928">
            <a:off x="7455021" y="1114230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9"/>
          <p:cNvGrpSpPr/>
          <p:nvPr/>
        </p:nvGrpSpPr>
        <p:grpSpPr>
          <a:xfrm rot="-1324656">
            <a:off x="6944968" y="2948953"/>
            <a:ext cx="3254347" cy="2885218"/>
            <a:chOff x="1389975" y="971075"/>
            <a:chExt cx="746300" cy="661650"/>
          </a:xfrm>
        </p:grpSpPr>
        <p:sp>
          <p:nvSpPr>
            <p:cNvPr id="189" name="Google Shape;189;p9"/>
            <p:cNvSpPr/>
            <p:nvPr/>
          </p:nvSpPr>
          <p:spPr>
            <a:xfrm>
              <a:off x="1880700" y="1006550"/>
              <a:ext cx="79025" cy="36750"/>
            </a:xfrm>
            <a:custGeom>
              <a:rect b="b" l="l" r="r" t="t"/>
              <a:pathLst>
                <a:path extrusionOk="0" h="1470" w="3161">
                  <a:moveTo>
                    <a:pt x="2474" y="0"/>
                  </a:moveTo>
                  <a:cubicBezTo>
                    <a:pt x="2414" y="0"/>
                    <a:pt x="2349" y="3"/>
                    <a:pt x="2283" y="10"/>
                  </a:cubicBezTo>
                  <a:cubicBezTo>
                    <a:pt x="1817" y="57"/>
                    <a:pt x="1398" y="208"/>
                    <a:pt x="1049" y="441"/>
                  </a:cubicBezTo>
                  <a:cubicBezTo>
                    <a:pt x="664" y="709"/>
                    <a:pt x="1" y="1373"/>
                    <a:pt x="47" y="1442"/>
                  </a:cubicBezTo>
                  <a:cubicBezTo>
                    <a:pt x="57" y="1460"/>
                    <a:pt x="72" y="1470"/>
                    <a:pt x="96" y="1470"/>
                  </a:cubicBezTo>
                  <a:cubicBezTo>
                    <a:pt x="186" y="1470"/>
                    <a:pt x="408" y="1331"/>
                    <a:pt x="1014" y="918"/>
                  </a:cubicBezTo>
                  <a:cubicBezTo>
                    <a:pt x="1654" y="488"/>
                    <a:pt x="2120" y="290"/>
                    <a:pt x="2678" y="232"/>
                  </a:cubicBezTo>
                  <a:cubicBezTo>
                    <a:pt x="3160" y="170"/>
                    <a:pt x="2920" y="0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597825" y="1327450"/>
              <a:ext cx="35225" cy="6975"/>
            </a:xfrm>
            <a:custGeom>
              <a:rect b="b" l="l" r="r" t="t"/>
              <a:pathLst>
                <a:path extrusionOk="0" h="279" w="1409">
                  <a:moveTo>
                    <a:pt x="1177" y="0"/>
                  </a:moveTo>
                  <a:cubicBezTo>
                    <a:pt x="818" y="0"/>
                    <a:pt x="159" y="101"/>
                    <a:pt x="58" y="202"/>
                  </a:cubicBezTo>
                  <a:cubicBezTo>
                    <a:pt x="4" y="255"/>
                    <a:pt x="1" y="279"/>
                    <a:pt x="113" y="279"/>
                  </a:cubicBezTo>
                  <a:cubicBezTo>
                    <a:pt x="172" y="279"/>
                    <a:pt x="263" y="272"/>
                    <a:pt x="395" y="260"/>
                  </a:cubicBezTo>
                  <a:cubicBezTo>
                    <a:pt x="908" y="225"/>
                    <a:pt x="1408" y="121"/>
                    <a:pt x="1408" y="51"/>
                  </a:cubicBezTo>
                  <a:cubicBezTo>
                    <a:pt x="1408" y="15"/>
                    <a:pt x="1315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909225" y="1139025"/>
              <a:ext cx="9050" cy="33400"/>
            </a:xfrm>
            <a:custGeom>
              <a:rect b="b" l="l" r="r" t="t"/>
              <a:pathLst>
                <a:path extrusionOk="0" h="1336" w="362">
                  <a:moveTo>
                    <a:pt x="261" y="0"/>
                  </a:moveTo>
                  <a:cubicBezTo>
                    <a:pt x="253" y="0"/>
                    <a:pt x="243" y="3"/>
                    <a:pt x="234" y="9"/>
                  </a:cubicBezTo>
                  <a:cubicBezTo>
                    <a:pt x="164" y="55"/>
                    <a:pt x="1" y="789"/>
                    <a:pt x="1" y="1080"/>
                  </a:cubicBezTo>
                  <a:cubicBezTo>
                    <a:pt x="1" y="1219"/>
                    <a:pt x="24" y="1336"/>
                    <a:pt x="59" y="1336"/>
                  </a:cubicBezTo>
                  <a:cubicBezTo>
                    <a:pt x="152" y="1336"/>
                    <a:pt x="350" y="707"/>
                    <a:pt x="362" y="404"/>
                  </a:cubicBezTo>
                  <a:cubicBezTo>
                    <a:pt x="362" y="148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722375" y="1197725"/>
              <a:ext cx="9450" cy="18250"/>
            </a:xfrm>
            <a:custGeom>
              <a:rect b="b" l="l" r="r" t="t"/>
              <a:pathLst>
                <a:path extrusionOk="0" h="730" w="378">
                  <a:moveTo>
                    <a:pt x="93" y="1"/>
                  </a:moveTo>
                  <a:cubicBezTo>
                    <a:pt x="0" y="1"/>
                    <a:pt x="35" y="210"/>
                    <a:pt x="152" y="478"/>
                  </a:cubicBezTo>
                  <a:cubicBezTo>
                    <a:pt x="235" y="645"/>
                    <a:pt x="301" y="730"/>
                    <a:pt x="337" y="730"/>
                  </a:cubicBezTo>
                  <a:cubicBezTo>
                    <a:pt x="370" y="730"/>
                    <a:pt x="378" y="654"/>
                    <a:pt x="350" y="501"/>
                  </a:cubicBezTo>
                  <a:cubicBezTo>
                    <a:pt x="315" y="245"/>
                    <a:pt x="187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909225" y="1028950"/>
              <a:ext cx="46900" cy="20800"/>
            </a:xfrm>
            <a:custGeom>
              <a:rect b="b" l="l" r="r" t="t"/>
              <a:pathLst>
                <a:path extrusionOk="0" h="832" w="1876">
                  <a:moveTo>
                    <a:pt x="1437" y="1"/>
                  </a:moveTo>
                  <a:cubicBezTo>
                    <a:pt x="1219" y="1"/>
                    <a:pt x="942" y="55"/>
                    <a:pt x="757" y="151"/>
                  </a:cubicBezTo>
                  <a:cubicBezTo>
                    <a:pt x="513" y="267"/>
                    <a:pt x="1" y="698"/>
                    <a:pt x="1" y="779"/>
                  </a:cubicBezTo>
                  <a:cubicBezTo>
                    <a:pt x="1" y="813"/>
                    <a:pt x="17" y="831"/>
                    <a:pt x="57" y="831"/>
                  </a:cubicBezTo>
                  <a:cubicBezTo>
                    <a:pt x="140" y="831"/>
                    <a:pt x="326" y="754"/>
                    <a:pt x="688" y="581"/>
                  </a:cubicBezTo>
                  <a:cubicBezTo>
                    <a:pt x="979" y="430"/>
                    <a:pt x="1328" y="302"/>
                    <a:pt x="1479" y="290"/>
                  </a:cubicBezTo>
                  <a:cubicBezTo>
                    <a:pt x="1794" y="255"/>
                    <a:pt x="1875" y="174"/>
                    <a:pt x="1724" y="57"/>
                  </a:cubicBezTo>
                  <a:cubicBezTo>
                    <a:pt x="1668" y="19"/>
                    <a:pt x="1563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1934550" y="1050725"/>
              <a:ext cx="26325" cy="8850"/>
            </a:xfrm>
            <a:custGeom>
              <a:rect b="b" l="l" r="r" t="t"/>
              <a:pathLst>
                <a:path extrusionOk="0" h="354" w="1053">
                  <a:moveTo>
                    <a:pt x="818" y="1"/>
                  </a:moveTo>
                  <a:cubicBezTo>
                    <a:pt x="810" y="1"/>
                    <a:pt x="801" y="1"/>
                    <a:pt x="792" y="1"/>
                  </a:cubicBezTo>
                  <a:cubicBezTo>
                    <a:pt x="594" y="13"/>
                    <a:pt x="1" y="246"/>
                    <a:pt x="1" y="304"/>
                  </a:cubicBezTo>
                  <a:cubicBezTo>
                    <a:pt x="1" y="337"/>
                    <a:pt x="47" y="353"/>
                    <a:pt x="125" y="353"/>
                  </a:cubicBezTo>
                  <a:cubicBezTo>
                    <a:pt x="240" y="353"/>
                    <a:pt x="422" y="320"/>
                    <a:pt x="629" y="257"/>
                  </a:cubicBezTo>
                  <a:cubicBezTo>
                    <a:pt x="944" y="156"/>
                    <a:pt x="1053" y="1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1988100" y="1423325"/>
              <a:ext cx="32625" cy="36550"/>
            </a:xfrm>
            <a:custGeom>
              <a:rect b="b" l="l" r="r" t="t"/>
              <a:pathLst>
                <a:path extrusionOk="0" h="1462" w="1305">
                  <a:moveTo>
                    <a:pt x="32" y="1"/>
                  </a:moveTo>
                  <a:cubicBezTo>
                    <a:pt x="11" y="1"/>
                    <a:pt x="1" y="16"/>
                    <a:pt x="1" y="46"/>
                  </a:cubicBezTo>
                  <a:cubicBezTo>
                    <a:pt x="1" y="69"/>
                    <a:pt x="140" y="267"/>
                    <a:pt x="315" y="477"/>
                  </a:cubicBezTo>
                  <a:cubicBezTo>
                    <a:pt x="490" y="698"/>
                    <a:pt x="723" y="1001"/>
                    <a:pt x="839" y="1164"/>
                  </a:cubicBezTo>
                  <a:cubicBezTo>
                    <a:pt x="985" y="1366"/>
                    <a:pt x="1080" y="1462"/>
                    <a:pt x="1148" y="1462"/>
                  </a:cubicBezTo>
                  <a:cubicBezTo>
                    <a:pt x="1177" y="1462"/>
                    <a:pt x="1202" y="1444"/>
                    <a:pt x="1223" y="1408"/>
                  </a:cubicBezTo>
                  <a:cubicBezTo>
                    <a:pt x="1305" y="1269"/>
                    <a:pt x="1153" y="1024"/>
                    <a:pt x="664" y="523"/>
                  </a:cubicBezTo>
                  <a:cubicBezTo>
                    <a:pt x="298" y="166"/>
                    <a:pt x="10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875225" y="1402950"/>
              <a:ext cx="24125" cy="20300"/>
            </a:xfrm>
            <a:custGeom>
              <a:rect b="b" l="l" r="r" t="t"/>
              <a:pathLst>
                <a:path extrusionOk="0" h="812" w="965">
                  <a:moveTo>
                    <a:pt x="95" y="0"/>
                  </a:moveTo>
                  <a:cubicBezTo>
                    <a:pt x="26" y="0"/>
                    <a:pt x="0" y="69"/>
                    <a:pt x="33" y="186"/>
                  </a:cubicBezTo>
                  <a:cubicBezTo>
                    <a:pt x="68" y="279"/>
                    <a:pt x="196" y="395"/>
                    <a:pt x="616" y="675"/>
                  </a:cubicBezTo>
                  <a:cubicBezTo>
                    <a:pt x="743" y="765"/>
                    <a:pt x="851" y="811"/>
                    <a:pt x="912" y="811"/>
                  </a:cubicBezTo>
                  <a:cubicBezTo>
                    <a:pt x="946" y="811"/>
                    <a:pt x="965" y="797"/>
                    <a:pt x="965" y="768"/>
                  </a:cubicBezTo>
                  <a:cubicBezTo>
                    <a:pt x="965" y="698"/>
                    <a:pt x="348" y="116"/>
                    <a:pt x="196" y="34"/>
                  </a:cubicBezTo>
                  <a:cubicBezTo>
                    <a:pt x="157" y="11"/>
                    <a:pt x="123" y="0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440050" y="1416425"/>
              <a:ext cx="84725" cy="14500"/>
            </a:xfrm>
            <a:custGeom>
              <a:rect b="b" l="l" r="r" t="t"/>
              <a:pathLst>
                <a:path extrusionOk="0" h="580" w="3389">
                  <a:moveTo>
                    <a:pt x="85" y="0"/>
                  </a:moveTo>
                  <a:cubicBezTo>
                    <a:pt x="19" y="0"/>
                    <a:pt x="0" y="21"/>
                    <a:pt x="0" y="66"/>
                  </a:cubicBezTo>
                  <a:cubicBezTo>
                    <a:pt x="0" y="229"/>
                    <a:pt x="559" y="462"/>
                    <a:pt x="1211" y="555"/>
                  </a:cubicBezTo>
                  <a:cubicBezTo>
                    <a:pt x="1316" y="572"/>
                    <a:pt x="1435" y="580"/>
                    <a:pt x="1563" y="580"/>
                  </a:cubicBezTo>
                  <a:cubicBezTo>
                    <a:pt x="2059" y="580"/>
                    <a:pt x="2685" y="461"/>
                    <a:pt x="3120" y="276"/>
                  </a:cubicBezTo>
                  <a:cubicBezTo>
                    <a:pt x="3260" y="217"/>
                    <a:pt x="3388" y="147"/>
                    <a:pt x="3388" y="113"/>
                  </a:cubicBezTo>
                  <a:cubicBezTo>
                    <a:pt x="3388" y="54"/>
                    <a:pt x="3178" y="23"/>
                    <a:pt x="2876" y="23"/>
                  </a:cubicBezTo>
                  <a:cubicBezTo>
                    <a:pt x="2701" y="23"/>
                    <a:pt x="2496" y="33"/>
                    <a:pt x="2282" y="54"/>
                  </a:cubicBezTo>
                  <a:cubicBezTo>
                    <a:pt x="2074" y="77"/>
                    <a:pt x="1798" y="87"/>
                    <a:pt x="1508" y="87"/>
                  </a:cubicBezTo>
                  <a:cubicBezTo>
                    <a:pt x="1053" y="87"/>
                    <a:pt x="565" y="62"/>
                    <a:pt x="245" y="19"/>
                  </a:cubicBezTo>
                  <a:cubicBezTo>
                    <a:pt x="174" y="7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627475" y="1573425"/>
              <a:ext cx="60550" cy="29425"/>
            </a:xfrm>
            <a:custGeom>
              <a:rect b="b" l="l" r="r" t="t"/>
              <a:pathLst>
                <a:path extrusionOk="0" h="1177" w="2422">
                  <a:moveTo>
                    <a:pt x="2382" y="1"/>
                  </a:moveTo>
                  <a:cubicBezTo>
                    <a:pt x="2308" y="1"/>
                    <a:pt x="2097" y="115"/>
                    <a:pt x="1643" y="399"/>
                  </a:cubicBezTo>
                  <a:cubicBezTo>
                    <a:pt x="1014" y="771"/>
                    <a:pt x="618" y="923"/>
                    <a:pt x="257" y="923"/>
                  </a:cubicBezTo>
                  <a:cubicBezTo>
                    <a:pt x="36" y="923"/>
                    <a:pt x="1" y="946"/>
                    <a:pt x="13" y="1027"/>
                  </a:cubicBezTo>
                  <a:cubicBezTo>
                    <a:pt x="24" y="1086"/>
                    <a:pt x="106" y="1144"/>
                    <a:pt x="199" y="1156"/>
                  </a:cubicBezTo>
                  <a:cubicBezTo>
                    <a:pt x="270" y="1170"/>
                    <a:pt x="342" y="1177"/>
                    <a:pt x="417" y="1177"/>
                  </a:cubicBezTo>
                  <a:cubicBezTo>
                    <a:pt x="649" y="1177"/>
                    <a:pt x="904" y="1107"/>
                    <a:pt x="1212" y="958"/>
                  </a:cubicBezTo>
                  <a:cubicBezTo>
                    <a:pt x="1666" y="748"/>
                    <a:pt x="2388" y="201"/>
                    <a:pt x="2411" y="61"/>
                  </a:cubicBezTo>
                  <a:cubicBezTo>
                    <a:pt x="2421" y="22"/>
                    <a:pt x="2415" y="1"/>
                    <a:pt x="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389975" y="971075"/>
              <a:ext cx="746300" cy="661650"/>
            </a:xfrm>
            <a:custGeom>
              <a:rect b="b" l="l" r="r" t="t"/>
              <a:pathLst>
                <a:path extrusionOk="0" h="26466" w="29852">
                  <a:moveTo>
                    <a:pt x="11306" y="1290"/>
                  </a:moveTo>
                  <a:cubicBezTo>
                    <a:pt x="12516" y="1290"/>
                    <a:pt x="13622" y="1977"/>
                    <a:pt x="14123" y="3048"/>
                  </a:cubicBezTo>
                  <a:cubicBezTo>
                    <a:pt x="14589" y="4061"/>
                    <a:pt x="14833" y="5749"/>
                    <a:pt x="14973" y="9067"/>
                  </a:cubicBezTo>
                  <a:cubicBezTo>
                    <a:pt x="15019" y="10347"/>
                    <a:pt x="15136" y="11488"/>
                    <a:pt x="15229" y="11768"/>
                  </a:cubicBezTo>
                  <a:cubicBezTo>
                    <a:pt x="15247" y="11804"/>
                    <a:pt x="15251" y="11833"/>
                    <a:pt x="15241" y="11833"/>
                  </a:cubicBezTo>
                  <a:cubicBezTo>
                    <a:pt x="15238" y="11833"/>
                    <a:pt x="15234" y="11831"/>
                    <a:pt x="15229" y="11826"/>
                  </a:cubicBezTo>
                  <a:cubicBezTo>
                    <a:pt x="15217" y="11814"/>
                    <a:pt x="15008" y="11290"/>
                    <a:pt x="14763" y="10673"/>
                  </a:cubicBezTo>
                  <a:cubicBezTo>
                    <a:pt x="14239" y="9276"/>
                    <a:pt x="13972" y="8706"/>
                    <a:pt x="13646" y="8252"/>
                  </a:cubicBezTo>
                  <a:cubicBezTo>
                    <a:pt x="13340" y="7822"/>
                    <a:pt x="13039" y="7598"/>
                    <a:pt x="12799" y="7598"/>
                  </a:cubicBezTo>
                  <a:cubicBezTo>
                    <a:pt x="12655" y="7598"/>
                    <a:pt x="12534" y="7678"/>
                    <a:pt x="12446" y="7844"/>
                  </a:cubicBezTo>
                  <a:cubicBezTo>
                    <a:pt x="12190" y="8345"/>
                    <a:pt x="12831" y="10045"/>
                    <a:pt x="13739" y="11325"/>
                  </a:cubicBezTo>
                  <a:lnTo>
                    <a:pt x="14076" y="11803"/>
                  </a:lnTo>
                  <a:lnTo>
                    <a:pt x="13809" y="11547"/>
                  </a:lnTo>
                  <a:cubicBezTo>
                    <a:pt x="13483" y="11244"/>
                    <a:pt x="12365" y="9975"/>
                    <a:pt x="12155" y="9684"/>
                  </a:cubicBezTo>
                  <a:cubicBezTo>
                    <a:pt x="12062" y="9543"/>
                    <a:pt x="11980" y="9472"/>
                    <a:pt x="11927" y="9472"/>
                  </a:cubicBezTo>
                  <a:cubicBezTo>
                    <a:pt x="11888" y="9472"/>
                    <a:pt x="11864" y="9511"/>
                    <a:pt x="11864" y="9591"/>
                  </a:cubicBezTo>
                  <a:cubicBezTo>
                    <a:pt x="11864" y="9823"/>
                    <a:pt x="12668" y="10941"/>
                    <a:pt x="13564" y="11954"/>
                  </a:cubicBezTo>
                  <a:cubicBezTo>
                    <a:pt x="13692" y="12105"/>
                    <a:pt x="13785" y="12222"/>
                    <a:pt x="13774" y="12222"/>
                  </a:cubicBezTo>
                  <a:cubicBezTo>
                    <a:pt x="13762" y="12222"/>
                    <a:pt x="13552" y="12094"/>
                    <a:pt x="13308" y="11931"/>
                  </a:cubicBezTo>
                  <a:cubicBezTo>
                    <a:pt x="13063" y="11779"/>
                    <a:pt x="12167" y="11255"/>
                    <a:pt x="11329" y="10778"/>
                  </a:cubicBezTo>
                  <a:cubicBezTo>
                    <a:pt x="9408" y="9672"/>
                    <a:pt x="8663" y="9183"/>
                    <a:pt x="7044" y="7949"/>
                  </a:cubicBezTo>
                  <a:cubicBezTo>
                    <a:pt x="4786" y="6226"/>
                    <a:pt x="4483" y="5958"/>
                    <a:pt x="4215" y="5411"/>
                  </a:cubicBezTo>
                  <a:cubicBezTo>
                    <a:pt x="4087" y="5155"/>
                    <a:pt x="4064" y="5015"/>
                    <a:pt x="4064" y="4678"/>
                  </a:cubicBezTo>
                  <a:cubicBezTo>
                    <a:pt x="4064" y="4084"/>
                    <a:pt x="4285" y="3618"/>
                    <a:pt x="4809" y="3106"/>
                  </a:cubicBezTo>
                  <a:cubicBezTo>
                    <a:pt x="5473" y="2454"/>
                    <a:pt x="6090" y="2233"/>
                    <a:pt x="7533" y="2128"/>
                  </a:cubicBezTo>
                  <a:cubicBezTo>
                    <a:pt x="8558" y="2058"/>
                    <a:pt x="8919" y="1988"/>
                    <a:pt x="9711" y="1674"/>
                  </a:cubicBezTo>
                  <a:cubicBezTo>
                    <a:pt x="10514" y="1359"/>
                    <a:pt x="10805" y="1290"/>
                    <a:pt x="11306" y="1290"/>
                  </a:cubicBezTo>
                  <a:close/>
                  <a:moveTo>
                    <a:pt x="12803" y="7971"/>
                  </a:moveTo>
                  <a:cubicBezTo>
                    <a:pt x="12867" y="7971"/>
                    <a:pt x="12972" y="8061"/>
                    <a:pt x="13133" y="8240"/>
                  </a:cubicBezTo>
                  <a:cubicBezTo>
                    <a:pt x="13506" y="8636"/>
                    <a:pt x="13820" y="9253"/>
                    <a:pt x="14449" y="10790"/>
                  </a:cubicBezTo>
                  <a:cubicBezTo>
                    <a:pt x="14728" y="11477"/>
                    <a:pt x="14996" y="12129"/>
                    <a:pt x="15054" y="12245"/>
                  </a:cubicBezTo>
                  <a:cubicBezTo>
                    <a:pt x="15101" y="12361"/>
                    <a:pt x="15124" y="12455"/>
                    <a:pt x="15113" y="12455"/>
                  </a:cubicBezTo>
                  <a:cubicBezTo>
                    <a:pt x="15054" y="12455"/>
                    <a:pt x="13995" y="11081"/>
                    <a:pt x="13715" y="10650"/>
                  </a:cubicBezTo>
                  <a:cubicBezTo>
                    <a:pt x="13110" y="9707"/>
                    <a:pt x="12714" y="8764"/>
                    <a:pt x="12714" y="8252"/>
                  </a:cubicBezTo>
                  <a:cubicBezTo>
                    <a:pt x="12714" y="8064"/>
                    <a:pt x="12738" y="7971"/>
                    <a:pt x="12803" y="7971"/>
                  </a:cubicBezTo>
                  <a:close/>
                  <a:moveTo>
                    <a:pt x="21179" y="5751"/>
                  </a:moveTo>
                  <a:cubicBezTo>
                    <a:pt x="21281" y="5751"/>
                    <a:pt x="21344" y="5789"/>
                    <a:pt x="21469" y="5923"/>
                  </a:cubicBezTo>
                  <a:cubicBezTo>
                    <a:pt x="21958" y="6401"/>
                    <a:pt x="21877" y="7227"/>
                    <a:pt x="21213" y="8729"/>
                  </a:cubicBezTo>
                  <a:cubicBezTo>
                    <a:pt x="20491" y="10371"/>
                    <a:pt x="19711" y="11384"/>
                    <a:pt x="18209" y="12618"/>
                  </a:cubicBezTo>
                  <a:cubicBezTo>
                    <a:pt x="17802" y="12955"/>
                    <a:pt x="17336" y="13374"/>
                    <a:pt x="17173" y="13561"/>
                  </a:cubicBezTo>
                  <a:cubicBezTo>
                    <a:pt x="17032" y="13712"/>
                    <a:pt x="16952" y="13791"/>
                    <a:pt x="16924" y="13791"/>
                  </a:cubicBezTo>
                  <a:cubicBezTo>
                    <a:pt x="16888" y="13791"/>
                    <a:pt x="16931" y="13671"/>
                    <a:pt x="17033" y="13421"/>
                  </a:cubicBezTo>
                  <a:cubicBezTo>
                    <a:pt x="17080" y="13316"/>
                    <a:pt x="17383" y="12862"/>
                    <a:pt x="17720" y="12408"/>
                  </a:cubicBezTo>
                  <a:cubicBezTo>
                    <a:pt x="18791" y="10953"/>
                    <a:pt x="18978" y="10580"/>
                    <a:pt x="19455" y="8822"/>
                  </a:cubicBezTo>
                  <a:cubicBezTo>
                    <a:pt x="20060" y="6610"/>
                    <a:pt x="20456" y="5865"/>
                    <a:pt x="21073" y="5760"/>
                  </a:cubicBezTo>
                  <a:cubicBezTo>
                    <a:pt x="21114" y="5755"/>
                    <a:pt x="21149" y="5751"/>
                    <a:pt x="21179" y="5751"/>
                  </a:cubicBezTo>
                  <a:close/>
                  <a:moveTo>
                    <a:pt x="22016" y="420"/>
                  </a:moveTo>
                  <a:cubicBezTo>
                    <a:pt x="22284" y="420"/>
                    <a:pt x="22535" y="475"/>
                    <a:pt x="22761" y="591"/>
                  </a:cubicBezTo>
                  <a:cubicBezTo>
                    <a:pt x="23262" y="847"/>
                    <a:pt x="23576" y="1243"/>
                    <a:pt x="24100" y="2221"/>
                  </a:cubicBezTo>
                  <a:cubicBezTo>
                    <a:pt x="24717" y="3374"/>
                    <a:pt x="25148" y="3851"/>
                    <a:pt x="26173" y="4445"/>
                  </a:cubicBezTo>
                  <a:cubicBezTo>
                    <a:pt x="27616" y="5283"/>
                    <a:pt x="28047" y="5656"/>
                    <a:pt x="28385" y="6331"/>
                  </a:cubicBezTo>
                  <a:cubicBezTo>
                    <a:pt x="28652" y="6890"/>
                    <a:pt x="28734" y="7355"/>
                    <a:pt x="28711" y="8135"/>
                  </a:cubicBezTo>
                  <a:cubicBezTo>
                    <a:pt x="28676" y="8927"/>
                    <a:pt x="28524" y="9486"/>
                    <a:pt x="28129" y="10254"/>
                  </a:cubicBezTo>
                  <a:cubicBezTo>
                    <a:pt x="27453" y="11558"/>
                    <a:pt x="26371" y="12524"/>
                    <a:pt x="24717" y="13316"/>
                  </a:cubicBezTo>
                  <a:cubicBezTo>
                    <a:pt x="23460" y="13922"/>
                    <a:pt x="22016" y="14317"/>
                    <a:pt x="20433" y="14504"/>
                  </a:cubicBezTo>
                  <a:cubicBezTo>
                    <a:pt x="20049" y="14550"/>
                    <a:pt x="19327" y="14597"/>
                    <a:pt x="18826" y="14620"/>
                  </a:cubicBezTo>
                  <a:lnTo>
                    <a:pt x="17930" y="14655"/>
                  </a:lnTo>
                  <a:lnTo>
                    <a:pt x="18431" y="14539"/>
                  </a:lnTo>
                  <a:cubicBezTo>
                    <a:pt x="19909" y="14213"/>
                    <a:pt x="21341" y="13665"/>
                    <a:pt x="22307" y="13037"/>
                  </a:cubicBezTo>
                  <a:cubicBezTo>
                    <a:pt x="22727" y="12769"/>
                    <a:pt x="22796" y="12687"/>
                    <a:pt x="22668" y="12641"/>
                  </a:cubicBezTo>
                  <a:cubicBezTo>
                    <a:pt x="22663" y="12639"/>
                    <a:pt x="22656" y="12638"/>
                    <a:pt x="22646" y="12638"/>
                  </a:cubicBezTo>
                  <a:cubicBezTo>
                    <a:pt x="22556" y="12638"/>
                    <a:pt x="22287" y="12739"/>
                    <a:pt x="21970" y="12897"/>
                  </a:cubicBezTo>
                  <a:cubicBezTo>
                    <a:pt x="21201" y="13258"/>
                    <a:pt x="20701" y="13456"/>
                    <a:pt x="19816" y="13735"/>
                  </a:cubicBezTo>
                  <a:cubicBezTo>
                    <a:pt x="19164" y="13945"/>
                    <a:pt x="17907" y="14259"/>
                    <a:pt x="17720" y="14259"/>
                  </a:cubicBezTo>
                  <a:cubicBezTo>
                    <a:pt x="17685" y="14259"/>
                    <a:pt x="17930" y="14108"/>
                    <a:pt x="18268" y="13922"/>
                  </a:cubicBezTo>
                  <a:cubicBezTo>
                    <a:pt x="19315" y="13374"/>
                    <a:pt x="20666" y="12478"/>
                    <a:pt x="20666" y="12327"/>
                  </a:cubicBezTo>
                  <a:cubicBezTo>
                    <a:pt x="20666" y="12308"/>
                    <a:pt x="20659" y="12296"/>
                    <a:pt x="20638" y="12296"/>
                  </a:cubicBezTo>
                  <a:cubicBezTo>
                    <a:pt x="20567" y="12296"/>
                    <a:pt x="20338" y="12422"/>
                    <a:pt x="19676" y="12816"/>
                  </a:cubicBezTo>
                  <a:cubicBezTo>
                    <a:pt x="18896" y="13281"/>
                    <a:pt x="17534" y="13968"/>
                    <a:pt x="17383" y="13968"/>
                  </a:cubicBezTo>
                  <a:cubicBezTo>
                    <a:pt x="17278" y="13968"/>
                    <a:pt x="17639" y="13619"/>
                    <a:pt x="18489" y="12897"/>
                  </a:cubicBezTo>
                  <a:cubicBezTo>
                    <a:pt x="20235" y="11442"/>
                    <a:pt x="21085" y="10289"/>
                    <a:pt x="21749" y="8508"/>
                  </a:cubicBezTo>
                  <a:cubicBezTo>
                    <a:pt x="22110" y="7530"/>
                    <a:pt x="22203" y="6855"/>
                    <a:pt x="22040" y="6307"/>
                  </a:cubicBezTo>
                  <a:cubicBezTo>
                    <a:pt x="21912" y="5877"/>
                    <a:pt x="21609" y="5574"/>
                    <a:pt x="21271" y="5539"/>
                  </a:cubicBezTo>
                  <a:cubicBezTo>
                    <a:pt x="21192" y="5528"/>
                    <a:pt x="21122" y="5523"/>
                    <a:pt x="21059" y="5523"/>
                  </a:cubicBezTo>
                  <a:cubicBezTo>
                    <a:pt x="20844" y="5523"/>
                    <a:pt x="20703" y="5589"/>
                    <a:pt x="20515" y="5760"/>
                  </a:cubicBezTo>
                  <a:cubicBezTo>
                    <a:pt x="20014" y="6203"/>
                    <a:pt x="19746" y="6796"/>
                    <a:pt x="19176" y="8729"/>
                  </a:cubicBezTo>
                  <a:cubicBezTo>
                    <a:pt x="18698" y="10324"/>
                    <a:pt x="18419" y="10929"/>
                    <a:pt x="17581" y="12059"/>
                  </a:cubicBezTo>
                  <a:cubicBezTo>
                    <a:pt x="17243" y="12513"/>
                    <a:pt x="16929" y="12944"/>
                    <a:pt x="16882" y="13013"/>
                  </a:cubicBezTo>
                  <a:cubicBezTo>
                    <a:pt x="16850" y="13062"/>
                    <a:pt x="16829" y="13090"/>
                    <a:pt x="16818" y="13090"/>
                  </a:cubicBezTo>
                  <a:cubicBezTo>
                    <a:pt x="16797" y="13090"/>
                    <a:pt x="16813" y="12986"/>
                    <a:pt x="16859" y="12711"/>
                  </a:cubicBezTo>
                  <a:cubicBezTo>
                    <a:pt x="17022" y="11721"/>
                    <a:pt x="17325" y="10697"/>
                    <a:pt x="17779" y="9544"/>
                  </a:cubicBezTo>
                  <a:cubicBezTo>
                    <a:pt x="17965" y="9078"/>
                    <a:pt x="18105" y="8694"/>
                    <a:pt x="18093" y="8683"/>
                  </a:cubicBezTo>
                  <a:cubicBezTo>
                    <a:pt x="18081" y="8671"/>
                    <a:pt x="18067" y="8665"/>
                    <a:pt x="18052" y="8665"/>
                  </a:cubicBezTo>
                  <a:cubicBezTo>
                    <a:pt x="17750" y="8665"/>
                    <a:pt x="16797" y="10876"/>
                    <a:pt x="16498" y="12350"/>
                  </a:cubicBezTo>
                  <a:cubicBezTo>
                    <a:pt x="16434" y="12656"/>
                    <a:pt x="16403" y="12778"/>
                    <a:pt x="16378" y="12778"/>
                  </a:cubicBezTo>
                  <a:cubicBezTo>
                    <a:pt x="16367" y="12778"/>
                    <a:pt x="16357" y="12754"/>
                    <a:pt x="16347" y="12711"/>
                  </a:cubicBezTo>
                  <a:cubicBezTo>
                    <a:pt x="16312" y="12548"/>
                    <a:pt x="16335" y="11325"/>
                    <a:pt x="16416" y="9986"/>
                  </a:cubicBezTo>
                  <a:cubicBezTo>
                    <a:pt x="16451" y="9428"/>
                    <a:pt x="16440" y="9346"/>
                    <a:pt x="16358" y="9346"/>
                  </a:cubicBezTo>
                  <a:cubicBezTo>
                    <a:pt x="16300" y="9346"/>
                    <a:pt x="16253" y="9463"/>
                    <a:pt x="16184" y="9730"/>
                  </a:cubicBezTo>
                  <a:cubicBezTo>
                    <a:pt x="16114" y="10080"/>
                    <a:pt x="15951" y="11395"/>
                    <a:pt x="15916" y="12059"/>
                  </a:cubicBezTo>
                  <a:cubicBezTo>
                    <a:pt x="15910" y="12140"/>
                    <a:pt x="15901" y="12177"/>
                    <a:pt x="15891" y="12177"/>
                  </a:cubicBezTo>
                  <a:cubicBezTo>
                    <a:pt x="15840" y="12177"/>
                    <a:pt x="15747" y="11315"/>
                    <a:pt x="15718" y="10534"/>
                  </a:cubicBezTo>
                  <a:cubicBezTo>
                    <a:pt x="15660" y="8822"/>
                    <a:pt x="15974" y="7239"/>
                    <a:pt x="16719" y="5469"/>
                  </a:cubicBezTo>
                  <a:cubicBezTo>
                    <a:pt x="17925" y="2615"/>
                    <a:pt x="20320" y="420"/>
                    <a:pt x="22016" y="420"/>
                  </a:cubicBezTo>
                  <a:close/>
                  <a:moveTo>
                    <a:pt x="9894" y="13642"/>
                  </a:moveTo>
                  <a:cubicBezTo>
                    <a:pt x="10500" y="13642"/>
                    <a:pt x="11278" y="13686"/>
                    <a:pt x="12237" y="13770"/>
                  </a:cubicBezTo>
                  <a:cubicBezTo>
                    <a:pt x="14018" y="13945"/>
                    <a:pt x="14763" y="14038"/>
                    <a:pt x="15369" y="14178"/>
                  </a:cubicBezTo>
                  <a:lnTo>
                    <a:pt x="15788" y="14282"/>
                  </a:lnTo>
                  <a:lnTo>
                    <a:pt x="15369" y="14317"/>
                  </a:lnTo>
                  <a:cubicBezTo>
                    <a:pt x="15136" y="14341"/>
                    <a:pt x="14356" y="14387"/>
                    <a:pt x="13646" y="14422"/>
                  </a:cubicBezTo>
                  <a:cubicBezTo>
                    <a:pt x="12144" y="14492"/>
                    <a:pt x="11049" y="14620"/>
                    <a:pt x="9699" y="14900"/>
                  </a:cubicBezTo>
                  <a:cubicBezTo>
                    <a:pt x="9063" y="15033"/>
                    <a:pt x="8599" y="15100"/>
                    <a:pt x="8270" y="15100"/>
                  </a:cubicBezTo>
                  <a:cubicBezTo>
                    <a:pt x="7883" y="15100"/>
                    <a:pt x="7684" y="15007"/>
                    <a:pt x="7615" y="14818"/>
                  </a:cubicBezTo>
                  <a:cubicBezTo>
                    <a:pt x="7498" y="14480"/>
                    <a:pt x="7894" y="14050"/>
                    <a:pt x="8535" y="13793"/>
                  </a:cubicBezTo>
                  <a:cubicBezTo>
                    <a:pt x="8799" y="13691"/>
                    <a:pt x="9249" y="13642"/>
                    <a:pt x="9894" y="13642"/>
                  </a:cubicBezTo>
                  <a:close/>
                  <a:moveTo>
                    <a:pt x="16661" y="15039"/>
                  </a:moveTo>
                  <a:cubicBezTo>
                    <a:pt x="16812" y="15039"/>
                    <a:pt x="17441" y="15388"/>
                    <a:pt x="18221" y="15912"/>
                  </a:cubicBezTo>
                  <a:cubicBezTo>
                    <a:pt x="18710" y="16227"/>
                    <a:pt x="19327" y="16634"/>
                    <a:pt x="19595" y="16809"/>
                  </a:cubicBezTo>
                  <a:cubicBezTo>
                    <a:pt x="20270" y="17251"/>
                    <a:pt x="20619" y="17659"/>
                    <a:pt x="20736" y="18159"/>
                  </a:cubicBezTo>
                  <a:cubicBezTo>
                    <a:pt x="20794" y="18369"/>
                    <a:pt x="20689" y="18695"/>
                    <a:pt x="20549" y="18765"/>
                  </a:cubicBezTo>
                  <a:cubicBezTo>
                    <a:pt x="20487" y="18796"/>
                    <a:pt x="20438" y="18813"/>
                    <a:pt x="20385" y="18813"/>
                  </a:cubicBezTo>
                  <a:cubicBezTo>
                    <a:pt x="20299" y="18813"/>
                    <a:pt x="20201" y="18768"/>
                    <a:pt x="20014" y="18660"/>
                  </a:cubicBezTo>
                  <a:cubicBezTo>
                    <a:pt x="19665" y="18462"/>
                    <a:pt x="17965" y="16867"/>
                    <a:pt x="17394" y="16203"/>
                  </a:cubicBezTo>
                  <a:cubicBezTo>
                    <a:pt x="16754" y="15458"/>
                    <a:pt x="16486" y="15039"/>
                    <a:pt x="16661" y="15039"/>
                  </a:cubicBezTo>
                  <a:close/>
                  <a:moveTo>
                    <a:pt x="7588" y="10787"/>
                  </a:moveTo>
                  <a:cubicBezTo>
                    <a:pt x="8219" y="10787"/>
                    <a:pt x="9029" y="10966"/>
                    <a:pt x="9943" y="11302"/>
                  </a:cubicBezTo>
                  <a:cubicBezTo>
                    <a:pt x="10910" y="11663"/>
                    <a:pt x="13273" y="12816"/>
                    <a:pt x="13203" y="12885"/>
                  </a:cubicBezTo>
                  <a:cubicBezTo>
                    <a:pt x="13202" y="12886"/>
                    <a:pt x="13200" y="12887"/>
                    <a:pt x="13196" y="12887"/>
                  </a:cubicBezTo>
                  <a:cubicBezTo>
                    <a:pt x="13145" y="12887"/>
                    <a:pt x="12850" y="12821"/>
                    <a:pt x="12505" y="12746"/>
                  </a:cubicBezTo>
                  <a:cubicBezTo>
                    <a:pt x="11612" y="12520"/>
                    <a:pt x="10732" y="12379"/>
                    <a:pt x="10322" y="12379"/>
                  </a:cubicBezTo>
                  <a:cubicBezTo>
                    <a:pt x="10181" y="12379"/>
                    <a:pt x="10095" y="12396"/>
                    <a:pt x="10083" y="12431"/>
                  </a:cubicBezTo>
                  <a:cubicBezTo>
                    <a:pt x="10071" y="12466"/>
                    <a:pt x="10386" y="12571"/>
                    <a:pt x="10863" y="12699"/>
                  </a:cubicBezTo>
                  <a:cubicBezTo>
                    <a:pt x="11748" y="12920"/>
                    <a:pt x="13564" y="13456"/>
                    <a:pt x="13471" y="13468"/>
                  </a:cubicBezTo>
                  <a:cubicBezTo>
                    <a:pt x="13448" y="13468"/>
                    <a:pt x="13040" y="13421"/>
                    <a:pt x="12575" y="13351"/>
                  </a:cubicBezTo>
                  <a:cubicBezTo>
                    <a:pt x="12109" y="13293"/>
                    <a:pt x="11329" y="13211"/>
                    <a:pt x="10840" y="13176"/>
                  </a:cubicBezTo>
                  <a:cubicBezTo>
                    <a:pt x="10559" y="13154"/>
                    <a:pt x="10293" y="13143"/>
                    <a:pt x="10043" y="13143"/>
                  </a:cubicBezTo>
                  <a:cubicBezTo>
                    <a:pt x="8710" y="13143"/>
                    <a:pt x="7823" y="13457"/>
                    <a:pt x="7382" y="14085"/>
                  </a:cubicBezTo>
                  <a:cubicBezTo>
                    <a:pt x="7242" y="14282"/>
                    <a:pt x="7219" y="14376"/>
                    <a:pt x="7219" y="14655"/>
                  </a:cubicBezTo>
                  <a:cubicBezTo>
                    <a:pt x="7219" y="15028"/>
                    <a:pt x="7324" y="15225"/>
                    <a:pt x="7650" y="15412"/>
                  </a:cubicBezTo>
                  <a:cubicBezTo>
                    <a:pt x="7779" y="15486"/>
                    <a:pt x="7968" y="15525"/>
                    <a:pt x="8235" y="15525"/>
                  </a:cubicBezTo>
                  <a:cubicBezTo>
                    <a:pt x="8596" y="15525"/>
                    <a:pt x="9098" y="15454"/>
                    <a:pt x="9780" y="15307"/>
                  </a:cubicBezTo>
                  <a:cubicBezTo>
                    <a:pt x="10601" y="15139"/>
                    <a:pt x="11784" y="14951"/>
                    <a:pt x="12029" y="14951"/>
                  </a:cubicBezTo>
                  <a:cubicBezTo>
                    <a:pt x="12055" y="14951"/>
                    <a:pt x="12071" y="14953"/>
                    <a:pt x="12074" y="14958"/>
                  </a:cubicBezTo>
                  <a:cubicBezTo>
                    <a:pt x="12086" y="14969"/>
                    <a:pt x="11631" y="15121"/>
                    <a:pt x="11061" y="15307"/>
                  </a:cubicBezTo>
                  <a:cubicBezTo>
                    <a:pt x="9676" y="15773"/>
                    <a:pt x="8604" y="16180"/>
                    <a:pt x="8604" y="16250"/>
                  </a:cubicBezTo>
                  <a:cubicBezTo>
                    <a:pt x="8604" y="16273"/>
                    <a:pt x="8633" y="16285"/>
                    <a:pt x="8693" y="16285"/>
                  </a:cubicBezTo>
                  <a:cubicBezTo>
                    <a:pt x="8903" y="16285"/>
                    <a:pt x="9495" y="16141"/>
                    <a:pt x="10572" y="15843"/>
                  </a:cubicBezTo>
                  <a:cubicBezTo>
                    <a:pt x="12255" y="15365"/>
                    <a:pt x="13058" y="15146"/>
                    <a:pt x="13169" y="15146"/>
                  </a:cubicBezTo>
                  <a:cubicBezTo>
                    <a:pt x="13183" y="15146"/>
                    <a:pt x="13186" y="15149"/>
                    <a:pt x="13180" y="15156"/>
                  </a:cubicBezTo>
                  <a:cubicBezTo>
                    <a:pt x="13052" y="15284"/>
                    <a:pt x="11189" y="16495"/>
                    <a:pt x="10595" y="16844"/>
                  </a:cubicBezTo>
                  <a:cubicBezTo>
                    <a:pt x="8476" y="18113"/>
                    <a:pt x="6148" y="18974"/>
                    <a:pt x="4378" y="19161"/>
                  </a:cubicBezTo>
                  <a:cubicBezTo>
                    <a:pt x="4052" y="19184"/>
                    <a:pt x="3750" y="19207"/>
                    <a:pt x="3703" y="19207"/>
                  </a:cubicBezTo>
                  <a:cubicBezTo>
                    <a:pt x="2888" y="19137"/>
                    <a:pt x="2516" y="19056"/>
                    <a:pt x="2096" y="18846"/>
                  </a:cubicBezTo>
                  <a:cubicBezTo>
                    <a:pt x="1316" y="18439"/>
                    <a:pt x="897" y="17601"/>
                    <a:pt x="595" y="15808"/>
                  </a:cubicBezTo>
                  <a:cubicBezTo>
                    <a:pt x="420" y="14806"/>
                    <a:pt x="455" y="14026"/>
                    <a:pt x="664" y="13561"/>
                  </a:cubicBezTo>
                  <a:cubicBezTo>
                    <a:pt x="862" y="13142"/>
                    <a:pt x="1363" y="12618"/>
                    <a:pt x="1829" y="12338"/>
                  </a:cubicBezTo>
                  <a:cubicBezTo>
                    <a:pt x="2376" y="12012"/>
                    <a:pt x="2911" y="11861"/>
                    <a:pt x="4239" y="11640"/>
                  </a:cubicBezTo>
                  <a:cubicBezTo>
                    <a:pt x="5415" y="11442"/>
                    <a:pt x="5508" y="11418"/>
                    <a:pt x="6800" y="10918"/>
                  </a:cubicBezTo>
                  <a:cubicBezTo>
                    <a:pt x="7014" y="10830"/>
                    <a:pt x="7280" y="10787"/>
                    <a:pt x="7588" y="10787"/>
                  </a:cubicBezTo>
                  <a:close/>
                  <a:moveTo>
                    <a:pt x="16034" y="14948"/>
                  </a:moveTo>
                  <a:cubicBezTo>
                    <a:pt x="16040" y="14948"/>
                    <a:pt x="16044" y="14951"/>
                    <a:pt x="16044" y="14958"/>
                  </a:cubicBezTo>
                  <a:cubicBezTo>
                    <a:pt x="16044" y="14981"/>
                    <a:pt x="15904" y="15214"/>
                    <a:pt x="15753" y="15482"/>
                  </a:cubicBezTo>
                  <a:cubicBezTo>
                    <a:pt x="15404" y="16052"/>
                    <a:pt x="15019" y="16914"/>
                    <a:pt x="14658" y="17903"/>
                  </a:cubicBezTo>
                  <a:cubicBezTo>
                    <a:pt x="14332" y="18811"/>
                    <a:pt x="14146" y="19137"/>
                    <a:pt x="13878" y="19335"/>
                  </a:cubicBezTo>
                  <a:cubicBezTo>
                    <a:pt x="13734" y="19437"/>
                    <a:pt x="13646" y="19487"/>
                    <a:pt x="13578" y="19487"/>
                  </a:cubicBezTo>
                  <a:cubicBezTo>
                    <a:pt x="13515" y="19487"/>
                    <a:pt x="13469" y="19443"/>
                    <a:pt x="13413" y="19359"/>
                  </a:cubicBezTo>
                  <a:cubicBezTo>
                    <a:pt x="13087" y="18858"/>
                    <a:pt x="13995" y="16949"/>
                    <a:pt x="15124" y="15726"/>
                  </a:cubicBezTo>
                  <a:cubicBezTo>
                    <a:pt x="15456" y="15362"/>
                    <a:pt x="15956" y="14948"/>
                    <a:pt x="16034" y="14948"/>
                  </a:cubicBezTo>
                  <a:close/>
                  <a:moveTo>
                    <a:pt x="18808" y="15171"/>
                  </a:moveTo>
                  <a:cubicBezTo>
                    <a:pt x="19084" y="15171"/>
                    <a:pt x="20680" y="15559"/>
                    <a:pt x="21446" y="15808"/>
                  </a:cubicBezTo>
                  <a:cubicBezTo>
                    <a:pt x="23018" y="16332"/>
                    <a:pt x="24065" y="16914"/>
                    <a:pt x="24892" y="17752"/>
                  </a:cubicBezTo>
                  <a:cubicBezTo>
                    <a:pt x="25882" y="18741"/>
                    <a:pt x="26126" y="19801"/>
                    <a:pt x="25521" y="20523"/>
                  </a:cubicBezTo>
                  <a:cubicBezTo>
                    <a:pt x="25439" y="20616"/>
                    <a:pt x="25160" y="20837"/>
                    <a:pt x="24892" y="21023"/>
                  </a:cubicBezTo>
                  <a:cubicBezTo>
                    <a:pt x="24031" y="21605"/>
                    <a:pt x="23961" y="21734"/>
                    <a:pt x="24019" y="22793"/>
                  </a:cubicBezTo>
                  <a:cubicBezTo>
                    <a:pt x="24077" y="23841"/>
                    <a:pt x="23972" y="24062"/>
                    <a:pt x="23344" y="24353"/>
                  </a:cubicBezTo>
                  <a:cubicBezTo>
                    <a:pt x="23124" y="24452"/>
                    <a:pt x="22707" y="24508"/>
                    <a:pt x="22314" y="24508"/>
                  </a:cubicBezTo>
                  <a:cubicBezTo>
                    <a:pt x="22061" y="24508"/>
                    <a:pt x="21817" y="24485"/>
                    <a:pt x="21644" y="24435"/>
                  </a:cubicBezTo>
                  <a:cubicBezTo>
                    <a:pt x="20421" y="24085"/>
                    <a:pt x="19606" y="23422"/>
                    <a:pt x="18978" y="22246"/>
                  </a:cubicBezTo>
                  <a:cubicBezTo>
                    <a:pt x="18652" y="21652"/>
                    <a:pt x="18442" y="21093"/>
                    <a:pt x="18070" y="19766"/>
                  </a:cubicBezTo>
                  <a:cubicBezTo>
                    <a:pt x="17790" y="18800"/>
                    <a:pt x="17499" y="17915"/>
                    <a:pt x="17255" y="17275"/>
                  </a:cubicBezTo>
                  <a:cubicBezTo>
                    <a:pt x="17252" y="17266"/>
                    <a:pt x="17252" y="17262"/>
                    <a:pt x="17254" y="17262"/>
                  </a:cubicBezTo>
                  <a:cubicBezTo>
                    <a:pt x="17273" y="17262"/>
                    <a:pt x="17422" y="17467"/>
                    <a:pt x="17616" y="17752"/>
                  </a:cubicBezTo>
                  <a:cubicBezTo>
                    <a:pt x="18431" y="18916"/>
                    <a:pt x="19152" y="19836"/>
                    <a:pt x="19257" y="19836"/>
                  </a:cubicBezTo>
                  <a:cubicBezTo>
                    <a:pt x="19385" y="19836"/>
                    <a:pt x="19269" y="19626"/>
                    <a:pt x="18594" y="18567"/>
                  </a:cubicBezTo>
                  <a:cubicBezTo>
                    <a:pt x="17936" y="17550"/>
                    <a:pt x="17678" y="17153"/>
                    <a:pt x="17735" y="17153"/>
                  </a:cubicBezTo>
                  <a:cubicBezTo>
                    <a:pt x="17774" y="17153"/>
                    <a:pt x="17961" y="17338"/>
                    <a:pt x="18268" y="17635"/>
                  </a:cubicBezTo>
                  <a:cubicBezTo>
                    <a:pt x="19394" y="18717"/>
                    <a:pt x="19976" y="19149"/>
                    <a:pt x="20409" y="19149"/>
                  </a:cubicBezTo>
                  <a:cubicBezTo>
                    <a:pt x="20535" y="19149"/>
                    <a:pt x="20649" y="19113"/>
                    <a:pt x="20759" y="19044"/>
                  </a:cubicBezTo>
                  <a:cubicBezTo>
                    <a:pt x="21073" y="18858"/>
                    <a:pt x="21201" y="18439"/>
                    <a:pt x="21108" y="17950"/>
                  </a:cubicBezTo>
                  <a:cubicBezTo>
                    <a:pt x="20980" y="17298"/>
                    <a:pt x="20584" y="16844"/>
                    <a:pt x="19478" y="16110"/>
                  </a:cubicBezTo>
                  <a:cubicBezTo>
                    <a:pt x="19080" y="15844"/>
                    <a:pt x="18797" y="15631"/>
                    <a:pt x="18830" y="15631"/>
                  </a:cubicBezTo>
                  <a:cubicBezTo>
                    <a:pt x="18832" y="15631"/>
                    <a:pt x="18835" y="15632"/>
                    <a:pt x="18838" y="15633"/>
                  </a:cubicBezTo>
                  <a:cubicBezTo>
                    <a:pt x="18908" y="15656"/>
                    <a:pt x="19455" y="15854"/>
                    <a:pt x="20049" y="16087"/>
                  </a:cubicBezTo>
                  <a:cubicBezTo>
                    <a:pt x="20654" y="16320"/>
                    <a:pt x="21178" y="16506"/>
                    <a:pt x="21213" y="16506"/>
                  </a:cubicBezTo>
                  <a:cubicBezTo>
                    <a:pt x="21597" y="16506"/>
                    <a:pt x="20503" y="15901"/>
                    <a:pt x="19211" y="15388"/>
                  </a:cubicBezTo>
                  <a:cubicBezTo>
                    <a:pt x="18954" y="15284"/>
                    <a:pt x="18757" y="15191"/>
                    <a:pt x="18768" y="15179"/>
                  </a:cubicBezTo>
                  <a:cubicBezTo>
                    <a:pt x="18772" y="15174"/>
                    <a:pt x="18786" y="15171"/>
                    <a:pt x="18808" y="15171"/>
                  </a:cubicBezTo>
                  <a:close/>
                  <a:moveTo>
                    <a:pt x="14041" y="16064"/>
                  </a:moveTo>
                  <a:cubicBezTo>
                    <a:pt x="14053" y="16064"/>
                    <a:pt x="13948" y="16227"/>
                    <a:pt x="13809" y="16425"/>
                  </a:cubicBezTo>
                  <a:cubicBezTo>
                    <a:pt x="13599" y="16739"/>
                    <a:pt x="13494" y="17018"/>
                    <a:pt x="13587" y="17018"/>
                  </a:cubicBezTo>
                  <a:cubicBezTo>
                    <a:pt x="13599" y="17018"/>
                    <a:pt x="13739" y="16890"/>
                    <a:pt x="13890" y="16727"/>
                  </a:cubicBezTo>
                  <a:lnTo>
                    <a:pt x="14181" y="16425"/>
                  </a:lnTo>
                  <a:lnTo>
                    <a:pt x="13925" y="16844"/>
                  </a:lnTo>
                  <a:cubicBezTo>
                    <a:pt x="13052" y="18218"/>
                    <a:pt x="12796" y="19475"/>
                    <a:pt x="13343" y="19754"/>
                  </a:cubicBezTo>
                  <a:cubicBezTo>
                    <a:pt x="13442" y="19804"/>
                    <a:pt x="13526" y="19830"/>
                    <a:pt x="13614" y="19830"/>
                  </a:cubicBezTo>
                  <a:cubicBezTo>
                    <a:pt x="13711" y="19830"/>
                    <a:pt x="13814" y="19798"/>
                    <a:pt x="13948" y="19731"/>
                  </a:cubicBezTo>
                  <a:cubicBezTo>
                    <a:pt x="14391" y="19498"/>
                    <a:pt x="14693" y="19056"/>
                    <a:pt x="15019" y="18101"/>
                  </a:cubicBezTo>
                  <a:cubicBezTo>
                    <a:pt x="15122" y="17817"/>
                    <a:pt x="15213" y="17600"/>
                    <a:pt x="15228" y="17600"/>
                  </a:cubicBezTo>
                  <a:cubicBezTo>
                    <a:pt x="15228" y="17600"/>
                    <a:pt x="15229" y="17600"/>
                    <a:pt x="15229" y="17601"/>
                  </a:cubicBezTo>
                  <a:cubicBezTo>
                    <a:pt x="15241" y="17612"/>
                    <a:pt x="15194" y="17868"/>
                    <a:pt x="15136" y="18183"/>
                  </a:cubicBezTo>
                  <a:cubicBezTo>
                    <a:pt x="14979" y="19019"/>
                    <a:pt x="14943" y="19433"/>
                    <a:pt x="15005" y="19433"/>
                  </a:cubicBezTo>
                  <a:cubicBezTo>
                    <a:pt x="15071" y="19433"/>
                    <a:pt x="15249" y="18955"/>
                    <a:pt x="15508" y="18008"/>
                  </a:cubicBezTo>
                  <a:cubicBezTo>
                    <a:pt x="15553" y="17840"/>
                    <a:pt x="15609" y="17705"/>
                    <a:pt x="15623" y="17705"/>
                  </a:cubicBezTo>
                  <a:cubicBezTo>
                    <a:pt x="15624" y="17705"/>
                    <a:pt x="15624" y="17705"/>
                    <a:pt x="15625" y="17705"/>
                  </a:cubicBezTo>
                  <a:cubicBezTo>
                    <a:pt x="15671" y="17764"/>
                    <a:pt x="15532" y="19638"/>
                    <a:pt x="15439" y="20057"/>
                  </a:cubicBezTo>
                  <a:cubicBezTo>
                    <a:pt x="15299" y="20767"/>
                    <a:pt x="14938" y="21780"/>
                    <a:pt x="14577" y="22479"/>
                  </a:cubicBezTo>
                  <a:cubicBezTo>
                    <a:pt x="13622" y="24365"/>
                    <a:pt x="12342" y="25517"/>
                    <a:pt x="10851" y="25890"/>
                  </a:cubicBezTo>
                  <a:cubicBezTo>
                    <a:pt x="10618" y="25945"/>
                    <a:pt x="10248" y="25975"/>
                    <a:pt x="9897" y="25975"/>
                  </a:cubicBezTo>
                  <a:cubicBezTo>
                    <a:pt x="9582" y="25975"/>
                    <a:pt x="9281" y="25951"/>
                    <a:pt x="9105" y="25901"/>
                  </a:cubicBezTo>
                  <a:cubicBezTo>
                    <a:pt x="8383" y="25692"/>
                    <a:pt x="7918" y="25354"/>
                    <a:pt x="7638" y="24842"/>
                  </a:cubicBezTo>
                  <a:cubicBezTo>
                    <a:pt x="7475" y="24539"/>
                    <a:pt x="7440" y="24423"/>
                    <a:pt x="7429" y="24004"/>
                  </a:cubicBezTo>
                  <a:cubicBezTo>
                    <a:pt x="7359" y="22735"/>
                    <a:pt x="7976" y="21873"/>
                    <a:pt x="9897" y="20511"/>
                  </a:cubicBezTo>
                  <a:cubicBezTo>
                    <a:pt x="11177" y="19603"/>
                    <a:pt x="11969" y="18823"/>
                    <a:pt x="12737" y="17717"/>
                  </a:cubicBezTo>
                  <a:cubicBezTo>
                    <a:pt x="13226" y="17030"/>
                    <a:pt x="13983" y="16064"/>
                    <a:pt x="14041" y="16064"/>
                  </a:cubicBezTo>
                  <a:close/>
                  <a:moveTo>
                    <a:pt x="21830" y="1"/>
                  </a:moveTo>
                  <a:cubicBezTo>
                    <a:pt x="21576" y="1"/>
                    <a:pt x="21413" y="31"/>
                    <a:pt x="21155" y="102"/>
                  </a:cubicBezTo>
                  <a:cubicBezTo>
                    <a:pt x="18687" y="847"/>
                    <a:pt x="16195" y="4200"/>
                    <a:pt x="15532" y="7693"/>
                  </a:cubicBezTo>
                  <a:cubicBezTo>
                    <a:pt x="15462" y="8031"/>
                    <a:pt x="15392" y="8380"/>
                    <a:pt x="15369" y="8473"/>
                  </a:cubicBezTo>
                  <a:cubicBezTo>
                    <a:pt x="15350" y="8535"/>
                    <a:pt x="15338" y="8570"/>
                    <a:pt x="15331" y="8570"/>
                  </a:cubicBezTo>
                  <a:cubicBezTo>
                    <a:pt x="15320" y="8570"/>
                    <a:pt x="15317" y="8498"/>
                    <a:pt x="15310" y="8333"/>
                  </a:cubicBezTo>
                  <a:cubicBezTo>
                    <a:pt x="15299" y="7774"/>
                    <a:pt x="15136" y="5784"/>
                    <a:pt x="15054" y="5132"/>
                  </a:cubicBezTo>
                  <a:cubicBezTo>
                    <a:pt x="14728" y="2815"/>
                    <a:pt x="13913" y="1592"/>
                    <a:pt x="12318" y="1068"/>
                  </a:cubicBezTo>
                  <a:cubicBezTo>
                    <a:pt x="11993" y="960"/>
                    <a:pt x="11668" y="905"/>
                    <a:pt x="11325" y="905"/>
                  </a:cubicBezTo>
                  <a:cubicBezTo>
                    <a:pt x="10821" y="905"/>
                    <a:pt x="10278" y="1024"/>
                    <a:pt x="9641" y="1266"/>
                  </a:cubicBezTo>
                  <a:cubicBezTo>
                    <a:pt x="8872" y="1546"/>
                    <a:pt x="8535" y="1616"/>
                    <a:pt x="7673" y="1685"/>
                  </a:cubicBezTo>
                  <a:cubicBezTo>
                    <a:pt x="7231" y="1720"/>
                    <a:pt x="6649" y="1790"/>
                    <a:pt x="6381" y="1837"/>
                  </a:cubicBezTo>
                  <a:cubicBezTo>
                    <a:pt x="4693" y="2140"/>
                    <a:pt x="3400" y="3618"/>
                    <a:pt x="3633" y="4969"/>
                  </a:cubicBezTo>
                  <a:cubicBezTo>
                    <a:pt x="3750" y="5621"/>
                    <a:pt x="4215" y="6284"/>
                    <a:pt x="5030" y="6913"/>
                  </a:cubicBezTo>
                  <a:cubicBezTo>
                    <a:pt x="8360" y="9521"/>
                    <a:pt x="8861" y="9858"/>
                    <a:pt x="10980" y="11069"/>
                  </a:cubicBezTo>
                  <a:cubicBezTo>
                    <a:pt x="11748" y="11500"/>
                    <a:pt x="12365" y="11861"/>
                    <a:pt x="12353" y="11873"/>
                  </a:cubicBezTo>
                  <a:cubicBezTo>
                    <a:pt x="12353" y="11873"/>
                    <a:pt x="12352" y="11873"/>
                    <a:pt x="12351" y="11873"/>
                  </a:cubicBezTo>
                  <a:cubicBezTo>
                    <a:pt x="12317" y="11873"/>
                    <a:pt x="12012" y="11737"/>
                    <a:pt x="11643" y="11558"/>
                  </a:cubicBezTo>
                  <a:cubicBezTo>
                    <a:pt x="10036" y="10801"/>
                    <a:pt x="8826" y="10429"/>
                    <a:pt x="7813" y="10382"/>
                  </a:cubicBezTo>
                  <a:cubicBezTo>
                    <a:pt x="7655" y="10375"/>
                    <a:pt x="7536" y="10368"/>
                    <a:pt x="7430" y="10368"/>
                  </a:cubicBezTo>
                  <a:cubicBezTo>
                    <a:pt x="7061" y="10368"/>
                    <a:pt x="6869" y="10449"/>
                    <a:pt x="5845" y="10848"/>
                  </a:cubicBezTo>
                  <a:cubicBezTo>
                    <a:pt x="5438" y="10999"/>
                    <a:pt x="5042" y="11092"/>
                    <a:pt x="4122" y="11244"/>
                  </a:cubicBezTo>
                  <a:cubicBezTo>
                    <a:pt x="3470" y="11349"/>
                    <a:pt x="2772" y="11488"/>
                    <a:pt x="2562" y="11558"/>
                  </a:cubicBezTo>
                  <a:cubicBezTo>
                    <a:pt x="1363" y="11931"/>
                    <a:pt x="443" y="12711"/>
                    <a:pt x="129" y="13619"/>
                  </a:cubicBezTo>
                  <a:cubicBezTo>
                    <a:pt x="24" y="13933"/>
                    <a:pt x="1" y="14108"/>
                    <a:pt x="12" y="14620"/>
                  </a:cubicBezTo>
                  <a:cubicBezTo>
                    <a:pt x="12" y="15307"/>
                    <a:pt x="117" y="15982"/>
                    <a:pt x="373" y="16960"/>
                  </a:cubicBezTo>
                  <a:cubicBezTo>
                    <a:pt x="746" y="18404"/>
                    <a:pt x="1328" y="19114"/>
                    <a:pt x="2446" y="19487"/>
                  </a:cubicBezTo>
                  <a:cubicBezTo>
                    <a:pt x="2842" y="19626"/>
                    <a:pt x="2958" y="19638"/>
                    <a:pt x="3831" y="19638"/>
                  </a:cubicBezTo>
                  <a:cubicBezTo>
                    <a:pt x="4984" y="19638"/>
                    <a:pt x="5717" y="19498"/>
                    <a:pt x="7021" y="19056"/>
                  </a:cubicBezTo>
                  <a:cubicBezTo>
                    <a:pt x="8907" y="18415"/>
                    <a:pt x="10479" y="17566"/>
                    <a:pt x="12714" y="15994"/>
                  </a:cubicBezTo>
                  <a:cubicBezTo>
                    <a:pt x="13948" y="15121"/>
                    <a:pt x="14356" y="14888"/>
                    <a:pt x="14717" y="14830"/>
                  </a:cubicBezTo>
                  <a:lnTo>
                    <a:pt x="14996" y="14771"/>
                  </a:lnTo>
                  <a:lnTo>
                    <a:pt x="14775" y="14946"/>
                  </a:lnTo>
                  <a:cubicBezTo>
                    <a:pt x="14228" y="15365"/>
                    <a:pt x="13157" y="16529"/>
                    <a:pt x="12423" y="17496"/>
                  </a:cubicBezTo>
                  <a:cubicBezTo>
                    <a:pt x="11492" y="18730"/>
                    <a:pt x="11061" y="19149"/>
                    <a:pt x="9815" y="20045"/>
                  </a:cubicBezTo>
                  <a:cubicBezTo>
                    <a:pt x="8581" y="20930"/>
                    <a:pt x="8174" y="21279"/>
                    <a:pt x="7778" y="21768"/>
                  </a:cubicBezTo>
                  <a:cubicBezTo>
                    <a:pt x="7196" y="22502"/>
                    <a:pt x="6928" y="23247"/>
                    <a:pt x="6975" y="24039"/>
                  </a:cubicBezTo>
                  <a:cubicBezTo>
                    <a:pt x="7021" y="24679"/>
                    <a:pt x="7172" y="25063"/>
                    <a:pt x="7615" y="25529"/>
                  </a:cubicBezTo>
                  <a:cubicBezTo>
                    <a:pt x="8092" y="26030"/>
                    <a:pt x="8686" y="26344"/>
                    <a:pt x="9419" y="26449"/>
                  </a:cubicBezTo>
                  <a:cubicBezTo>
                    <a:pt x="9493" y="26460"/>
                    <a:pt x="9606" y="26465"/>
                    <a:pt x="9740" y="26465"/>
                  </a:cubicBezTo>
                  <a:cubicBezTo>
                    <a:pt x="10162" y="26465"/>
                    <a:pt x="10793" y="26415"/>
                    <a:pt x="11049" y="26344"/>
                  </a:cubicBezTo>
                  <a:cubicBezTo>
                    <a:pt x="11597" y="26204"/>
                    <a:pt x="12470" y="25739"/>
                    <a:pt x="12982" y="25331"/>
                  </a:cubicBezTo>
                  <a:cubicBezTo>
                    <a:pt x="14111" y="24423"/>
                    <a:pt x="15089" y="22909"/>
                    <a:pt x="15636" y="21233"/>
                  </a:cubicBezTo>
                  <a:cubicBezTo>
                    <a:pt x="16009" y="20104"/>
                    <a:pt x="16044" y="19789"/>
                    <a:pt x="16079" y="17915"/>
                  </a:cubicBezTo>
                  <a:cubicBezTo>
                    <a:pt x="16090" y="17007"/>
                    <a:pt x="16114" y="16169"/>
                    <a:pt x="16125" y="16064"/>
                  </a:cubicBezTo>
                  <a:cubicBezTo>
                    <a:pt x="16138" y="15997"/>
                    <a:pt x="16147" y="15958"/>
                    <a:pt x="16164" y="15958"/>
                  </a:cubicBezTo>
                  <a:cubicBezTo>
                    <a:pt x="16194" y="15958"/>
                    <a:pt x="16247" y="16087"/>
                    <a:pt x="16382" y="16425"/>
                  </a:cubicBezTo>
                  <a:cubicBezTo>
                    <a:pt x="16498" y="16739"/>
                    <a:pt x="16742" y="17333"/>
                    <a:pt x="16905" y="17764"/>
                  </a:cubicBezTo>
                  <a:cubicBezTo>
                    <a:pt x="17080" y="18183"/>
                    <a:pt x="17394" y="19102"/>
                    <a:pt x="17592" y="19813"/>
                  </a:cubicBezTo>
                  <a:cubicBezTo>
                    <a:pt x="17802" y="20523"/>
                    <a:pt x="18058" y="21361"/>
                    <a:pt x="18186" y="21664"/>
                  </a:cubicBezTo>
                  <a:cubicBezTo>
                    <a:pt x="18838" y="23329"/>
                    <a:pt x="19874" y="24353"/>
                    <a:pt x="21329" y="24772"/>
                  </a:cubicBezTo>
                  <a:cubicBezTo>
                    <a:pt x="21693" y="24872"/>
                    <a:pt x="21851" y="24908"/>
                    <a:pt x="22179" y="24908"/>
                  </a:cubicBezTo>
                  <a:cubicBezTo>
                    <a:pt x="22271" y="24908"/>
                    <a:pt x="22377" y="24905"/>
                    <a:pt x="22505" y="24900"/>
                  </a:cubicBezTo>
                  <a:cubicBezTo>
                    <a:pt x="23076" y="24877"/>
                    <a:pt x="23216" y="24854"/>
                    <a:pt x="23483" y="24737"/>
                  </a:cubicBezTo>
                  <a:cubicBezTo>
                    <a:pt x="23891" y="24539"/>
                    <a:pt x="24182" y="24283"/>
                    <a:pt x="24333" y="23969"/>
                  </a:cubicBezTo>
                  <a:cubicBezTo>
                    <a:pt x="24438" y="23736"/>
                    <a:pt x="24450" y="23631"/>
                    <a:pt x="24438" y="23107"/>
                  </a:cubicBezTo>
                  <a:cubicBezTo>
                    <a:pt x="24403" y="21908"/>
                    <a:pt x="24415" y="21885"/>
                    <a:pt x="24927" y="21536"/>
                  </a:cubicBezTo>
                  <a:cubicBezTo>
                    <a:pt x="25812" y="20942"/>
                    <a:pt x="26126" y="20569"/>
                    <a:pt x="26243" y="20010"/>
                  </a:cubicBezTo>
                  <a:cubicBezTo>
                    <a:pt x="26522" y="18707"/>
                    <a:pt x="25265" y="17146"/>
                    <a:pt x="23122" y="16110"/>
                  </a:cubicBezTo>
                  <a:cubicBezTo>
                    <a:pt x="22389" y="15761"/>
                    <a:pt x="21411" y="15412"/>
                    <a:pt x="20724" y="15249"/>
                  </a:cubicBezTo>
                  <a:cubicBezTo>
                    <a:pt x="20235" y="15132"/>
                    <a:pt x="20095" y="15039"/>
                    <a:pt x="20386" y="15039"/>
                  </a:cubicBezTo>
                  <a:cubicBezTo>
                    <a:pt x="20666" y="15039"/>
                    <a:pt x="21853" y="14841"/>
                    <a:pt x="22540" y="14678"/>
                  </a:cubicBezTo>
                  <a:cubicBezTo>
                    <a:pt x="24240" y="14282"/>
                    <a:pt x="25800" y="13526"/>
                    <a:pt x="26976" y="12536"/>
                  </a:cubicBezTo>
                  <a:cubicBezTo>
                    <a:pt x="29130" y="10720"/>
                    <a:pt x="29852" y="7705"/>
                    <a:pt x="28583" y="5853"/>
                  </a:cubicBezTo>
                  <a:cubicBezTo>
                    <a:pt x="28164" y="5236"/>
                    <a:pt x="27675" y="4841"/>
                    <a:pt x="26487" y="4142"/>
                  </a:cubicBezTo>
                  <a:cubicBezTo>
                    <a:pt x="25462" y="3537"/>
                    <a:pt x="25137" y="3187"/>
                    <a:pt x="24461" y="1930"/>
                  </a:cubicBezTo>
                  <a:cubicBezTo>
                    <a:pt x="23681" y="498"/>
                    <a:pt x="23134" y="44"/>
                    <a:pt x="22098" y="9"/>
                  </a:cubicBezTo>
                  <a:cubicBezTo>
                    <a:pt x="21996" y="3"/>
                    <a:pt x="21909" y="1"/>
                    <a:pt x="2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628075" y="1572675"/>
              <a:ext cx="28925" cy="12775"/>
            </a:xfrm>
            <a:custGeom>
              <a:rect b="b" l="l" r="r" t="t"/>
              <a:pathLst>
                <a:path extrusionOk="0" h="511" w="1157">
                  <a:moveTo>
                    <a:pt x="1052" y="0"/>
                  </a:moveTo>
                  <a:cubicBezTo>
                    <a:pt x="949" y="0"/>
                    <a:pt x="751" y="51"/>
                    <a:pt x="501" y="149"/>
                  </a:cubicBezTo>
                  <a:cubicBezTo>
                    <a:pt x="70" y="324"/>
                    <a:pt x="0" y="359"/>
                    <a:pt x="58" y="452"/>
                  </a:cubicBezTo>
                  <a:cubicBezTo>
                    <a:pt x="82" y="475"/>
                    <a:pt x="152" y="510"/>
                    <a:pt x="210" y="510"/>
                  </a:cubicBezTo>
                  <a:cubicBezTo>
                    <a:pt x="361" y="510"/>
                    <a:pt x="1013" y="196"/>
                    <a:pt x="1106" y="91"/>
                  </a:cubicBezTo>
                  <a:cubicBezTo>
                    <a:pt x="1157" y="30"/>
                    <a:pt x="1133" y="0"/>
                    <a:pt x="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1737225" y="1413400"/>
              <a:ext cx="11650" cy="25400"/>
            </a:xfrm>
            <a:custGeom>
              <a:rect b="b" l="l" r="r" t="t"/>
              <a:pathLst>
                <a:path extrusionOk="0" h="1016" w="466">
                  <a:moveTo>
                    <a:pt x="396" y="1"/>
                  </a:moveTo>
                  <a:cubicBezTo>
                    <a:pt x="326" y="1"/>
                    <a:pt x="58" y="583"/>
                    <a:pt x="23" y="839"/>
                  </a:cubicBezTo>
                  <a:cubicBezTo>
                    <a:pt x="1" y="960"/>
                    <a:pt x="11" y="1016"/>
                    <a:pt x="41" y="1016"/>
                  </a:cubicBezTo>
                  <a:cubicBezTo>
                    <a:pt x="88" y="1016"/>
                    <a:pt x="182" y="877"/>
                    <a:pt x="268" y="641"/>
                  </a:cubicBezTo>
                  <a:cubicBezTo>
                    <a:pt x="442" y="164"/>
                    <a:pt x="466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1445650" y="1392775"/>
              <a:ext cx="58450" cy="7850"/>
            </a:xfrm>
            <a:custGeom>
              <a:rect b="b" l="l" r="r" t="t"/>
              <a:pathLst>
                <a:path extrusionOk="0" h="314" w="2338">
                  <a:moveTo>
                    <a:pt x="226" y="0"/>
                  </a:moveTo>
                  <a:cubicBezTo>
                    <a:pt x="22" y="0"/>
                    <a:pt x="1" y="23"/>
                    <a:pt x="9" y="81"/>
                  </a:cubicBezTo>
                  <a:cubicBezTo>
                    <a:pt x="21" y="139"/>
                    <a:pt x="126" y="197"/>
                    <a:pt x="289" y="244"/>
                  </a:cubicBezTo>
                  <a:cubicBezTo>
                    <a:pt x="428" y="278"/>
                    <a:pt x="871" y="313"/>
                    <a:pt x="1267" y="313"/>
                  </a:cubicBezTo>
                  <a:cubicBezTo>
                    <a:pt x="2000" y="313"/>
                    <a:pt x="2338" y="267"/>
                    <a:pt x="2221" y="197"/>
                  </a:cubicBezTo>
                  <a:cubicBezTo>
                    <a:pt x="2140" y="139"/>
                    <a:pt x="1301" y="46"/>
                    <a:pt x="580" y="11"/>
                  </a:cubicBezTo>
                  <a:cubicBezTo>
                    <a:pt x="424" y="4"/>
                    <a:pt x="309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1516000" y="1075200"/>
              <a:ext cx="64650" cy="78725"/>
            </a:xfrm>
            <a:custGeom>
              <a:rect b="b" l="l" r="r" t="t"/>
              <a:pathLst>
                <a:path extrusionOk="0" h="3149" w="2586">
                  <a:moveTo>
                    <a:pt x="292" y="0"/>
                  </a:moveTo>
                  <a:cubicBezTo>
                    <a:pt x="13" y="0"/>
                    <a:pt x="1" y="582"/>
                    <a:pt x="269" y="1071"/>
                  </a:cubicBezTo>
                  <a:cubicBezTo>
                    <a:pt x="548" y="1584"/>
                    <a:pt x="1293" y="2305"/>
                    <a:pt x="2166" y="2923"/>
                  </a:cubicBezTo>
                  <a:cubicBezTo>
                    <a:pt x="2407" y="3090"/>
                    <a:pt x="2488" y="3148"/>
                    <a:pt x="2526" y="3148"/>
                  </a:cubicBezTo>
                  <a:cubicBezTo>
                    <a:pt x="2549" y="3148"/>
                    <a:pt x="2556" y="3128"/>
                    <a:pt x="2574" y="3097"/>
                  </a:cubicBezTo>
                  <a:cubicBezTo>
                    <a:pt x="2586" y="3074"/>
                    <a:pt x="2166" y="2597"/>
                    <a:pt x="1631" y="2049"/>
                  </a:cubicBezTo>
                  <a:cubicBezTo>
                    <a:pt x="537" y="920"/>
                    <a:pt x="304" y="594"/>
                    <a:pt x="362" y="221"/>
                  </a:cubicBezTo>
                  <a:cubicBezTo>
                    <a:pt x="397" y="24"/>
                    <a:pt x="385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541050" y="1069575"/>
              <a:ext cx="32325" cy="45225"/>
            </a:xfrm>
            <a:custGeom>
              <a:rect b="b" l="l" r="r" t="t"/>
              <a:pathLst>
                <a:path extrusionOk="0" h="1809" w="1293">
                  <a:moveTo>
                    <a:pt x="192" y="0"/>
                  </a:moveTo>
                  <a:cubicBezTo>
                    <a:pt x="153" y="0"/>
                    <a:pt x="117" y="28"/>
                    <a:pt x="93" y="86"/>
                  </a:cubicBezTo>
                  <a:cubicBezTo>
                    <a:pt x="0" y="318"/>
                    <a:pt x="338" y="959"/>
                    <a:pt x="838" y="1506"/>
                  </a:cubicBezTo>
                  <a:cubicBezTo>
                    <a:pt x="978" y="1669"/>
                    <a:pt x="1129" y="1809"/>
                    <a:pt x="1176" y="1809"/>
                  </a:cubicBezTo>
                  <a:cubicBezTo>
                    <a:pt x="1292" y="1809"/>
                    <a:pt x="1153" y="1494"/>
                    <a:pt x="745" y="854"/>
                  </a:cubicBezTo>
                  <a:cubicBezTo>
                    <a:pt x="559" y="563"/>
                    <a:pt x="373" y="249"/>
                    <a:pt x="349" y="167"/>
                  </a:cubicBezTo>
                  <a:cubicBezTo>
                    <a:pt x="308" y="57"/>
                    <a:pt x="24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987525" y="1443300"/>
              <a:ext cx="19225" cy="24025"/>
            </a:xfrm>
            <a:custGeom>
              <a:rect b="b" l="l" r="r" t="t"/>
              <a:pathLst>
                <a:path extrusionOk="0" h="961" w="769">
                  <a:moveTo>
                    <a:pt x="57" y="1"/>
                  </a:moveTo>
                  <a:cubicBezTo>
                    <a:pt x="53" y="1"/>
                    <a:pt x="50" y="2"/>
                    <a:pt x="47" y="4"/>
                  </a:cubicBezTo>
                  <a:cubicBezTo>
                    <a:pt x="0" y="62"/>
                    <a:pt x="129" y="295"/>
                    <a:pt x="443" y="714"/>
                  </a:cubicBezTo>
                  <a:cubicBezTo>
                    <a:pt x="574" y="882"/>
                    <a:pt x="652" y="961"/>
                    <a:pt x="696" y="961"/>
                  </a:cubicBezTo>
                  <a:cubicBezTo>
                    <a:pt x="707" y="961"/>
                    <a:pt x="715" y="956"/>
                    <a:pt x="722" y="947"/>
                  </a:cubicBezTo>
                  <a:cubicBezTo>
                    <a:pt x="769" y="912"/>
                    <a:pt x="757" y="830"/>
                    <a:pt x="687" y="702"/>
                  </a:cubicBezTo>
                  <a:cubicBezTo>
                    <a:pt x="543" y="447"/>
                    <a:pt x="144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9"/>
          <p:cNvGrpSpPr/>
          <p:nvPr/>
        </p:nvGrpSpPr>
        <p:grpSpPr>
          <a:xfrm rot="-1423601">
            <a:off x="7619737" y="696219"/>
            <a:ext cx="2430954" cy="2301565"/>
            <a:chOff x="1767475" y="503500"/>
            <a:chExt cx="584775" cy="553650"/>
          </a:xfrm>
        </p:grpSpPr>
        <p:sp>
          <p:nvSpPr>
            <p:cNvPr id="207" name="Google Shape;207;p9"/>
            <p:cNvSpPr/>
            <p:nvPr/>
          </p:nvSpPr>
          <p:spPr>
            <a:xfrm>
              <a:off x="2234925" y="654000"/>
              <a:ext cx="63175" cy="14500"/>
            </a:xfrm>
            <a:custGeom>
              <a:rect b="b" l="l" r="r" t="t"/>
              <a:pathLst>
                <a:path extrusionOk="0" h="580" w="2527">
                  <a:moveTo>
                    <a:pt x="1141" y="1"/>
                  </a:moveTo>
                  <a:cubicBezTo>
                    <a:pt x="1118" y="1"/>
                    <a:pt x="1095" y="1"/>
                    <a:pt x="1071" y="2"/>
                  </a:cubicBezTo>
                  <a:cubicBezTo>
                    <a:pt x="711" y="14"/>
                    <a:pt x="0" y="177"/>
                    <a:pt x="0" y="246"/>
                  </a:cubicBezTo>
                  <a:cubicBezTo>
                    <a:pt x="0" y="299"/>
                    <a:pt x="55" y="318"/>
                    <a:pt x="292" y="318"/>
                  </a:cubicBezTo>
                  <a:cubicBezTo>
                    <a:pt x="419" y="318"/>
                    <a:pt x="599" y="313"/>
                    <a:pt x="850" y="305"/>
                  </a:cubicBezTo>
                  <a:cubicBezTo>
                    <a:pt x="932" y="301"/>
                    <a:pt x="1010" y="300"/>
                    <a:pt x="1084" y="300"/>
                  </a:cubicBezTo>
                  <a:cubicBezTo>
                    <a:pt x="1550" y="300"/>
                    <a:pt x="1883" y="365"/>
                    <a:pt x="2224" y="526"/>
                  </a:cubicBezTo>
                  <a:cubicBezTo>
                    <a:pt x="2307" y="564"/>
                    <a:pt x="2365" y="580"/>
                    <a:pt x="2400" y="580"/>
                  </a:cubicBezTo>
                  <a:cubicBezTo>
                    <a:pt x="2527" y="580"/>
                    <a:pt x="2360" y="369"/>
                    <a:pt x="2049" y="223"/>
                  </a:cubicBezTo>
                  <a:cubicBezTo>
                    <a:pt x="1757" y="72"/>
                    <a:pt x="1445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1930175" y="735175"/>
              <a:ext cx="27050" cy="11675"/>
            </a:xfrm>
            <a:custGeom>
              <a:rect b="b" l="l" r="r" t="t"/>
              <a:pathLst>
                <a:path extrusionOk="0" h="467" w="1082">
                  <a:moveTo>
                    <a:pt x="115" y="1"/>
                  </a:moveTo>
                  <a:cubicBezTo>
                    <a:pt x="107" y="1"/>
                    <a:pt x="100" y="2"/>
                    <a:pt x="94" y="3"/>
                  </a:cubicBezTo>
                  <a:cubicBezTo>
                    <a:pt x="1" y="26"/>
                    <a:pt x="24" y="38"/>
                    <a:pt x="280" y="178"/>
                  </a:cubicBezTo>
                  <a:cubicBezTo>
                    <a:pt x="594" y="339"/>
                    <a:pt x="907" y="466"/>
                    <a:pt x="1007" y="466"/>
                  </a:cubicBezTo>
                  <a:cubicBezTo>
                    <a:pt x="1022" y="466"/>
                    <a:pt x="1032" y="463"/>
                    <a:pt x="1037" y="457"/>
                  </a:cubicBezTo>
                  <a:cubicBezTo>
                    <a:pt x="1082" y="379"/>
                    <a:pt x="30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200575" y="736975"/>
              <a:ext cx="18950" cy="19900"/>
            </a:xfrm>
            <a:custGeom>
              <a:rect b="b" l="l" r="r" t="t"/>
              <a:pathLst>
                <a:path extrusionOk="0" h="796" w="758">
                  <a:moveTo>
                    <a:pt x="676" y="1"/>
                  </a:moveTo>
                  <a:cubicBezTo>
                    <a:pt x="606" y="1"/>
                    <a:pt x="210" y="420"/>
                    <a:pt x="94" y="606"/>
                  </a:cubicBezTo>
                  <a:cubicBezTo>
                    <a:pt x="36" y="699"/>
                    <a:pt x="1" y="781"/>
                    <a:pt x="24" y="793"/>
                  </a:cubicBezTo>
                  <a:cubicBezTo>
                    <a:pt x="27" y="794"/>
                    <a:pt x="31" y="795"/>
                    <a:pt x="35" y="795"/>
                  </a:cubicBezTo>
                  <a:cubicBezTo>
                    <a:pt x="121" y="795"/>
                    <a:pt x="484" y="492"/>
                    <a:pt x="606" y="315"/>
                  </a:cubicBezTo>
                  <a:cubicBezTo>
                    <a:pt x="722" y="117"/>
                    <a:pt x="757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2064900" y="697850"/>
              <a:ext cx="5900" cy="14525"/>
            </a:xfrm>
            <a:custGeom>
              <a:rect b="b" l="l" r="r" t="t"/>
              <a:pathLst>
                <a:path extrusionOk="0" h="581" w="236">
                  <a:moveTo>
                    <a:pt x="157" y="1"/>
                  </a:moveTo>
                  <a:cubicBezTo>
                    <a:pt x="96" y="1"/>
                    <a:pt x="45" y="144"/>
                    <a:pt x="14" y="343"/>
                  </a:cubicBezTo>
                  <a:cubicBezTo>
                    <a:pt x="1" y="501"/>
                    <a:pt x="14" y="581"/>
                    <a:pt x="44" y="581"/>
                  </a:cubicBezTo>
                  <a:cubicBezTo>
                    <a:pt x="67" y="581"/>
                    <a:pt x="101" y="533"/>
                    <a:pt x="142" y="437"/>
                  </a:cubicBezTo>
                  <a:cubicBezTo>
                    <a:pt x="212" y="250"/>
                    <a:pt x="235" y="41"/>
                    <a:pt x="177" y="6"/>
                  </a:cubicBezTo>
                  <a:cubicBezTo>
                    <a:pt x="170" y="2"/>
                    <a:pt x="16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2249775" y="672550"/>
              <a:ext cx="37075" cy="11250"/>
            </a:xfrm>
            <a:custGeom>
              <a:rect b="b" l="l" r="r" t="t"/>
              <a:pathLst>
                <a:path extrusionOk="0" h="450" w="1483">
                  <a:moveTo>
                    <a:pt x="692" y="0"/>
                  </a:moveTo>
                  <a:cubicBezTo>
                    <a:pt x="452" y="0"/>
                    <a:pt x="65" y="59"/>
                    <a:pt x="35" y="110"/>
                  </a:cubicBezTo>
                  <a:cubicBezTo>
                    <a:pt x="0" y="168"/>
                    <a:pt x="117" y="203"/>
                    <a:pt x="559" y="249"/>
                  </a:cubicBezTo>
                  <a:cubicBezTo>
                    <a:pt x="815" y="273"/>
                    <a:pt x="1094" y="331"/>
                    <a:pt x="1199" y="389"/>
                  </a:cubicBezTo>
                  <a:cubicBezTo>
                    <a:pt x="1293" y="429"/>
                    <a:pt x="1362" y="449"/>
                    <a:pt x="1406" y="449"/>
                  </a:cubicBezTo>
                  <a:cubicBezTo>
                    <a:pt x="1467" y="449"/>
                    <a:pt x="1482" y="411"/>
                    <a:pt x="1455" y="331"/>
                  </a:cubicBezTo>
                  <a:cubicBezTo>
                    <a:pt x="1397" y="203"/>
                    <a:pt x="1036" y="17"/>
                    <a:pt x="792" y="5"/>
                  </a:cubicBezTo>
                  <a:cubicBezTo>
                    <a:pt x="763" y="2"/>
                    <a:pt x="730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262575" y="691675"/>
              <a:ext cx="19950" cy="6450"/>
            </a:xfrm>
            <a:custGeom>
              <a:rect b="b" l="l" r="r" t="t"/>
              <a:pathLst>
                <a:path extrusionOk="0" h="258" w="798">
                  <a:moveTo>
                    <a:pt x="66" y="1"/>
                  </a:moveTo>
                  <a:cubicBezTo>
                    <a:pt x="44" y="1"/>
                    <a:pt x="29" y="3"/>
                    <a:pt x="24" y="8"/>
                  </a:cubicBezTo>
                  <a:cubicBezTo>
                    <a:pt x="0" y="67"/>
                    <a:pt x="187" y="160"/>
                    <a:pt x="454" y="230"/>
                  </a:cubicBezTo>
                  <a:cubicBezTo>
                    <a:pt x="527" y="249"/>
                    <a:pt x="590" y="258"/>
                    <a:pt x="639" y="258"/>
                  </a:cubicBezTo>
                  <a:cubicBezTo>
                    <a:pt x="764" y="258"/>
                    <a:pt x="797" y="203"/>
                    <a:pt x="664" y="136"/>
                  </a:cubicBezTo>
                  <a:cubicBezTo>
                    <a:pt x="555" y="77"/>
                    <a:pt x="194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082700" y="894125"/>
              <a:ext cx="10500" cy="22050"/>
            </a:xfrm>
            <a:custGeom>
              <a:rect b="b" l="l" r="r" t="t"/>
              <a:pathLst>
                <a:path extrusionOk="0" h="882" w="420">
                  <a:moveTo>
                    <a:pt x="96" y="1"/>
                  </a:moveTo>
                  <a:cubicBezTo>
                    <a:pt x="61" y="1"/>
                    <a:pt x="31" y="36"/>
                    <a:pt x="12" y="107"/>
                  </a:cubicBezTo>
                  <a:cubicBezTo>
                    <a:pt x="0" y="188"/>
                    <a:pt x="35" y="304"/>
                    <a:pt x="198" y="665"/>
                  </a:cubicBezTo>
                  <a:cubicBezTo>
                    <a:pt x="253" y="802"/>
                    <a:pt x="322" y="882"/>
                    <a:pt x="366" y="882"/>
                  </a:cubicBezTo>
                  <a:cubicBezTo>
                    <a:pt x="378" y="882"/>
                    <a:pt x="389" y="876"/>
                    <a:pt x="396" y="863"/>
                  </a:cubicBezTo>
                  <a:cubicBezTo>
                    <a:pt x="420" y="828"/>
                    <a:pt x="257" y="188"/>
                    <a:pt x="187" y="72"/>
                  </a:cubicBezTo>
                  <a:cubicBezTo>
                    <a:pt x="155" y="24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1791650" y="725850"/>
              <a:ext cx="57650" cy="36125"/>
            </a:xfrm>
            <a:custGeom>
              <a:rect b="b" l="l" r="r" t="t"/>
              <a:pathLst>
                <a:path extrusionOk="0" h="1445" w="2306">
                  <a:moveTo>
                    <a:pt x="108" y="1"/>
                  </a:moveTo>
                  <a:cubicBezTo>
                    <a:pt x="94" y="1"/>
                    <a:pt x="83" y="10"/>
                    <a:pt x="70" y="27"/>
                  </a:cubicBezTo>
                  <a:cubicBezTo>
                    <a:pt x="0" y="132"/>
                    <a:pt x="280" y="516"/>
                    <a:pt x="664" y="842"/>
                  </a:cubicBezTo>
                  <a:cubicBezTo>
                    <a:pt x="966" y="1098"/>
                    <a:pt x="1572" y="1366"/>
                    <a:pt x="2026" y="1436"/>
                  </a:cubicBezTo>
                  <a:cubicBezTo>
                    <a:pt x="2084" y="1441"/>
                    <a:pt x="2142" y="1444"/>
                    <a:pt x="2187" y="1444"/>
                  </a:cubicBezTo>
                  <a:cubicBezTo>
                    <a:pt x="2233" y="1444"/>
                    <a:pt x="2265" y="1441"/>
                    <a:pt x="2270" y="1436"/>
                  </a:cubicBezTo>
                  <a:cubicBezTo>
                    <a:pt x="2305" y="1377"/>
                    <a:pt x="1968" y="1144"/>
                    <a:pt x="1572" y="947"/>
                  </a:cubicBezTo>
                  <a:cubicBezTo>
                    <a:pt x="1199" y="772"/>
                    <a:pt x="559" y="353"/>
                    <a:pt x="245" y="97"/>
                  </a:cubicBezTo>
                  <a:cubicBezTo>
                    <a:pt x="170" y="30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1842275" y="920225"/>
              <a:ext cx="51250" cy="12500"/>
            </a:xfrm>
            <a:custGeom>
              <a:rect b="b" l="l" r="r" t="t"/>
              <a:pathLst>
                <a:path extrusionOk="0" h="500" w="2050">
                  <a:moveTo>
                    <a:pt x="66" y="0"/>
                  </a:moveTo>
                  <a:cubicBezTo>
                    <a:pt x="45" y="0"/>
                    <a:pt x="35" y="15"/>
                    <a:pt x="24" y="41"/>
                  </a:cubicBezTo>
                  <a:cubicBezTo>
                    <a:pt x="1" y="87"/>
                    <a:pt x="36" y="145"/>
                    <a:pt x="94" y="204"/>
                  </a:cubicBezTo>
                  <a:cubicBezTo>
                    <a:pt x="257" y="355"/>
                    <a:pt x="490" y="448"/>
                    <a:pt x="839" y="483"/>
                  </a:cubicBezTo>
                  <a:cubicBezTo>
                    <a:pt x="931" y="494"/>
                    <a:pt x="1042" y="499"/>
                    <a:pt x="1159" y="499"/>
                  </a:cubicBezTo>
                  <a:cubicBezTo>
                    <a:pt x="1517" y="499"/>
                    <a:pt x="1927" y="451"/>
                    <a:pt x="1980" y="390"/>
                  </a:cubicBezTo>
                  <a:cubicBezTo>
                    <a:pt x="2050" y="308"/>
                    <a:pt x="1934" y="297"/>
                    <a:pt x="1340" y="285"/>
                  </a:cubicBezTo>
                  <a:cubicBezTo>
                    <a:pt x="781" y="285"/>
                    <a:pt x="455" y="227"/>
                    <a:pt x="222" y="75"/>
                  </a:cubicBezTo>
                  <a:cubicBezTo>
                    <a:pt x="138" y="23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767475" y="503500"/>
              <a:ext cx="584775" cy="553650"/>
            </a:xfrm>
            <a:custGeom>
              <a:rect b="b" l="l" r="r" t="t"/>
              <a:pathLst>
                <a:path extrusionOk="0" h="22146" w="23391">
                  <a:moveTo>
                    <a:pt x="9410" y="324"/>
                  </a:moveTo>
                  <a:cubicBezTo>
                    <a:pt x="9874" y="324"/>
                    <a:pt x="10329" y="483"/>
                    <a:pt x="11049" y="864"/>
                  </a:cubicBezTo>
                  <a:cubicBezTo>
                    <a:pt x="11748" y="1237"/>
                    <a:pt x="12016" y="1330"/>
                    <a:pt x="12668" y="1446"/>
                  </a:cubicBezTo>
                  <a:cubicBezTo>
                    <a:pt x="13320" y="1563"/>
                    <a:pt x="13541" y="1644"/>
                    <a:pt x="13867" y="1842"/>
                  </a:cubicBezTo>
                  <a:cubicBezTo>
                    <a:pt x="14658" y="2331"/>
                    <a:pt x="15101" y="3228"/>
                    <a:pt x="14996" y="4136"/>
                  </a:cubicBezTo>
                  <a:cubicBezTo>
                    <a:pt x="14891" y="4986"/>
                    <a:pt x="14367" y="6185"/>
                    <a:pt x="13098" y="8420"/>
                  </a:cubicBezTo>
                  <a:cubicBezTo>
                    <a:pt x="12621" y="9282"/>
                    <a:pt x="12225" y="10073"/>
                    <a:pt x="12179" y="10295"/>
                  </a:cubicBezTo>
                  <a:cubicBezTo>
                    <a:pt x="12170" y="10320"/>
                    <a:pt x="12162" y="10339"/>
                    <a:pt x="12158" y="10339"/>
                  </a:cubicBezTo>
                  <a:cubicBezTo>
                    <a:pt x="12156" y="10339"/>
                    <a:pt x="12155" y="10336"/>
                    <a:pt x="12155" y="10330"/>
                  </a:cubicBezTo>
                  <a:cubicBezTo>
                    <a:pt x="12144" y="10318"/>
                    <a:pt x="12225" y="9887"/>
                    <a:pt x="12318" y="9386"/>
                  </a:cubicBezTo>
                  <a:cubicBezTo>
                    <a:pt x="12540" y="8257"/>
                    <a:pt x="12598" y="7780"/>
                    <a:pt x="12563" y="7349"/>
                  </a:cubicBezTo>
                  <a:cubicBezTo>
                    <a:pt x="12535" y="6835"/>
                    <a:pt x="12371" y="6538"/>
                    <a:pt x="12139" y="6538"/>
                  </a:cubicBezTo>
                  <a:cubicBezTo>
                    <a:pt x="12082" y="6538"/>
                    <a:pt x="12022" y="6556"/>
                    <a:pt x="11957" y="6592"/>
                  </a:cubicBezTo>
                  <a:cubicBezTo>
                    <a:pt x="11585" y="6814"/>
                    <a:pt x="11306" y="8187"/>
                    <a:pt x="11375" y="9398"/>
                  </a:cubicBezTo>
                  <a:lnTo>
                    <a:pt x="11410" y="9852"/>
                  </a:lnTo>
                  <a:lnTo>
                    <a:pt x="11340" y="9573"/>
                  </a:lnTo>
                  <a:cubicBezTo>
                    <a:pt x="11247" y="9235"/>
                    <a:pt x="11038" y="7954"/>
                    <a:pt x="11014" y="7675"/>
                  </a:cubicBezTo>
                  <a:cubicBezTo>
                    <a:pt x="11007" y="7525"/>
                    <a:pt x="10972" y="7445"/>
                    <a:pt x="10929" y="7445"/>
                  </a:cubicBezTo>
                  <a:cubicBezTo>
                    <a:pt x="10908" y="7445"/>
                    <a:pt x="10886" y="7463"/>
                    <a:pt x="10863" y="7500"/>
                  </a:cubicBezTo>
                  <a:cubicBezTo>
                    <a:pt x="10770" y="7652"/>
                    <a:pt x="10840" y="8711"/>
                    <a:pt x="11003" y="9736"/>
                  </a:cubicBezTo>
                  <a:cubicBezTo>
                    <a:pt x="11026" y="9887"/>
                    <a:pt x="11049" y="10004"/>
                    <a:pt x="11038" y="10004"/>
                  </a:cubicBezTo>
                  <a:cubicBezTo>
                    <a:pt x="11038" y="9992"/>
                    <a:pt x="10945" y="9829"/>
                    <a:pt x="10851" y="9619"/>
                  </a:cubicBezTo>
                  <a:cubicBezTo>
                    <a:pt x="10758" y="9410"/>
                    <a:pt x="10386" y="8711"/>
                    <a:pt x="10025" y="8059"/>
                  </a:cubicBezTo>
                  <a:cubicBezTo>
                    <a:pt x="9222" y="6557"/>
                    <a:pt x="8931" y="5929"/>
                    <a:pt x="8372" y="4473"/>
                  </a:cubicBezTo>
                  <a:cubicBezTo>
                    <a:pt x="7592" y="2424"/>
                    <a:pt x="7499" y="2122"/>
                    <a:pt x="7557" y="1656"/>
                  </a:cubicBezTo>
                  <a:cubicBezTo>
                    <a:pt x="7568" y="1446"/>
                    <a:pt x="7615" y="1342"/>
                    <a:pt x="7755" y="1109"/>
                  </a:cubicBezTo>
                  <a:cubicBezTo>
                    <a:pt x="7987" y="725"/>
                    <a:pt x="8325" y="515"/>
                    <a:pt x="8872" y="387"/>
                  </a:cubicBezTo>
                  <a:cubicBezTo>
                    <a:pt x="9062" y="346"/>
                    <a:pt x="9237" y="324"/>
                    <a:pt x="9410" y="324"/>
                  </a:cubicBezTo>
                  <a:close/>
                  <a:moveTo>
                    <a:pt x="12106" y="6818"/>
                  </a:moveTo>
                  <a:cubicBezTo>
                    <a:pt x="12159" y="6818"/>
                    <a:pt x="12196" y="6917"/>
                    <a:pt x="12237" y="7128"/>
                  </a:cubicBezTo>
                  <a:cubicBezTo>
                    <a:pt x="12318" y="7535"/>
                    <a:pt x="12283" y="8071"/>
                    <a:pt x="12062" y="9340"/>
                  </a:cubicBezTo>
                  <a:cubicBezTo>
                    <a:pt x="11969" y="9899"/>
                    <a:pt x="11876" y="10434"/>
                    <a:pt x="11864" y="10527"/>
                  </a:cubicBezTo>
                  <a:cubicBezTo>
                    <a:pt x="11853" y="10615"/>
                    <a:pt x="11832" y="10692"/>
                    <a:pt x="11830" y="10692"/>
                  </a:cubicBezTo>
                  <a:cubicBezTo>
                    <a:pt x="11830" y="10692"/>
                    <a:pt x="11829" y="10691"/>
                    <a:pt x="11829" y="10690"/>
                  </a:cubicBezTo>
                  <a:cubicBezTo>
                    <a:pt x="11783" y="10667"/>
                    <a:pt x="11643" y="9340"/>
                    <a:pt x="11643" y="8944"/>
                  </a:cubicBezTo>
                  <a:cubicBezTo>
                    <a:pt x="11620" y="8083"/>
                    <a:pt x="11748" y="7303"/>
                    <a:pt x="11957" y="6965"/>
                  </a:cubicBezTo>
                  <a:cubicBezTo>
                    <a:pt x="12020" y="6868"/>
                    <a:pt x="12067" y="6818"/>
                    <a:pt x="12106" y="6818"/>
                  </a:cubicBezTo>
                  <a:close/>
                  <a:moveTo>
                    <a:pt x="3130" y="5230"/>
                  </a:moveTo>
                  <a:cubicBezTo>
                    <a:pt x="3146" y="5230"/>
                    <a:pt x="3163" y="5230"/>
                    <a:pt x="3179" y="5230"/>
                  </a:cubicBezTo>
                  <a:cubicBezTo>
                    <a:pt x="3668" y="5230"/>
                    <a:pt x="4076" y="5347"/>
                    <a:pt x="5030" y="5742"/>
                  </a:cubicBezTo>
                  <a:cubicBezTo>
                    <a:pt x="5892" y="6103"/>
                    <a:pt x="5962" y="6115"/>
                    <a:pt x="7010" y="6313"/>
                  </a:cubicBezTo>
                  <a:cubicBezTo>
                    <a:pt x="7533" y="6406"/>
                    <a:pt x="8220" y="6953"/>
                    <a:pt x="8907" y="7850"/>
                  </a:cubicBezTo>
                  <a:cubicBezTo>
                    <a:pt x="9396" y="8467"/>
                    <a:pt x="10467" y="10178"/>
                    <a:pt x="10397" y="10201"/>
                  </a:cubicBezTo>
                  <a:cubicBezTo>
                    <a:pt x="10386" y="10201"/>
                    <a:pt x="10211" y="10038"/>
                    <a:pt x="10002" y="9829"/>
                  </a:cubicBezTo>
                  <a:cubicBezTo>
                    <a:pt x="9358" y="9174"/>
                    <a:pt x="8694" y="8626"/>
                    <a:pt x="8552" y="8626"/>
                  </a:cubicBezTo>
                  <a:cubicBezTo>
                    <a:pt x="8545" y="8626"/>
                    <a:pt x="8539" y="8627"/>
                    <a:pt x="8535" y="8630"/>
                  </a:cubicBezTo>
                  <a:cubicBezTo>
                    <a:pt x="8511" y="8653"/>
                    <a:pt x="8674" y="8851"/>
                    <a:pt x="8942" y="9130"/>
                  </a:cubicBezTo>
                  <a:cubicBezTo>
                    <a:pt x="9423" y="9623"/>
                    <a:pt x="10367" y="10691"/>
                    <a:pt x="10341" y="10691"/>
                  </a:cubicBezTo>
                  <a:cubicBezTo>
                    <a:pt x="10341" y="10691"/>
                    <a:pt x="10340" y="10691"/>
                    <a:pt x="10339" y="10690"/>
                  </a:cubicBezTo>
                  <a:cubicBezTo>
                    <a:pt x="10316" y="10679"/>
                    <a:pt x="10071" y="10481"/>
                    <a:pt x="9792" y="10248"/>
                  </a:cubicBezTo>
                  <a:cubicBezTo>
                    <a:pt x="9513" y="10027"/>
                    <a:pt x="9035" y="9654"/>
                    <a:pt x="8733" y="9433"/>
                  </a:cubicBezTo>
                  <a:cubicBezTo>
                    <a:pt x="7902" y="8821"/>
                    <a:pt x="7203" y="8518"/>
                    <a:pt x="6631" y="8518"/>
                  </a:cubicBezTo>
                  <a:cubicBezTo>
                    <a:pt x="6440" y="8518"/>
                    <a:pt x="6264" y="8551"/>
                    <a:pt x="6101" y="8618"/>
                  </a:cubicBezTo>
                  <a:cubicBezTo>
                    <a:pt x="5927" y="8700"/>
                    <a:pt x="5869" y="8746"/>
                    <a:pt x="5764" y="8921"/>
                  </a:cubicBezTo>
                  <a:cubicBezTo>
                    <a:pt x="5612" y="9177"/>
                    <a:pt x="5601" y="9352"/>
                    <a:pt x="5729" y="9596"/>
                  </a:cubicBezTo>
                  <a:cubicBezTo>
                    <a:pt x="5857" y="9841"/>
                    <a:pt x="6299" y="10085"/>
                    <a:pt x="7173" y="10399"/>
                  </a:cubicBezTo>
                  <a:cubicBezTo>
                    <a:pt x="7848" y="10644"/>
                    <a:pt x="8814" y="11051"/>
                    <a:pt x="8826" y="11098"/>
                  </a:cubicBezTo>
                  <a:cubicBezTo>
                    <a:pt x="8826" y="11099"/>
                    <a:pt x="8824" y="11099"/>
                    <a:pt x="8821" y="11099"/>
                  </a:cubicBezTo>
                  <a:cubicBezTo>
                    <a:pt x="8779" y="11099"/>
                    <a:pt x="8436" y="11021"/>
                    <a:pt x="8011" y="10923"/>
                  </a:cubicBezTo>
                  <a:cubicBezTo>
                    <a:pt x="7035" y="10685"/>
                    <a:pt x="6236" y="10520"/>
                    <a:pt x="6057" y="10520"/>
                  </a:cubicBezTo>
                  <a:cubicBezTo>
                    <a:pt x="6035" y="10520"/>
                    <a:pt x="6022" y="10522"/>
                    <a:pt x="6020" y="10527"/>
                  </a:cubicBezTo>
                  <a:cubicBezTo>
                    <a:pt x="5973" y="10597"/>
                    <a:pt x="6416" y="10760"/>
                    <a:pt x="7475" y="11063"/>
                  </a:cubicBezTo>
                  <a:cubicBezTo>
                    <a:pt x="8919" y="11482"/>
                    <a:pt x="9524" y="11668"/>
                    <a:pt x="9466" y="11680"/>
                  </a:cubicBezTo>
                  <a:cubicBezTo>
                    <a:pt x="9341" y="11701"/>
                    <a:pt x="7967" y="11740"/>
                    <a:pt x="7291" y="11740"/>
                  </a:cubicBezTo>
                  <a:cubicBezTo>
                    <a:pt x="7209" y="11740"/>
                    <a:pt x="7137" y="11740"/>
                    <a:pt x="7079" y="11738"/>
                  </a:cubicBezTo>
                  <a:cubicBezTo>
                    <a:pt x="5182" y="11703"/>
                    <a:pt x="3307" y="11319"/>
                    <a:pt x="2073" y="10725"/>
                  </a:cubicBezTo>
                  <a:cubicBezTo>
                    <a:pt x="1852" y="10609"/>
                    <a:pt x="1642" y="10504"/>
                    <a:pt x="1608" y="10481"/>
                  </a:cubicBezTo>
                  <a:cubicBezTo>
                    <a:pt x="1107" y="10108"/>
                    <a:pt x="897" y="9899"/>
                    <a:pt x="711" y="9584"/>
                  </a:cubicBezTo>
                  <a:cubicBezTo>
                    <a:pt x="362" y="9014"/>
                    <a:pt x="432" y="8292"/>
                    <a:pt x="956" y="6988"/>
                  </a:cubicBezTo>
                  <a:cubicBezTo>
                    <a:pt x="1258" y="6266"/>
                    <a:pt x="1584" y="5766"/>
                    <a:pt x="1910" y="5556"/>
                  </a:cubicBezTo>
                  <a:cubicBezTo>
                    <a:pt x="2201" y="5366"/>
                    <a:pt x="2718" y="5230"/>
                    <a:pt x="3130" y="5230"/>
                  </a:cubicBezTo>
                  <a:close/>
                  <a:moveTo>
                    <a:pt x="6646" y="8867"/>
                  </a:moveTo>
                  <a:cubicBezTo>
                    <a:pt x="6749" y="8867"/>
                    <a:pt x="6860" y="8877"/>
                    <a:pt x="6975" y="8898"/>
                  </a:cubicBezTo>
                  <a:cubicBezTo>
                    <a:pt x="7382" y="8979"/>
                    <a:pt x="8185" y="9468"/>
                    <a:pt x="9408" y="10388"/>
                  </a:cubicBezTo>
                  <a:cubicBezTo>
                    <a:pt x="10502" y="11226"/>
                    <a:pt x="10956" y="11587"/>
                    <a:pt x="11294" y="11925"/>
                  </a:cubicBezTo>
                  <a:lnTo>
                    <a:pt x="11527" y="12157"/>
                  </a:lnTo>
                  <a:lnTo>
                    <a:pt x="11224" y="12018"/>
                  </a:lnTo>
                  <a:cubicBezTo>
                    <a:pt x="11061" y="11936"/>
                    <a:pt x="10537" y="11657"/>
                    <a:pt x="10060" y="11389"/>
                  </a:cubicBezTo>
                  <a:cubicBezTo>
                    <a:pt x="9059" y="10819"/>
                    <a:pt x="8279" y="10458"/>
                    <a:pt x="7289" y="10097"/>
                  </a:cubicBezTo>
                  <a:cubicBezTo>
                    <a:pt x="6264" y="9724"/>
                    <a:pt x="5904" y="9480"/>
                    <a:pt x="5962" y="9200"/>
                  </a:cubicBezTo>
                  <a:cubicBezTo>
                    <a:pt x="6007" y="8991"/>
                    <a:pt x="6280" y="8867"/>
                    <a:pt x="6646" y="8867"/>
                  </a:cubicBezTo>
                  <a:close/>
                  <a:moveTo>
                    <a:pt x="18205" y="8687"/>
                  </a:moveTo>
                  <a:cubicBezTo>
                    <a:pt x="18289" y="8687"/>
                    <a:pt x="18368" y="8703"/>
                    <a:pt x="18442" y="8735"/>
                  </a:cubicBezTo>
                  <a:cubicBezTo>
                    <a:pt x="18570" y="8793"/>
                    <a:pt x="18594" y="8828"/>
                    <a:pt x="18640" y="9002"/>
                  </a:cubicBezTo>
                  <a:cubicBezTo>
                    <a:pt x="18757" y="9515"/>
                    <a:pt x="18372" y="10027"/>
                    <a:pt x="17325" y="10737"/>
                  </a:cubicBezTo>
                  <a:cubicBezTo>
                    <a:pt x="16184" y="11517"/>
                    <a:pt x="15264" y="11866"/>
                    <a:pt x="13785" y="12064"/>
                  </a:cubicBezTo>
                  <a:cubicBezTo>
                    <a:pt x="13378" y="12111"/>
                    <a:pt x="12901" y="12204"/>
                    <a:pt x="12714" y="12251"/>
                  </a:cubicBezTo>
                  <a:cubicBezTo>
                    <a:pt x="12590" y="12285"/>
                    <a:pt x="12511" y="12305"/>
                    <a:pt x="12477" y="12305"/>
                  </a:cubicBezTo>
                  <a:cubicBezTo>
                    <a:pt x="12419" y="12305"/>
                    <a:pt x="12493" y="12246"/>
                    <a:pt x="12691" y="12099"/>
                  </a:cubicBezTo>
                  <a:cubicBezTo>
                    <a:pt x="12761" y="12053"/>
                    <a:pt x="13145" y="11878"/>
                    <a:pt x="13552" y="11715"/>
                  </a:cubicBezTo>
                  <a:cubicBezTo>
                    <a:pt x="14845" y="11203"/>
                    <a:pt x="15113" y="11040"/>
                    <a:pt x="16137" y="10085"/>
                  </a:cubicBezTo>
                  <a:cubicBezTo>
                    <a:pt x="17211" y="9088"/>
                    <a:pt x="17787" y="8687"/>
                    <a:pt x="18205" y="8687"/>
                  </a:cubicBezTo>
                  <a:close/>
                  <a:moveTo>
                    <a:pt x="11339" y="12695"/>
                  </a:moveTo>
                  <a:cubicBezTo>
                    <a:pt x="11391" y="12695"/>
                    <a:pt x="11419" y="12702"/>
                    <a:pt x="11410" y="12716"/>
                  </a:cubicBezTo>
                  <a:cubicBezTo>
                    <a:pt x="11399" y="12728"/>
                    <a:pt x="11224" y="12821"/>
                    <a:pt x="11014" y="12937"/>
                  </a:cubicBezTo>
                  <a:cubicBezTo>
                    <a:pt x="10549" y="13170"/>
                    <a:pt x="9943" y="13578"/>
                    <a:pt x="9315" y="14078"/>
                  </a:cubicBezTo>
                  <a:cubicBezTo>
                    <a:pt x="8721" y="14544"/>
                    <a:pt x="8476" y="14684"/>
                    <a:pt x="8220" y="14695"/>
                  </a:cubicBezTo>
                  <a:cubicBezTo>
                    <a:pt x="8174" y="14700"/>
                    <a:pt x="8134" y="14702"/>
                    <a:pt x="8100" y="14702"/>
                  </a:cubicBezTo>
                  <a:cubicBezTo>
                    <a:pt x="7945" y="14702"/>
                    <a:pt x="7906" y="14654"/>
                    <a:pt x="7906" y="14521"/>
                  </a:cubicBezTo>
                  <a:cubicBezTo>
                    <a:pt x="7894" y="14067"/>
                    <a:pt x="9256" y="13182"/>
                    <a:pt x="10502" y="12833"/>
                  </a:cubicBezTo>
                  <a:cubicBezTo>
                    <a:pt x="10799" y="12754"/>
                    <a:pt x="11181" y="12695"/>
                    <a:pt x="11339" y="12695"/>
                  </a:cubicBezTo>
                  <a:close/>
                  <a:moveTo>
                    <a:pt x="19867" y="5305"/>
                  </a:moveTo>
                  <a:cubicBezTo>
                    <a:pt x="20692" y="5305"/>
                    <a:pt x="21348" y="5540"/>
                    <a:pt x="21644" y="6034"/>
                  </a:cubicBezTo>
                  <a:cubicBezTo>
                    <a:pt x="21865" y="6406"/>
                    <a:pt x="21923" y="6790"/>
                    <a:pt x="21865" y="7652"/>
                  </a:cubicBezTo>
                  <a:cubicBezTo>
                    <a:pt x="21795" y="8653"/>
                    <a:pt x="21888" y="9142"/>
                    <a:pt x="22307" y="9945"/>
                  </a:cubicBezTo>
                  <a:cubicBezTo>
                    <a:pt x="22913" y="11086"/>
                    <a:pt x="23053" y="11494"/>
                    <a:pt x="22994" y="12076"/>
                  </a:cubicBezTo>
                  <a:cubicBezTo>
                    <a:pt x="22948" y="12553"/>
                    <a:pt x="22808" y="12891"/>
                    <a:pt x="22470" y="13391"/>
                  </a:cubicBezTo>
                  <a:cubicBezTo>
                    <a:pt x="22133" y="13892"/>
                    <a:pt x="21807" y="14195"/>
                    <a:pt x="21236" y="14544"/>
                  </a:cubicBezTo>
                  <a:cubicBezTo>
                    <a:pt x="20469" y="14992"/>
                    <a:pt x="19630" y="15210"/>
                    <a:pt x="18623" y="15210"/>
                  </a:cubicBezTo>
                  <a:cubicBezTo>
                    <a:pt x="18347" y="15210"/>
                    <a:pt x="18058" y="15194"/>
                    <a:pt x="17755" y="15161"/>
                  </a:cubicBezTo>
                  <a:cubicBezTo>
                    <a:pt x="16696" y="15045"/>
                    <a:pt x="15578" y="14719"/>
                    <a:pt x="14472" y="14195"/>
                  </a:cubicBezTo>
                  <a:cubicBezTo>
                    <a:pt x="14204" y="14067"/>
                    <a:pt x="13704" y="13811"/>
                    <a:pt x="13378" y="13624"/>
                  </a:cubicBezTo>
                  <a:lnTo>
                    <a:pt x="12772" y="13275"/>
                  </a:lnTo>
                  <a:lnTo>
                    <a:pt x="13145" y="13403"/>
                  </a:lnTo>
                  <a:cubicBezTo>
                    <a:pt x="14198" y="13780"/>
                    <a:pt x="15293" y="13999"/>
                    <a:pt x="16159" y="13999"/>
                  </a:cubicBezTo>
                  <a:cubicBezTo>
                    <a:pt x="16203" y="13999"/>
                    <a:pt x="16246" y="13998"/>
                    <a:pt x="16288" y="13997"/>
                  </a:cubicBezTo>
                  <a:cubicBezTo>
                    <a:pt x="16673" y="13997"/>
                    <a:pt x="16754" y="13974"/>
                    <a:pt x="16684" y="13880"/>
                  </a:cubicBezTo>
                  <a:cubicBezTo>
                    <a:pt x="16661" y="13846"/>
                    <a:pt x="16428" y="13799"/>
                    <a:pt x="16137" y="13764"/>
                  </a:cubicBezTo>
                  <a:cubicBezTo>
                    <a:pt x="15485" y="13694"/>
                    <a:pt x="15078" y="13613"/>
                    <a:pt x="14379" y="13438"/>
                  </a:cubicBezTo>
                  <a:cubicBezTo>
                    <a:pt x="13867" y="13322"/>
                    <a:pt x="12924" y="13007"/>
                    <a:pt x="12796" y="12937"/>
                  </a:cubicBezTo>
                  <a:cubicBezTo>
                    <a:pt x="12784" y="12926"/>
                    <a:pt x="12834" y="12920"/>
                    <a:pt x="12922" y="12920"/>
                  </a:cubicBezTo>
                  <a:cubicBezTo>
                    <a:pt x="13011" y="12920"/>
                    <a:pt x="13139" y="12926"/>
                    <a:pt x="13285" y="12937"/>
                  </a:cubicBezTo>
                  <a:cubicBezTo>
                    <a:pt x="13587" y="12961"/>
                    <a:pt x="13929" y="12971"/>
                    <a:pt x="14252" y="12971"/>
                  </a:cubicBezTo>
                  <a:cubicBezTo>
                    <a:pt x="14898" y="12971"/>
                    <a:pt x="15470" y="12930"/>
                    <a:pt x="15508" y="12868"/>
                  </a:cubicBezTo>
                  <a:cubicBezTo>
                    <a:pt x="15543" y="12809"/>
                    <a:pt x="15439" y="12798"/>
                    <a:pt x="14658" y="12786"/>
                  </a:cubicBezTo>
                  <a:cubicBezTo>
                    <a:pt x="13960" y="12774"/>
                    <a:pt x="12784" y="12670"/>
                    <a:pt x="12691" y="12611"/>
                  </a:cubicBezTo>
                  <a:cubicBezTo>
                    <a:pt x="12621" y="12565"/>
                    <a:pt x="13005" y="12483"/>
                    <a:pt x="13855" y="12355"/>
                  </a:cubicBezTo>
                  <a:cubicBezTo>
                    <a:pt x="15590" y="12111"/>
                    <a:pt x="16614" y="11703"/>
                    <a:pt x="17767" y="10807"/>
                  </a:cubicBezTo>
                  <a:cubicBezTo>
                    <a:pt x="18396" y="10318"/>
                    <a:pt x="18733" y="9910"/>
                    <a:pt x="18850" y="9491"/>
                  </a:cubicBezTo>
                  <a:cubicBezTo>
                    <a:pt x="18943" y="9154"/>
                    <a:pt x="18873" y="8828"/>
                    <a:pt x="18663" y="8665"/>
                  </a:cubicBezTo>
                  <a:cubicBezTo>
                    <a:pt x="18493" y="8539"/>
                    <a:pt x="18384" y="8489"/>
                    <a:pt x="18226" y="8489"/>
                  </a:cubicBezTo>
                  <a:cubicBezTo>
                    <a:pt x="18179" y="8489"/>
                    <a:pt x="18128" y="8494"/>
                    <a:pt x="18070" y="8502"/>
                  </a:cubicBezTo>
                  <a:cubicBezTo>
                    <a:pt x="17569" y="8583"/>
                    <a:pt x="17150" y="8863"/>
                    <a:pt x="15986" y="9910"/>
                  </a:cubicBezTo>
                  <a:cubicBezTo>
                    <a:pt x="15031" y="10760"/>
                    <a:pt x="14600" y="11040"/>
                    <a:pt x="13599" y="11436"/>
                  </a:cubicBezTo>
                  <a:cubicBezTo>
                    <a:pt x="13192" y="11599"/>
                    <a:pt x="12807" y="11750"/>
                    <a:pt x="12749" y="11785"/>
                  </a:cubicBezTo>
                  <a:cubicBezTo>
                    <a:pt x="12717" y="11798"/>
                    <a:pt x="12694" y="11806"/>
                    <a:pt x="12684" y="11806"/>
                  </a:cubicBezTo>
                  <a:cubicBezTo>
                    <a:pt x="12655" y="11806"/>
                    <a:pt x="12706" y="11749"/>
                    <a:pt x="12866" y="11564"/>
                  </a:cubicBezTo>
                  <a:cubicBezTo>
                    <a:pt x="13366" y="10993"/>
                    <a:pt x="13983" y="10434"/>
                    <a:pt x="14752" y="9875"/>
                  </a:cubicBezTo>
                  <a:cubicBezTo>
                    <a:pt x="15066" y="9654"/>
                    <a:pt x="15310" y="9456"/>
                    <a:pt x="15310" y="9433"/>
                  </a:cubicBezTo>
                  <a:cubicBezTo>
                    <a:pt x="15304" y="9408"/>
                    <a:pt x="15282" y="9396"/>
                    <a:pt x="15247" y="9396"/>
                  </a:cubicBezTo>
                  <a:cubicBezTo>
                    <a:pt x="14928" y="9396"/>
                    <a:pt x="13528" y="10393"/>
                    <a:pt x="12772" y="11191"/>
                  </a:cubicBezTo>
                  <a:cubicBezTo>
                    <a:pt x="12615" y="11356"/>
                    <a:pt x="12545" y="11424"/>
                    <a:pt x="12524" y="11424"/>
                  </a:cubicBezTo>
                  <a:cubicBezTo>
                    <a:pt x="12512" y="11424"/>
                    <a:pt x="12515" y="11403"/>
                    <a:pt x="12528" y="11366"/>
                  </a:cubicBezTo>
                  <a:cubicBezTo>
                    <a:pt x="12563" y="11249"/>
                    <a:pt x="13075" y="10458"/>
                    <a:pt x="13681" y="9608"/>
                  </a:cubicBezTo>
                  <a:cubicBezTo>
                    <a:pt x="13925" y="9258"/>
                    <a:pt x="13948" y="9200"/>
                    <a:pt x="13902" y="9177"/>
                  </a:cubicBezTo>
                  <a:cubicBezTo>
                    <a:pt x="13893" y="9170"/>
                    <a:pt x="13883" y="9167"/>
                    <a:pt x="13873" y="9167"/>
                  </a:cubicBezTo>
                  <a:cubicBezTo>
                    <a:pt x="13826" y="9167"/>
                    <a:pt x="13757" y="9229"/>
                    <a:pt x="13634" y="9352"/>
                  </a:cubicBezTo>
                  <a:cubicBezTo>
                    <a:pt x="13436" y="9538"/>
                    <a:pt x="12807" y="10341"/>
                    <a:pt x="12505" y="10760"/>
                  </a:cubicBezTo>
                  <a:cubicBezTo>
                    <a:pt x="12472" y="10808"/>
                    <a:pt x="12452" y="10830"/>
                    <a:pt x="12444" y="10830"/>
                  </a:cubicBezTo>
                  <a:cubicBezTo>
                    <a:pt x="12403" y="10830"/>
                    <a:pt x="12690" y="10217"/>
                    <a:pt x="12994" y="9678"/>
                  </a:cubicBezTo>
                  <a:cubicBezTo>
                    <a:pt x="13657" y="8537"/>
                    <a:pt x="14507" y="7629"/>
                    <a:pt x="15706" y="6779"/>
                  </a:cubicBezTo>
                  <a:cubicBezTo>
                    <a:pt x="17054" y="5820"/>
                    <a:pt x="18646" y="5305"/>
                    <a:pt x="19867" y="5305"/>
                  </a:cubicBezTo>
                  <a:close/>
                  <a:moveTo>
                    <a:pt x="11758" y="13011"/>
                  </a:moveTo>
                  <a:cubicBezTo>
                    <a:pt x="11765" y="13011"/>
                    <a:pt x="11774" y="13013"/>
                    <a:pt x="11783" y="13019"/>
                  </a:cubicBezTo>
                  <a:cubicBezTo>
                    <a:pt x="11888" y="13077"/>
                    <a:pt x="12155" y="13554"/>
                    <a:pt x="12458" y="14218"/>
                  </a:cubicBezTo>
                  <a:cubicBezTo>
                    <a:pt x="12644" y="14626"/>
                    <a:pt x="12889" y="15138"/>
                    <a:pt x="12994" y="15371"/>
                  </a:cubicBezTo>
                  <a:cubicBezTo>
                    <a:pt x="13250" y="15929"/>
                    <a:pt x="13308" y="16337"/>
                    <a:pt x="13192" y="16721"/>
                  </a:cubicBezTo>
                  <a:cubicBezTo>
                    <a:pt x="13133" y="16873"/>
                    <a:pt x="12935" y="17035"/>
                    <a:pt x="12819" y="17035"/>
                  </a:cubicBezTo>
                  <a:cubicBezTo>
                    <a:pt x="12679" y="17024"/>
                    <a:pt x="12644" y="16989"/>
                    <a:pt x="12505" y="16744"/>
                  </a:cubicBezTo>
                  <a:cubicBezTo>
                    <a:pt x="12365" y="16477"/>
                    <a:pt x="11899" y="14742"/>
                    <a:pt x="11794" y="14078"/>
                  </a:cubicBezTo>
                  <a:cubicBezTo>
                    <a:pt x="11687" y="13382"/>
                    <a:pt x="11669" y="13011"/>
                    <a:pt x="11758" y="13011"/>
                  </a:cubicBezTo>
                  <a:close/>
                  <a:moveTo>
                    <a:pt x="9646" y="12622"/>
                  </a:moveTo>
                  <a:cubicBezTo>
                    <a:pt x="9649" y="12622"/>
                    <a:pt x="9651" y="12622"/>
                    <a:pt x="9652" y="12623"/>
                  </a:cubicBezTo>
                  <a:cubicBezTo>
                    <a:pt x="9664" y="12623"/>
                    <a:pt x="9524" y="12693"/>
                    <a:pt x="9350" y="12763"/>
                  </a:cubicBezTo>
                  <a:cubicBezTo>
                    <a:pt x="9093" y="12891"/>
                    <a:pt x="8907" y="13019"/>
                    <a:pt x="8965" y="13054"/>
                  </a:cubicBezTo>
                  <a:cubicBezTo>
                    <a:pt x="8967" y="13055"/>
                    <a:pt x="8971" y="13056"/>
                    <a:pt x="8977" y="13056"/>
                  </a:cubicBezTo>
                  <a:cubicBezTo>
                    <a:pt x="9015" y="13056"/>
                    <a:pt x="9140" y="13026"/>
                    <a:pt x="9291" y="12996"/>
                  </a:cubicBezTo>
                  <a:lnTo>
                    <a:pt x="9606" y="12914"/>
                  </a:lnTo>
                  <a:lnTo>
                    <a:pt x="9268" y="13077"/>
                  </a:lnTo>
                  <a:cubicBezTo>
                    <a:pt x="8127" y="13624"/>
                    <a:pt x="7452" y="14346"/>
                    <a:pt x="7696" y="14754"/>
                  </a:cubicBezTo>
                  <a:cubicBezTo>
                    <a:pt x="7790" y="14905"/>
                    <a:pt x="7883" y="14963"/>
                    <a:pt x="8104" y="14986"/>
                  </a:cubicBezTo>
                  <a:cubicBezTo>
                    <a:pt x="8126" y="14988"/>
                    <a:pt x="8148" y="14988"/>
                    <a:pt x="8171" y="14988"/>
                  </a:cubicBezTo>
                  <a:cubicBezTo>
                    <a:pt x="8532" y="14988"/>
                    <a:pt x="8896" y="14807"/>
                    <a:pt x="9466" y="14358"/>
                  </a:cubicBezTo>
                  <a:cubicBezTo>
                    <a:pt x="9643" y="14214"/>
                    <a:pt x="9788" y="14112"/>
                    <a:pt x="9812" y="14112"/>
                  </a:cubicBezTo>
                  <a:cubicBezTo>
                    <a:pt x="9814" y="14112"/>
                    <a:pt x="9815" y="14113"/>
                    <a:pt x="9815" y="14113"/>
                  </a:cubicBezTo>
                  <a:cubicBezTo>
                    <a:pt x="9815" y="14125"/>
                    <a:pt x="9676" y="14276"/>
                    <a:pt x="9513" y="14451"/>
                  </a:cubicBezTo>
                  <a:cubicBezTo>
                    <a:pt x="9046" y="14959"/>
                    <a:pt x="8858" y="15215"/>
                    <a:pt x="8926" y="15215"/>
                  </a:cubicBezTo>
                  <a:cubicBezTo>
                    <a:pt x="8992" y="15215"/>
                    <a:pt x="9299" y="14973"/>
                    <a:pt x="9827" y="14486"/>
                  </a:cubicBezTo>
                  <a:cubicBezTo>
                    <a:pt x="9918" y="14405"/>
                    <a:pt x="9991" y="14342"/>
                    <a:pt x="10017" y="14342"/>
                  </a:cubicBezTo>
                  <a:cubicBezTo>
                    <a:pt x="10021" y="14342"/>
                    <a:pt x="10023" y="14343"/>
                    <a:pt x="10025" y="14346"/>
                  </a:cubicBezTo>
                  <a:cubicBezTo>
                    <a:pt x="10037" y="14393"/>
                    <a:pt x="9175" y="15569"/>
                    <a:pt x="8954" y="15813"/>
                  </a:cubicBezTo>
                  <a:cubicBezTo>
                    <a:pt x="8570" y="16209"/>
                    <a:pt x="7918" y="16721"/>
                    <a:pt x="7394" y="17035"/>
                  </a:cubicBezTo>
                  <a:cubicBezTo>
                    <a:pt x="6422" y="17623"/>
                    <a:pt x="5491" y="17919"/>
                    <a:pt x="4632" y="17919"/>
                  </a:cubicBezTo>
                  <a:cubicBezTo>
                    <a:pt x="4266" y="17919"/>
                    <a:pt x="3913" y="17865"/>
                    <a:pt x="3575" y="17757"/>
                  </a:cubicBezTo>
                  <a:cubicBezTo>
                    <a:pt x="3249" y="17653"/>
                    <a:pt x="2632" y="17268"/>
                    <a:pt x="2434" y="17059"/>
                  </a:cubicBezTo>
                  <a:cubicBezTo>
                    <a:pt x="2038" y="16628"/>
                    <a:pt x="1875" y="16221"/>
                    <a:pt x="1899" y="15766"/>
                  </a:cubicBezTo>
                  <a:cubicBezTo>
                    <a:pt x="1922" y="15499"/>
                    <a:pt x="1945" y="15417"/>
                    <a:pt x="2096" y="15126"/>
                  </a:cubicBezTo>
                  <a:cubicBezTo>
                    <a:pt x="2574" y="14276"/>
                    <a:pt x="3331" y="13962"/>
                    <a:pt x="5135" y="13846"/>
                  </a:cubicBezTo>
                  <a:cubicBezTo>
                    <a:pt x="6346" y="13776"/>
                    <a:pt x="7173" y="13589"/>
                    <a:pt x="8127" y="13182"/>
                  </a:cubicBezTo>
                  <a:cubicBezTo>
                    <a:pt x="8712" y="12934"/>
                    <a:pt x="9558" y="12622"/>
                    <a:pt x="9646" y="12622"/>
                  </a:cubicBezTo>
                  <a:close/>
                  <a:moveTo>
                    <a:pt x="13112" y="13962"/>
                  </a:moveTo>
                  <a:cubicBezTo>
                    <a:pt x="13191" y="13962"/>
                    <a:pt x="14174" y="14957"/>
                    <a:pt x="14600" y="15464"/>
                  </a:cubicBezTo>
                  <a:cubicBezTo>
                    <a:pt x="15427" y="16442"/>
                    <a:pt x="15869" y="17245"/>
                    <a:pt x="16079" y="18130"/>
                  </a:cubicBezTo>
                  <a:cubicBezTo>
                    <a:pt x="16323" y="19189"/>
                    <a:pt x="16044" y="19981"/>
                    <a:pt x="15357" y="20202"/>
                  </a:cubicBezTo>
                  <a:cubicBezTo>
                    <a:pt x="15276" y="20225"/>
                    <a:pt x="14996" y="20260"/>
                    <a:pt x="14752" y="20272"/>
                  </a:cubicBezTo>
                  <a:cubicBezTo>
                    <a:pt x="13937" y="20307"/>
                    <a:pt x="13844" y="20365"/>
                    <a:pt x="13448" y="21075"/>
                  </a:cubicBezTo>
                  <a:cubicBezTo>
                    <a:pt x="13127" y="21668"/>
                    <a:pt x="12969" y="21839"/>
                    <a:pt x="12614" y="21839"/>
                  </a:cubicBezTo>
                  <a:cubicBezTo>
                    <a:pt x="12544" y="21839"/>
                    <a:pt x="12466" y="21832"/>
                    <a:pt x="12377" y="21820"/>
                  </a:cubicBezTo>
                  <a:cubicBezTo>
                    <a:pt x="12074" y="21786"/>
                    <a:pt x="11469" y="21448"/>
                    <a:pt x="11236" y="21192"/>
                  </a:cubicBezTo>
                  <a:cubicBezTo>
                    <a:pt x="10572" y="20470"/>
                    <a:pt x="10304" y="19702"/>
                    <a:pt x="10374" y="18677"/>
                  </a:cubicBezTo>
                  <a:cubicBezTo>
                    <a:pt x="10409" y="18153"/>
                    <a:pt x="10502" y="17699"/>
                    <a:pt x="10782" y="16686"/>
                  </a:cubicBezTo>
                  <a:cubicBezTo>
                    <a:pt x="10991" y="15941"/>
                    <a:pt x="11166" y="15231"/>
                    <a:pt x="11271" y="14719"/>
                  </a:cubicBezTo>
                  <a:cubicBezTo>
                    <a:pt x="11271" y="14712"/>
                    <a:pt x="11271" y="14709"/>
                    <a:pt x="11271" y="14709"/>
                  </a:cubicBezTo>
                  <a:cubicBezTo>
                    <a:pt x="11276" y="14709"/>
                    <a:pt x="11297" y="14904"/>
                    <a:pt x="11317" y="15173"/>
                  </a:cubicBezTo>
                  <a:cubicBezTo>
                    <a:pt x="11364" y="16267"/>
                    <a:pt x="11469" y="17164"/>
                    <a:pt x="11538" y="17210"/>
                  </a:cubicBezTo>
                  <a:cubicBezTo>
                    <a:pt x="11546" y="17214"/>
                    <a:pt x="11553" y="17217"/>
                    <a:pt x="11559" y="17217"/>
                  </a:cubicBezTo>
                  <a:cubicBezTo>
                    <a:pt x="11622" y="17217"/>
                    <a:pt x="11630" y="16990"/>
                    <a:pt x="11620" y="16104"/>
                  </a:cubicBezTo>
                  <a:cubicBezTo>
                    <a:pt x="11606" y="15205"/>
                    <a:pt x="11597" y="14836"/>
                    <a:pt x="11629" y="14836"/>
                  </a:cubicBezTo>
                  <a:cubicBezTo>
                    <a:pt x="11653" y="14836"/>
                    <a:pt x="11699" y="15035"/>
                    <a:pt x="11783" y="15371"/>
                  </a:cubicBezTo>
                  <a:cubicBezTo>
                    <a:pt x="12167" y="16873"/>
                    <a:pt x="12400" y="17303"/>
                    <a:pt x="12842" y="17303"/>
                  </a:cubicBezTo>
                  <a:cubicBezTo>
                    <a:pt x="13122" y="17303"/>
                    <a:pt x="13378" y="17082"/>
                    <a:pt x="13518" y="16721"/>
                  </a:cubicBezTo>
                  <a:cubicBezTo>
                    <a:pt x="13704" y="16244"/>
                    <a:pt x="13622" y="15790"/>
                    <a:pt x="13192" y="14858"/>
                  </a:cubicBezTo>
                  <a:cubicBezTo>
                    <a:pt x="13049" y="14531"/>
                    <a:pt x="12948" y="14285"/>
                    <a:pt x="12965" y="14285"/>
                  </a:cubicBezTo>
                  <a:cubicBezTo>
                    <a:pt x="12967" y="14285"/>
                    <a:pt x="12968" y="14286"/>
                    <a:pt x="12970" y="14288"/>
                  </a:cubicBezTo>
                  <a:cubicBezTo>
                    <a:pt x="13005" y="14334"/>
                    <a:pt x="13285" y="14684"/>
                    <a:pt x="13576" y="15080"/>
                  </a:cubicBezTo>
                  <a:cubicBezTo>
                    <a:pt x="13878" y="15475"/>
                    <a:pt x="14146" y="15813"/>
                    <a:pt x="14170" y="15825"/>
                  </a:cubicBezTo>
                  <a:cubicBezTo>
                    <a:pt x="14190" y="15838"/>
                    <a:pt x="14206" y="15845"/>
                    <a:pt x="14216" y="15845"/>
                  </a:cubicBezTo>
                  <a:cubicBezTo>
                    <a:pt x="14335" y="15845"/>
                    <a:pt x="13895" y="15065"/>
                    <a:pt x="13308" y="14276"/>
                  </a:cubicBezTo>
                  <a:cubicBezTo>
                    <a:pt x="13192" y="14102"/>
                    <a:pt x="13098" y="13962"/>
                    <a:pt x="13110" y="13962"/>
                  </a:cubicBezTo>
                  <a:cubicBezTo>
                    <a:pt x="13111" y="13962"/>
                    <a:pt x="13112" y="13962"/>
                    <a:pt x="13112" y="13962"/>
                  </a:cubicBezTo>
                  <a:close/>
                  <a:moveTo>
                    <a:pt x="9371" y="0"/>
                  </a:moveTo>
                  <a:cubicBezTo>
                    <a:pt x="8469" y="0"/>
                    <a:pt x="7633" y="427"/>
                    <a:pt x="7347" y="1132"/>
                  </a:cubicBezTo>
                  <a:cubicBezTo>
                    <a:pt x="7161" y="1609"/>
                    <a:pt x="7196" y="2226"/>
                    <a:pt x="7475" y="2972"/>
                  </a:cubicBezTo>
                  <a:cubicBezTo>
                    <a:pt x="8593" y="6034"/>
                    <a:pt x="8779" y="6453"/>
                    <a:pt x="9676" y="8106"/>
                  </a:cubicBezTo>
                  <a:cubicBezTo>
                    <a:pt x="10002" y="8700"/>
                    <a:pt x="10258" y="9189"/>
                    <a:pt x="10246" y="9189"/>
                  </a:cubicBezTo>
                  <a:cubicBezTo>
                    <a:pt x="10246" y="9189"/>
                    <a:pt x="10246" y="9189"/>
                    <a:pt x="10246" y="9189"/>
                  </a:cubicBezTo>
                  <a:cubicBezTo>
                    <a:pt x="10239" y="9189"/>
                    <a:pt x="10090" y="8961"/>
                    <a:pt x="9908" y="8700"/>
                  </a:cubicBezTo>
                  <a:cubicBezTo>
                    <a:pt x="9175" y="7547"/>
                    <a:pt x="8523" y="6814"/>
                    <a:pt x="7883" y="6371"/>
                  </a:cubicBezTo>
                  <a:cubicBezTo>
                    <a:pt x="7429" y="6057"/>
                    <a:pt x="7475" y="6080"/>
                    <a:pt x="6404" y="5882"/>
                  </a:cubicBezTo>
                  <a:cubicBezTo>
                    <a:pt x="6078" y="5812"/>
                    <a:pt x="5775" y="5719"/>
                    <a:pt x="5123" y="5440"/>
                  </a:cubicBezTo>
                  <a:cubicBezTo>
                    <a:pt x="4646" y="5242"/>
                    <a:pt x="4134" y="5056"/>
                    <a:pt x="3971" y="5009"/>
                  </a:cubicBezTo>
                  <a:cubicBezTo>
                    <a:pt x="3672" y="4934"/>
                    <a:pt x="3375" y="4898"/>
                    <a:pt x="3090" y="4898"/>
                  </a:cubicBezTo>
                  <a:cubicBezTo>
                    <a:pt x="2486" y="4898"/>
                    <a:pt x="1937" y="5061"/>
                    <a:pt x="1549" y="5370"/>
                  </a:cubicBezTo>
                  <a:cubicBezTo>
                    <a:pt x="1340" y="5533"/>
                    <a:pt x="1258" y="5638"/>
                    <a:pt x="1060" y="5975"/>
                  </a:cubicBezTo>
                  <a:cubicBezTo>
                    <a:pt x="781" y="6429"/>
                    <a:pt x="571" y="6918"/>
                    <a:pt x="339" y="7663"/>
                  </a:cubicBezTo>
                  <a:cubicBezTo>
                    <a:pt x="1" y="8758"/>
                    <a:pt x="94" y="9456"/>
                    <a:pt x="676" y="10155"/>
                  </a:cubicBezTo>
                  <a:cubicBezTo>
                    <a:pt x="886" y="10399"/>
                    <a:pt x="944" y="10458"/>
                    <a:pt x="1526" y="10819"/>
                  </a:cubicBezTo>
                  <a:cubicBezTo>
                    <a:pt x="2283" y="11284"/>
                    <a:pt x="2807" y="11494"/>
                    <a:pt x="3843" y="11727"/>
                  </a:cubicBezTo>
                  <a:cubicBezTo>
                    <a:pt x="4924" y="11978"/>
                    <a:pt x="5938" y="12091"/>
                    <a:pt x="7204" y="12091"/>
                  </a:cubicBezTo>
                  <a:cubicBezTo>
                    <a:pt x="7696" y="12091"/>
                    <a:pt x="8227" y="12074"/>
                    <a:pt x="8814" y="12041"/>
                  </a:cubicBezTo>
                  <a:cubicBezTo>
                    <a:pt x="9299" y="12012"/>
                    <a:pt x="9644" y="11997"/>
                    <a:pt x="9901" y="11997"/>
                  </a:cubicBezTo>
                  <a:cubicBezTo>
                    <a:pt x="10263" y="11997"/>
                    <a:pt x="10451" y="12026"/>
                    <a:pt x="10607" y="12088"/>
                  </a:cubicBezTo>
                  <a:lnTo>
                    <a:pt x="10805" y="12169"/>
                  </a:lnTo>
                  <a:lnTo>
                    <a:pt x="10584" y="12192"/>
                  </a:lnTo>
                  <a:cubicBezTo>
                    <a:pt x="10060" y="12239"/>
                    <a:pt x="8884" y="12565"/>
                    <a:pt x="8011" y="12902"/>
                  </a:cubicBezTo>
                  <a:cubicBezTo>
                    <a:pt x="6905" y="13333"/>
                    <a:pt x="6451" y="13426"/>
                    <a:pt x="5263" y="13508"/>
                  </a:cubicBezTo>
                  <a:cubicBezTo>
                    <a:pt x="4099" y="13589"/>
                    <a:pt x="3703" y="13648"/>
                    <a:pt x="3237" y="13811"/>
                  </a:cubicBezTo>
                  <a:cubicBezTo>
                    <a:pt x="2562" y="14055"/>
                    <a:pt x="2085" y="14439"/>
                    <a:pt x="1794" y="14975"/>
                  </a:cubicBezTo>
                  <a:cubicBezTo>
                    <a:pt x="1561" y="15406"/>
                    <a:pt x="1514" y="15720"/>
                    <a:pt x="1608" y="16209"/>
                  </a:cubicBezTo>
                  <a:cubicBezTo>
                    <a:pt x="1712" y="16733"/>
                    <a:pt x="1980" y="17175"/>
                    <a:pt x="2411" y="17548"/>
                  </a:cubicBezTo>
                  <a:cubicBezTo>
                    <a:pt x="2585" y="17699"/>
                    <a:pt x="3261" y="18060"/>
                    <a:pt x="3517" y="18142"/>
                  </a:cubicBezTo>
                  <a:cubicBezTo>
                    <a:pt x="3824" y="18227"/>
                    <a:pt x="4318" y="18281"/>
                    <a:pt x="4752" y="18281"/>
                  </a:cubicBezTo>
                  <a:cubicBezTo>
                    <a:pt x="4911" y="18281"/>
                    <a:pt x="5062" y="18274"/>
                    <a:pt x="5193" y="18258"/>
                  </a:cubicBezTo>
                  <a:cubicBezTo>
                    <a:pt x="6311" y="18118"/>
                    <a:pt x="7557" y="17524"/>
                    <a:pt x="8605" y="16651"/>
                  </a:cubicBezTo>
                  <a:cubicBezTo>
                    <a:pt x="9303" y="16058"/>
                    <a:pt x="9454" y="15871"/>
                    <a:pt x="10234" y="14660"/>
                  </a:cubicBezTo>
                  <a:cubicBezTo>
                    <a:pt x="10607" y="14067"/>
                    <a:pt x="10968" y="13531"/>
                    <a:pt x="11026" y="13473"/>
                  </a:cubicBezTo>
                  <a:cubicBezTo>
                    <a:pt x="11056" y="13436"/>
                    <a:pt x="11076" y="13413"/>
                    <a:pt x="11087" y="13413"/>
                  </a:cubicBezTo>
                  <a:cubicBezTo>
                    <a:pt x="11111" y="13413"/>
                    <a:pt x="11093" y="13517"/>
                    <a:pt x="11038" y="13811"/>
                  </a:cubicBezTo>
                  <a:cubicBezTo>
                    <a:pt x="10991" y="14055"/>
                    <a:pt x="10898" y="14544"/>
                    <a:pt x="10840" y="14893"/>
                  </a:cubicBezTo>
                  <a:cubicBezTo>
                    <a:pt x="10782" y="15243"/>
                    <a:pt x="10607" y="15976"/>
                    <a:pt x="10456" y="16523"/>
                  </a:cubicBezTo>
                  <a:cubicBezTo>
                    <a:pt x="10304" y="17070"/>
                    <a:pt x="10141" y="17722"/>
                    <a:pt x="10095" y="17967"/>
                  </a:cubicBezTo>
                  <a:cubicBezTo>
                    <a:pt x="9839" y="19329"/>
                    <a:pt x="10106" y="20412"/>
                    <a:pt x="10886" y="21285"/>
                  </a:cubicBezTo>
                  <a:cubicBezTo>
                    <a:pt x="11131" y="21553"/>
                    <a:pt x="11224" y="21623"/>
                    <a:pt x="11608" y="21844"/>
                  </a:cubicBezTo>
                  <a:cubicBezTo>
                    <a:pt x="11981" y="22065"/>
                    <a:pt x="12086" y="22100"/>
                    <a:pt x="12318" y="22135"/>
                  </a:cubicBezTo>
                  <a:cubicBezTo>
                    <a:pt x="12389" y="22142"/>
                    <a:pt x="12457" y="22146"/>
                    <a:pt x="12523" y="22146"/>
                  </a:cubicBezTo>
                  <a:cubicBezTo>
                    <a:pt x="12775" y="22146"/>
                    <a:pt x="12996" y="22092"/>
                    <a:pt x="13180" y="21972"/>
                  </a:cubicBezTo>
                  <a:cubicBezTo>
                    <a:pt x="13343" y="21867"/>
                    <a:pt x="13401" y="21809"/>
                    <a:pt x="13599" y="21460"/>
                  </a:cubicBezTo>
                  <a:cubicBezTo>
                    <a:pt x="14065" y="20656"/>
                    <a:pt x="14076" y="20645"/>
                    <a:pt x="14554" y="20621"/>
                  </a:cubicBezTo>
                  <a:cubicBezTo>
                    <a:pt x="15380" y="20598"/>
                    <a:pt x="15741" y="20482"/>
                    <a:pt x="16044" y="20167"/>
                  </a:cubicBezTo>
                  <a:cubicBezTo>
                    <a:pt x="16754" y="19422"/>
                    <a:pt x="16568" y="17885"/>
                    <a:pt x="15578" y="16349"/>
                  </a:cubicBezTo>
                  <a:cubicBezTo>
                    <a:pt x="15241" y="15813"/>
                    <a:pt x="14740" y="15184"/>
                    <a:pt x="14356" y="14800"/>
                  </a:cubicBezTo>
                  <a:cubicBezTo>
                    <a:pt x="14161" y="14596"/>
                    <a:pt x="14077" y="14486"/>
                    <a:pt x="14118" y="14486"/>
                  </a:cubicBezTo>
                  <a:cubicBezTo>
                    <a:pt x="14133" y="14486"/>
                    <a:pt x="14166" y="14501"/>
                    <a:pt x="14216" y="14532"/>
                  </a:cubicBezTo>
                  <a:cubicBezTo>
                    <a:pt x="14402" y="14637"/>
                    <a:pt x="15264" y="14998"/>
                    <a:pt x="15776" y="15173"/>
                  </a:cubicBezTo>
                  <a:cubicBezTo>
                    <a:pt x="16695" y="15474"/>
                    <a:pt x="17639" y="15630"/>
                    <a:pt x="18533" y="15630"/>
                  </a:cubicBezTo>
                  <a:cubicBezTo>
                    <a:pt x="18884" y="15630"/>
                    <a:pt x="19228" y="15606"/>
                    <a:pt x="19560" y="15557"/>
                  </a:cubicBezTo>
                  <a:cubicBezTo>
                    <a:pt x="21702" y="15243"/>
                    <a:pt x="23390" y="13566"/>
                    <a:pt x="23320" y="11843"/>
                  </a:cubicBezTo>
                  <a:cubicBezTo>
                    <a:pt x="23297" y="11273"/>
                    <a:pt x="23134" y="10819"/>
                    <a:pt x="22645" y="9864"/>
                  </a:cubicBezTo>
                  <a:cubicBezTo>
                    <a:pt x="22214" y="9061"/>
                    <a:pt x="22144" y="8700"/>
                    <a:pt x="22214" y="7594"/>
                  </a:cubicBezTo>
                  <a:cubicBezTo>
                    <a:pt x="22284" y="6348"/>
                    <a:pt x="22110" y="5836"/>
                    <a:pt x="21446" y="5382"/>
                  </a:cubicBezTo>
                  <a:cubicBezTo>
                    <a:pt x="21178" y="5195"/>
                    <a:pt x="21050" y="5137"/>
                    <a:pt x="20794" y="5067"/>
                  </a:cubicBezTo>
                  <a:cubicBezTo>
                    <a:pt x="20487" y="4984"/>
                    <a:pt x="20153" y="4944"/>
                    <a:pt x="19801" y="4944"/>
                  </a:cubicBezTo>
                  <a:cubicBezTo>
                    <a:pt x="17947" y="4944"/>
                    <a:pt x="15585" y="6052"/>
                    <a:pt x="14030" y="7745"/>
                  </a:cubicBezTo>
                  <a:cubicBezTo>
                    <a:pt x="13855" y="7943"/>
                    <a:pt x="13657" y="8141"/>
                    <a:pt x="13599" y="8199"/>
                  </a:cubicBezTo>
                  <a:cubicBezTo>
                    <a:pt x="13569" y="8224"/>
                    <a:pt x="13551" y="8239"/>
                    <a:pt x="13544" y="8239"/>
                  </a:cubicBezTo>
                  <a:cubicBezTo>
                    <a:pt x="13531" y="8239"/>
                    <a:pt x="13556" y="8194"/>
                    <a:pt x="13622" y="8083"/>
                  </a:cubicBezTo>
                  <a:cubicBezTo>
                    <a:pt x="13844" y="7710"/>
                    <a:pt x="14554" y="6336"/>
                    <a:pt x="14752" y="5882"/>
                  </a:cubicBezTo>
                  <a:cubicBezTo>
                    <a:pt x="15485" y="4229"/>
                    <a:pt x="15450" y="3100"/>
                    <a:pt x="14624" y="2110"/>
                  </a:cubicBezTo>
                  <a:cubicBezTo>
                    <a:pt x="14193" y="1598"/>
                    <a:pt x="13657" y="1318"/>
                    <a:pt x="12784" y="1144"/>
                  </a:cubicBezTo>
                  <a:cubicBezTo>
                    <a:pt x="12167" y="1016"/>
                    <a:pt x="11923" y="934"/>
                    <a:pt x="11329" y="620"/>
                  </a:cubicBezTo>
                  <a:cubicBezTo>
                    <a:pt x="11026" y="468"/>
                    <a:pt x="10619" y="282"/>
                    <a:pt x="10421" y="201"/>
                  </a:cubicBezTo>
                  <a:cubicBezTo>
                    <a:pt x="10080" y="64"/>
                    <a:pt x="9720" y="0"/>
                    <a:pt x="9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1850150" y="910350"/>
              <a:ext cx="24175" cy="6500"/>
            </a:xfrm>
            <a:custGeom>
              <a:rect b="b" l="l" r="r" t="t"/>
              <a:pathLst>
                <a:path extrusionOk="0" h="260" w="967">
                  <a:moveTo>
                    <a:pt x="80" y="0"/>
                  </a:moveTo>
                  <a:cubicBezTo>
                    <a:pt x="16" y="0"/>
                    <a:pt x="0" y="21"/>
                    <a:pt x="0" y="63"/>
                  </a:cubicBezTo>
                  <a:cubicBezTo>
                    <a:pt x="0" y="98"/>
                    <a:pt x="35" y="144"/>
                    <a:pt x="70" y="168"/>
                  </a:cubicBezTo>
                  <a:cubicBezTo>
                    <a:pt x="153" y="214"/>
                    <a:pt x="512" y="260"/>
                    <a:pt x="711" y="260"/>
                  </a:cubicBezTo>
                  <a:cubicBezTo>
                    <a:pt x="764" y="260"/>
                    <a:pt x="805" y="257"/>
                    <a:pt x="827" y="249"/>
                  </a:cubicBezTo>
                  <a:cubicBezTo>
                    <a:pt x="967" y="214"/>
                    <a:pt x="769" y="121"/>
                    <a:pt x="408" y="51"/>
                  </a:cubicBezTo>
                  <a:cubicBezTo>
                    <a:pt x="240" y="18"/>
                    <a:pt x="139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1979600" y="848125"/>
              <a:ext cx="17850" cy="13275"/>
            </a:xfrm>
            <a:custGeom>
              <a:rect b="b" l="l" r="r" t="t"/>
              <a:pathLst>
                <a:path extrusionOk="0" h="531" w="714">
                  <a:moveTo>
                    <a:pt x="659" y="1"/>
                  </a:moveTo>
                  <a:cubicBezTo>
                    <a:pt x="587" y="1"/>
                    <a:pt x="207" y="253"/>
                    <a:pt x="85" y="398"/>
                  </a:cubicBezTo>
                  <a:cubicBezTo>
                    <a:pt x="7" y="487"/>
                    <a:pt x="1" y="531"/>
                    <a:pt x="42" y="531"/>
                  </a:cubicBezTo>
                  <a:cubicBezTo>
                    <a:pt x="87" y="531"/>
                    <a:pt x="190" y="478"/>
                    <a:pt x="317" y="375"/>
                  </a:cubicBezTo>
                  <a:cubicBezTo>
                    <a:pt x="632" y="130"/>
                    <a:pt x="713" y="37"/>
                    <a:pt x="667" y="2"/>
                  </a:cubicBezTo>
                  <a:cubicBezTo>
                    <a:pt x="665" y="1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806200" y="712975"/>
              <a:ext cx="35800" cy="25850"/>
            </a:xfrm>
            <a:custGeom>
              <a:rect b="b" l="l" r="r" t="t"/>
              <a:pathLst>
                <a:path extrusionOk="0" h="1034" w="1432">
                  <a:moveTo>
                    <a:pt x="58" y="0"/>
                  </a:moveTo>
                  <a:cubicBezTo>
                    <a:pt x="39" y="0"/>
                    <a:pt x="31" y="11"/>
                    <a:pt x="24" y="30"/>
                  </a:cubicBezTo>
                  <a:cubicBezTo>
                    <a:pt x="0" y="76"/>
                    <a:pt x="47" y="158"/>
                    <a:pt x="128" y="251"/>
                  </a:cubicBezTo>
                  <a:cubicBezTo>
                    <a:pt x="210" y="332"/>
                    <a:pt x="489" y="530"/>
                    <a:pt x="757" y="693"/>
                  </a:cubicBezTo>
                  <a:cubicBezTo>
                    <a:pt x="1110" y="913"/>
                    <a:pt x="1335" y="1034"/>
                    <a:pt x="1404" y="1034"/>
                  </a:cubicBezTo>
                  <a:cubicBezTo>
                    <a:pt x="1426" y="1034"/>
                    <a:pt x="1432" y="1021"/>
                    <a:pt x="1421" y="996"/>
                  </a:cubicBezTo>
                  <a:cubicBezTo>
                    <a:pt x="1386" y="938"/>
                    <a:pt x="873" y="530"/>
                    <a:pt x="419" y="216"/>
                  </a:cubicBezTo>
                  <a:cubicBezTo>
                    <a:pt x="187" y="56"/>
                    <a:pt x="98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1975300" y="535425"/>
              <a:ext cx="18350" cy="74825"/>
            </a:xfrm>
            <a:custGeom>
              <a:rect b="b" l="l" r="r" t="t"/>
              <a:pathLst>
                <a:path extrusionOk="0" h="2993" w="734">
                  <a:moveTo>
                    <a:pt x="411" y="0"/>
                  </a:moveTo>
                  <a:cubicBezTo>
                    <a:pt x="238" y="0"/>
                    <a:pt x="44" y="334"/>
                    <a:pt x="24" y="705"/>
                  </a:cubicBezTo>
                  <a:cubicBezTo>
                    <a:pt x="0" y="1159"/>
                    <a:pt x="187" y="1939"/>
                    <a:pt x="513" y="2696"/>
                  </a:cubicBezTo>
                  <a:cubicBezTo>
                    <a:pt x="615" y="2935"/>
                    <a:pt x="636" y="2992"/>
                    <a:pt x="668" y="2992"/>
                  </a:cubicBezTo>
                  <a:cubicBezTo>
                    <a:pt x="679" y="2992"/>
                    <a:pt x="692" y="2985"/>
                    <a:pt x="711" y="2975"/>
                  </a:cubicBezTo>
                  <a:cubicBezTo>
                    <a:pt x="734" y="2964"/>
                    <a:pt x="652" y="2475"/>
                    <a:pt x="524" y="1904"/>
                  </a:cubicBezTo>
                  <a:cubicBezTo>
                    <a:pt x="257" y="728"/>
                    <a:pt x="245" y="414"/>
                    <a:pt x="431" y="193"/>
                  </a:cubicBezTo>
                  <a:cubicBezTo>
                    <a:pt x="536" y="76"/>
                    <a:pt x="536" y="65"/>
                    <a:pt x="478" y="18"/>
                  </a:cubicBezTo>
                  <a:cubicBezTo>
                    <a:pt x="456" y="6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1996825" y="541350"/>
              <a:ext cx="8850" cy="39800"/>
            </a:xfrm>
            <a:custGeom>
              <a:rect b="b" l="l" r="r" t="t"/>
              <a:pathLst>
                <a:path extrusionOk="0" h="1592" w="354">
                  <a:moveTo>
                    <a:pt x="263" y="0"/>
                  </a:moveTo>
                  <a:cubicBezTo>
                    <a:pt x="244" y="0"/>
                    <a:pt x="222" y="8"/>
                    <a:pt x="199" y="26"/>
                  </a:cubicBezTo>
                  <a:cubicBezTo>
                    <a:pt x="48" y="142"/>
                    <a:pt x="1" y="689"/>
                    <a:pt x="106" y="1248"/>
                  </a:cubicBezTo>
                  <a:cubicBezTo>
                    <a:pt x="129" y="1411"/>
                    <a:pt x="176" y="1562"/>
                    <a:pt x="211" y="1586"/>
                  </a:cubicBezTo>
                  <a:cubicBezTo>
                    <a:pt x="216" y="1589"/>
                    <a:pt x="221" y="1591"/>
                    <a:pt x="226" y="1591"/>
                  </a:cubicBezTo>
                  <a:cubicBezTo>
                    <a:pt x="285" y="1591"/>
                    <a:pt x="314" y="1331"/>
                    <a:pt x="304" y="794"/>
                  </a:cubicBezTo>
                  <a:cubicBezTo>
                    <a:pt x="304" y="526"/>
                    <a:pt x="315" y="247"/>
                    <a:pt x="327" y="177"/>
                  </a:cubicBezTo>
                  <a:cubicBezTo>
                    <a:pt x="353" y="72"/>
                    <a:pt x="320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9"/>
          <p:cNvGrpSpPr/>
          <p:nvPr/>
        </p:nvGrpSpPr>
        <p:grpSpPr>
          <a:xfrm rot="10800000">
            <a:off x="-1108008" y="-515945"/>
            <a:ext cx="3178086" cy="2799663"/>
            <a:chOff x="-3844450" y="6439039"/>
            <a:chExt cx="2621534" cy="2309382"/>
          </a:xfrm>
        </p:grpSpPr>
        <p:sp>
          <p:nvSpPr>
            <p:cNvPr id="223" name="Google Shape;223;p9"/>
            <p:cNvSpPr/>
            <p:nvPr/>
          </p:nvSpPr>
          <p:spPr>
            <a:xfrm>
              <a:off x="-2018612" y="8242374"/>
              <a:ext cx="635968" cy="318602"/>
            </a:xfrm>
            <a:custGeom>
              <a:rect b="b" l="l" r="r" t="t"/>
              <a:pathLst>
                <a:path extrusionOk="0" h="2322" w="4635">
                  <a:moveTo>
                    <a:pt x="4538" y="1"/>
                  </a:moveTo>
                  <a:cubicBezTo>
                    <a:pt x="4509" y="1"/>
                    <a:pt x="4421" y="113"/>
                    <a:pt x="4332" y="258"/>
                  </a:cubicBezTo>
                  <a:cubicBezTo>
                    <a:pt x="3924" y="1038"/>
                    <a:pt x="3587" y="1201"/>
                    <a:pt x="2015" y="1445"/>
                  </a:cubicBezTo>
                  <a:cubicBezTo>
                    <a:pt x="1363" y="1550"/>
                    <a:pt x="1060" y="1620"/>
                    <a:pt x="804" y="1736"/>
                  </a:cubicBezTo>
                  <a:cubicBezTo>
                    <a:pt x="373" y="1934"/>
                    <a:pt x="1" y="2202"/>
                    <a:pt x="1" y="2295"/>
                  </a:cubicBezTo>
                  <a:cubicBezTo>
                    <a:pt x="1" y="2312"/>
                    <a:pt x="11" y="2321"/>
                    <a:pt x="34" y="2321"/>
                  </a:cubicBezTo>
                  <a:cubicBezTo>
                    <a:pt x="87" y="2321"/>
                    <a:pt x="210" y="2270"/>
                    <a:pt x="432" y="2155"/>
                  </a:cubicBezTo>
                  <a:cubicBezTo>
                    <a:pt x="1072" y="1841"/>
                    <a:pt x="1223" y="1794"/>
                    <a:pt x="2050" y="1713"/>
                  </a:cubicBezTo>
                  <a:cubicBezTo>
                    <a:pt x="3482" y="1562"/>
                    <a:pt x="4111" y="1270"/>
                    <a:pt x="4448" y="607"/>
                  </a:cubicBezTo>
                  <a:cubicBezTo>
                    <a:pt x="4588" y="339"/>
                    <a:pt x="4635" y="25"/>
                    <a:pt x="4541" y="1"/>
                  </a:cubicBezTo>
                  <a:cubicBezTo>
                    <a:pt x="4540" y="1"/>
                    <a:pt x="4539" y="1"/>
                    <a:pt x="4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-2260786" y="8547252"/>
              <a:ext cx="191271" cy="53786"/>
            </a:xfrm>
            <a:custGeom>
              <a:rect b="b" l="l" r="r" t="t"/>
              <a:pathLst>
                <a:path extrusionOk="0" h="392" w="1394">
                  <a:moveTo>
                    <a:pt x="52" y="0"/>
                  </a:moveTo>
                  <a:cubicBezTo>
                    <a:pt x="11" y="0"/>
                    <a:pt x="1" y="14"/>
                    <a:pt x="8" y="50"/>
                  </a:cubicBezTo>
                  <a:cubicBezTo>
                    <a:pt x="43" y="155"/>
                    <a:pt x="369" y="306"/>
                    <a:pt x="648" y="364"/>
                  </a:cubicBezTo>
                  <a:cubicBezTo>
                    <a:pt x="742" y="381"/>
                    <a:pt x="854" y="392"/>
                    <a:pt x="931" y="392"/>
                  </a:cubicBezTo>
                  <a:cubicBezTo>
                    <a:pt x="959" y="392"/>
                    <a:pt x="982" y="390"/>
                    <a:pt x="998" y="387"/>
                  </a:cubicBezTo>
                  <a:cubicBezTo>
                    <a:pt x="1312" y="341"/>
                    <a:pt x="1393" y="306"/>
                    <a:pt x="1393" y="236"/>
                  </a:cubicBezTo>
                  <a:cubicBezTo>
                    <a:pt x="1393" y="189"/>
                    <a:pt x="1382" y="155"/>
                    <a:pt x="1370" y="155"/>
                  </a:cubicBezTo>
                  <a:cubicBezTo>
                    <a:pt x="1370" y="155"/>
                    <a:pt x="1137" y="131"/>
                    <a:pt x="858" y="108"/>
                  </a:cubicBezTo>
                  <a:cubicBezTo>
                    <a:pt x="578" y="73"/>
                    <a:pt x="264" y="38"/>
                    <a:pt x="171" y="15"/>
                  </a:cubicBezTo>
                  <a:cubicBezTo>
                    <a:pt x="117" y="6"/>
                    <a:pt x="78" y="0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-3601590" y="8527768"/>
              <a:ext cx="361137" cy="106201"/>
            </a:xfrm>
            <a:custGeom>
              <a:rect b="b" l="l" r="r" t="t"/>
              <a:pathLst>
                <a:path extrusionOk="0" h="774" w="2632">
                  <a:moveTo>
                    <a:pt x="115" y="0"/>
                  </a:moveTo>
                  <a:cubicBezTo>
                    <a:pt x="104" y="0"/>
                    <a:pt x="97" y="2"/>
                    <a:pt x="94" y="5"/>
                  </a:cubicBezTo>
                  <a:cubicBezTo>
                    <a:pt x="0" y="99"/>
                    <a:pt x="780" y="564"/>
                    <a:pt x="1269" y="692"/>
                  </a:cubicBezTo>
                  <a:cubicBezTo>
                    <a:pt x="1421" y="739"/>
                    <a:pt x="1665" y="774"/>
                    <a:pt x="1817" y="774"/>
                  </a:cubicBezTo>
                  <a:cubicBezTo>
                    <a:pt x="2119" y="774"/>
                    <a:pt x="2632" y="622"/>
                    <a:pt x="2585" y="541"/>
                  </a:cubicBezTo>
                  <a:cubicBezTo>
                    <a:pt x="2573" y="506"/>
                    <a:pt x="2317" y="483"/>
                    <a:pt x="2003" y="483"/>
                  </a:cubicBezTo>
                  <a:cubicBezTo>
                    <a:pt x="1363" y="471"/>
                    <a:pt x="1130" y="413"/>
                    <a:pt x="548" y="157"/>
                  </a:cubicBezTo>
                  <a:cubicBezTo>
                    <a:pt x="359" y="57"/>
                    <a:pt x="17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-2381118" y="8247313"/>
              <a:ext cx="54335" cy="50905"/>
            </a:xfrm>
            <a:custGeom>
              <a:rect b="b" l="l" r="r" t="t"/>
              <a:pathLst>
                <a:path extrusionOk="0" h="371" w="396">
                  <a:moveTo>
                    <a:pt x="105" y="0"/>
                  </a:moveTo>
                  <a:cubicBezTo>
                    <a:pt x="0" y="0"/>
                    <a:pt x="12" y="105"/>
                    <a:pt x="140" y="245"/>
                  </a:cubicBezTo>
                  <a:cubicBezTo>
                    <a:pt x="214" y="326"/>
                    <a:pt x="298" y="370"/>
                    <a:pt x="348" y="370"/>
                  </a:cubicBezTo>
                  <a:cubicBezTo>
                    <a:pt x="378" y="370"/>
                    <a:pt x="396" y="356"/>
                    <a:pt x="396" y="326"/>
                  </a:cubicBezTo>
                  <a:cubicBezTo>
                    <a:pt x="396" y="245"/>
                    <a:pt x="186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-3742229" y="8289574"/>
              <a:ext cx="254525" cy="381169"/>
            </a:xfrm>
            <a:custGeom>
              <a:rect b="b" l="l" r="r" t="t"/>
              <a:pathLst>
                <a:path extrusionOk="0" h="2778" w="1855">
                  <a:moveTo>
                    <a:pt x="128" y="1"/>
                  </a:moveTo>
                  <a:cubicBezTo>
                    <a:pt x="96" y="1"/>
                    <a:pt x="60" y="104"/>
                    <a:pt x="47" y="298"/>
                  </a:cubicBezTo>
                  <a:cubicBezTo>
                    <a:pt x="1" y="1194"/>
                    <a:pt x="583" y="2289"/>
                    <a:pt x="1282" y="2638"/>
                  </a:cubicBezTo>
                  <a:cubicBezTo>
                    <a:pt x="1455" y="2728"/>
                    <a:pt x="1633" y="2777"/>
                    <a:pt x="1741" y="2777"/>
                  </a:cubicBezTo>
                  <a:cubicBezTo>
                    <a:pt x="1814" y="2777"/>
                    <a:pt x="1854" y="2755"/>
                    <a:pt x="1840" y="2708"/>
                  </a:cubicBezTo>
                  <a:cubicBezTo>
                    <a:pt x="1829" y="2673"/>
                    <a:pt x="1642" y="2521"/>
                    <a:pt x="1433" y="2370"/>
                  </a:cubicBezTo>
                  <a:cubicBezTo>
                    <a:pt x="897" y="1986"/>
                    <a:pt x="711" y="1800"/>
                    <a:pt x="502" y="1404"/>
                  </a:cubicBezTo>
                  <a:cubicBezTo>
                    <a:pt x="315" y="1043"/>
                    <a:pt x="210" y="647"/>
                    <a:pt x="187" y="240"/>
                  </a:cubicBezTo>
                  <a:cubicBezTo>
                    <a:pt x="182" y="78"/>
                    <a:pt x="156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9"/>
            <p:cNvGrpSpPr/>
            <p:nvPr/>
          </p:nvGrpSpPr>
          <p:grpSpPr>
            <a:xfrm>
              <a:off x="-3844450" y="6439039"/>
              <a:ext cx="2621534" cy="2309382"/>
              <a:chOff x="-3844450" y="6439039"/>
              <a:chExt cx="2621534" cy="2309382"/>
            </a:xfrm>
          </p:grpSpPr>
          <p:sp>
            <p:nvSpPr>
              <p:cNvPr id="229" name="Google Shape;229;p9"/>
              <p:cNvSpPr/>
              <p:nvPr/>
            </p:nvSpPr>
            <p:spPr>
              <a:xfrm>
                <a:off x="-2866837" y="7022862"/>
                <a:ext cx="36909" cy="65586"/>
              </a:xfrm>
              <a:custGeom>
                <a:rect b="b" l="l" r="r" t="t"/>
                <a:pathLst>
                  <a:path extrusionOk="0" h="478" w="269">
                    <a:moveTo>
                      <a:pt x="92" y="0"/>
                    </a:moveTo>
                    <a:cubicBezTo>
                      <a:pt x="81" y="0"/>
                      <a:pt x="70" y="11"/>
                      <a:pt x="59" y="30"/>
                    </a:cubicBezTo>
                    <a:cubicBezTo>
                      <a:pt x="1" y="111"/>
                      <a:pt x="36" y="332"/>
                      <a:pt x="117" y="437"/>
                    </a:cubicBezTo>
                    <a:cubicBezTo>
                      <a:pt x="140" y="465"/>
                      <a:pt x="169" y="478"/>
                      <a:pt x="195" y="478"/>
                    </a:cubicBezTo>
                    <a:cubicBezTo>
                      <a:pt x="234" y="478"/>
                      <a:pt x="269" y="447"/>
                      <a:pt x="269" y="391"/>
                    </a:cubicBezTo>
                    <a:cubicBezTo>
                      <a:pt x="269" y="367"/>
                      <a:pt x="234" y="251"/>
                      <a:pt x="187" y="146"/>
                    </a:cubicBezTo>
                    <a:cubicBezTo>
                      <a:pt x="140" y="44"/>
                      <a:pt x="114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-3247043" y="7333640"/>
                <a:ext cx="80131" cy="35400"/>
              </a:xfrm>
              <a:custGeom>
                <a:rect b="b" l="l" r="r" t="t"/>
                <a:pathLst>
                  <a:path extrusionOk="0" h="258" w="584">
                    <a:moveTo>
                      <a:pt x="141" y="0"/>
                    </a:moveTo>
                    <a:cubicBezTo>
                      <a:pt x="1" y="0"/>
                      <a:pt x="106" y="105"/>
                      <a:pt x="339" y="198"/>
                    </a:cubicBezTo>
                    <a:cubicBezTo>
                      <a:pt x="451" y="237"/>
                      <a:pt x="512" y="258"/>
                      <a:pt x="545" y="258"/>
                    </a:cubicBezTo>
                    <a:cubicBezTo>
                      <a:pt x="580" y="258"/>
                      <a:pt x="583" y="234"/>
                      <a:pt x="583" y="186"/>
                    </a:cubicBezTo>
                    <a:cubicBezTo>
                      <a:pt x="583" y="116"/>
                      <a:pt x="327" y="0"/>
                      <a:pt x="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-1953027" y="6624133"/>
                <a:ext cx="349885" cy="537589"/>
              </a:xfrm>
              <a:custGeom>
                <a:rect b="b" l="l" r="r" t="t"/>
                <a:pathLst>
                  <a:path extrusionOk="0" h="3918" w="2550">
                    <a:moveTo>
                      <a:pt x="41" y="0"/>
                    </a:moveTo>
                    <a:cubicBezTo>
                      <a:pt x="15" y="0"/>
                      <a:pt x="0" y="19"/>
                      <a:pt x="0" y="60"/>
                    </a:cubicBezTo>
                    <a:cubicBezTo>
                      <a:pt x="0" y="95"/>
                      <a:pt x="70" y="200"/>
                      <a:pt x="152" y="305"/>
                    </a:cubicBezTo>
                    <a:cubicBezTo>
                      <a:pt x="245" y="398"/>
                      <a:pt x="466" y="770"/>
                      <a:pt x="641" y="1131"/>
                    </a:cubicBezTo>
                    <a:cubicBezTo>
                      <a:pt x="943" y="1725"/>
                      <a:pt x="1025" y="1830"/>
                      <a:pt x="1525" y="2319"/>
                    </a:cubicBezTo>
                    <a:lnTo>
                      <a:pt x="2061" y="2866"/>
                    </a:lnTo>
                    <a:lnTo>
                      <a:pt x="2212" y="3332"/>
                    </a:lnTo>
                    <a:cubicBezTo>
                      <a:pt x="2294" y="3599"/>
                      <a:pt x="2375" y="3844"/>
                      <a:pt x="2410" y="3879"/>
                    </a:cubicBezTo>
                    <a:cubicBezTo>
                      <a:pt x="2432" y="3905"/>
                      <a:pt x="2451" y="3918"/>
                      <a:pt x="2468" y="3918"/>
                    </a:cubicBezTo>
                    <a:cubicBezTo>
                      <a:pt x="2530" y="3918"/>
                      <a:pt x="2549" y="3736"/>
                      <a:pt x="2503" y="3460"/>
                    </a:cubicBezTo>
                    <a:cubicBezTo>
                      <a:pt x="2422" y="2936"/>
                      <a:pt x="2224" y="2610"/>
                      <a:pt x="1770" y="2202"/>
                    </a:cubicBezTo>
                    <a:cubicBezTo>
                      <a:pt x="1362" y="1841"/>
                      <a:pt x="1060" y="1422"/>
                      <a:pt x="734" y="805"/>
                    </a:cubicBezTo>
                    <a:cubicBezTo>
                      <a:pt x="523" y="403"/>
                      <a:pt x="162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-2034529" y="7389484"/>
                <a:ext cx="80679" cy="74231"/>
              </a:xfrm>
              <a:custGeom>
                <a:rect b="b" l="l" r="r" t="t"/>
                <a:pathLst>
                  <a:path extrusionOk="0" h="541" w="588">
                    <a:moveTo>
                      <a:pt x="514" y="0"/>
                    </a:moveTo>
                    <a:cubicBezTo>
                      <a:pt x="488" y="0"/>
                      <a:pt x="441" y="19"/>
                      <a:pt x="373" y="59"/>
                    </a:cubicBezTo>
                    <a:cubicBezTo>
                      <a:pt x="187" y="163"/>
                      <a:pt x="0" y="373"/>
                      <a:pt x="0" y="478"/>
                    </a:cubicBezTo>
                    <a:cubicBezTo>
                      <a:pt x="0" y="517"/>
                      <a:pt x="5" y="540"/>
                      <a:pt x="26" y="540"/>
                    </a:cubicBezTo>
                    <a:cubicBezTo>
                      <a:pt x="60" y="540"/>
                      <a:pt x="137" y="478"/>
                      <a:pt x="303" y="326"/>
                    </a:cubicBezTo>
                    <a:cubicBezTo>
                      <a:pt x="508" y="138"/>
                      <a:pt x="588" y="0"/>
                      <a:pt x="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>
                <a:off x="-1691095" y="7233066"/>
                <a:ext cx="97556" cy="193466"/>
              </a:xfrm>
              <a:custGeom>
                <a:rect b="b" l="l" r="r" t="t"/>
                <a:pathLst>
                  <a:path extrusionOk="0" h="1410" w="711">
                    <a:moveTo>
                      <a:pt x="498" y="0"/>
                    </a:moveTo>
                    <a:cubicBezTo>
                      <a:pt x="434" y="0"/>
                      <a:pt x="385" y="97"/>
                      <a:pt x="385" y="244"/>
                    </a:cubicBezTo>
                    <a:cubicBezTo>
                      <a:pt x="385" y="302"/>
                      <a:pt x="292" y="558"/>
                      <a:pt x="187" y="803"/>
                    </a:cubicBezTo>
                    <a:cubicBezTo>
                      <a:pt x="94" y="1059"/>
                      <a:pt x="1" y="1303"/>
                      <a:pt x="1" y="1350"/>
                    </a:cubicBezTo>
                    <a:cubicBezTo>
                      <a:pt x="1" y="1389"/>
                      <a:pt x="3" y="1410"/>
                      <a:pt x="18" y="1410"/>
                    </a:cubicBezTo>
                    <a:cubicBezTo>
                      <a:pt x="34" y="1410"/>
                      <a:pt x="63" y="1387"/>
                      <a:pt x="117" y="1338"/>
                    </a:cubicBezTo>
                    <a:cubicBezTo>
                      <a:pt x="408" y="1082"/>
                      <a:pt x="711" y="116"/>
                      <a:pt x="536" y="11"/>
                    </a:cubicBezTo>
                    <a:cubicBezTo>
                      <a:pt x="523" y="4"/>
                      <a:pt x="510" y="0"/>
                      <a:pt x="4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-3545746" y="6583245"/>
                <a:ext cx="458693" cy="632675"/>
              </a:xfrm>
              <a:custGeom>
                <a:rect b="b" l="l" r="r" t="t"/>
                <a:pathLst>
                  <a:path extrusionOk="0" h="4611" w="3343">
                    <a:moveTo>
                      <a:pt x="3175" y="0"/>
                    </a:moveTo>
                    <a:cubicBezTo>
                      <a:pt x="2969" y="0"/>
                      <a:pt x="2581" y="345"/>
                      <a:pt x="2399" y="719"/>
                    </a:cubicBezTo>
                    <a:cubicBezTo>
                      <a:pt x="2341" y="835"/>
                      <a:pt x="2201" y="1173"/>
                      <a:pt x="2097" y="1452"/>
                    </a:cubicBezTo>
                    <a:cubicBezTo>
                      <a:pt x="1794" y="2291"/>
                      <a:pt x="1631" y="2558"/>
                      <a:pt x="944" y="3257"/>
                    </a:cubicBezTo>
                    <a:cubicBezTo>
                      <a:pt x="327" y="3897"/>
                      <a:pt x="1" y="4340"/>
                      <a:pt x="1" y="4514"/>
                    </a:cubicBezTo>
                    <a:cubicBezTo>
                      <a:pt x="1" y="4578"/>
                      <a:pt x="15" y="4610"/>
                      <a:pt x="42" y="4610"/>
                    </a:cubicBezTo>
                    <a:cubicBezTo>
                      <a:pt x="83" y="4610"/>
                      <a:pt x="154" y="4535"/>
                      <a:pt x="245" y="4386"/>
                    </a:cubicBezTo>
                    <a:cubicBezTo>
                      <a:pt x="315" y="4270"/>
                      <a:pt x="653" y="3886"/>
                      <a:pt x="979" y="3548"/>
                    </a:cubicBezTo>
                    <a:cubicBezTo>
                      <a:pt x="1805" y="2686"/>
                      <a:pt x="1945" y="2465"/>
                      <a:pt x="2364" y="1406"/>
                    </a:cubicBezTo>
                    <a:cubicBezTo>
                      <a:pt x="2644" y="707"/>
                      <a:pt x="2865" y="346"/>
                      <a:pt x="3109" y="218"/>
                    </a:cubicBezTo>
                    <a:cubicBezTo>
                      <a:pt x="3307" y="114"/>
                      <a:pt x="3342" y="44"/>
                      <a:pt x="3226" y="9"/>
                    </a:cubicBezTo>
                    <a:cubicBezTo>
                      <a:pt x="3211" y="3"/>
                      <a:pt x="3194" y="0"/>
                      <a:pt x="3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-3582381" y="7278619"/>
                <a:ext cx="153401" cy="266599"/>
              </a:xfrm>
              <a:custGeom>
                <a:rect b="b" l="l" r="r" t="t"/>
                <a:pathLst>
                  <a:path extrusionOk="0" h="1943" w="1118">
                    <a:moveTo>
                      <a:pt x="128" y="1"/>
                    </a:moveTo>
                    <a:cubicBezTo>
                      <a:pt x="104" y="1"/>
                      <a:pt x="77" y="33"/>
                      <a:pt x="47" y="98"/>
                    </a:cubicBezTo>
                    <a:cubicBezTo>
                      <a:pt x="0" y="203"/>
                      <a:pt x="0" y="308"/>
                      <a:pt x="47" y="541"/>
                    </a:cubicBezTo>
                    <a:cubicBezTo>
                      <a:pt x="151" y="1065"/>
                      <a:pt x="373" y="1414"/>
                      <a:pt x="838" y="1798"/>
                    </a:cubicBezTo>
                    <a:cubicBezTo>
                      <a:pt x="956" y="1893"/>
                      <a:pt x="1036" y="1943"/>
                      <a:pt x="1080" y="1943"/>
                    </a:cubicBezTo>
                    <a:cubicBezTo>
                      <a:pt x="1105" y="1943"/>
                      <a:pt x="1118" y="1926"/>
                      <a:pt x="1118" y="1891"/>
                    </a:cubicBezTo>
                    <a:cubicBezTo>
                      <a:pt x="1118" y="1868"/>
                      <a:pt x="978" y="1670"/>
                      <a:pt x="815" y="1460"/>
                    </a:cubicBezTo>
                    <a:cubicBezTo>
                      <a:pt x="454" y="995"/>
                      <a:pt x="280" y="622"/>
                      <a:pt x="233" y="285"/>
                    </a:cubicBezTo>
                    <a:cubicBezTo>
                      <a:pt x="204" y="94"/>
                      <a:pt x="170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3195864" y="7941749"/>
                <a:ext cx="67233" cy="51454"/>
              </a:xfrm>
              <a:custGeom>
                <a:rect b="b" l="l" r="r" t="t"/>
                <a:pathLst>
                  <a:path extrusionOk="0" h="375" w="490">
                    <a:moveTo>
                      <a:pt x="386" y="0"/>
                    </a:moveTo>
                    <a:cubicBezTo>
                      <a:pt x="266" y="0"/>
                      <a:pt x="1" y="232"/>
                      <a:pt x="1" y="341"/>
                    </a:cubicBezTo>
                    <a:cubicBezTo>
                      <a:pt x="1" y="364"/>
                      <a:pt x="15" y="374"/>
                      <a:pt x="40" y="374"/>
                    </a:cubicBezTo>
                    <a:cubicBezTo>
                      <a:pt x="115" y="374"/>
                      <a:pt x="282" y="278"/>
                      <a:pt x="396" y="155"/>
                    </a:cubicBezTo>
                    <a:cubicBezTo>
                      <a:pt x="490" y="50"/>
                      <a:pt x="490" y="39"/>
                      <a:pt x="408" y="4"/>
                    </a:cubicBezTo>
                    <a:cubicBezTo>
                      <a:pt x="401" y="2"/>
                      <a:pt x="394" y="0"/>
                      <a:pt x="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3844450" y="6439039"/>
                <a:ext cx="2621534" cy="2309382"/>
              </a:xfrm>
              <a:custGeom>
                <a:rect b="b" l="l" r="r" t="t"/>
                <a:pathLst>
                  <a:path extrusionOk="0" h="16831" w="19106">
                    <a:moveTo>
                      <a:pt x="10920" y="2534"/>
                    </a:moveTo>
                    <a:cubicBezTo>
                      <a:pt x="11036" y="2534"/>
                      <a:pt x="11173" y="2596"/>
                      <a:pt x="11224" y="2690"/>
                    </a:cubicBezTo>
                    <a:cubicBezTo>
                      <a:pt x="11282" y="2783"/>
                      <a:pt x="11259" y="2841"/>
                      <a:pt x="11061" y="3086"/>
                    </a:cubicBezTo>
                    <a:cubicBezTo>
                      <a:pt x="10897" y="3296"/>
                      <a:pt x="10847" y="3413"/>
                      <a:pt x="10892" y="3413"/>
                    </a:cubicBezTo>
                    <a:cubicBezTo>
                      <a:pt x="10926" y="3413"/>
                      <a:pt x="11017" y="3343"/>
                      <a:pt x="11154" y="3190"/>
                    </a:cubicBezTo>
                    <a:lnTo>
                      <a:pt x="11387" y="2923"/>
                    </a:lnTo>
                    <a:lnTo>
                      <a:pt x="11387" y="3249"/>
                    </a:lnTo>
                    <a:cubicBezTo>
                      <a:pt x="11387" y="3540"/>
                      <a:pt x="11375" y="3586"/>
                      <a:pt x="11201" y="3749"/>
                    </a:cubicBezTo>
                    <a:cubicBezTo>
                      <a:pt x="11014" y="3935"/>
                      <a:pt x="10956" y="4063"/>
                      <a:pt x="11073" y="4063"/>
                    </a:cubicBezTo>
                    <a:cubicBezTo>
                      <a:pt x="11108" y="4063"/>
                      <a:pt x="11201" y="4017"/>
                      <a:pt x="11259" y="3959"/>
                    </a:cubicBezTo>
                    <a:lnTo>
                      <a:pt x="11387" y="3842"/>
                    </a:lnTo>
                    <a:lnTo>
                      <a:pt x="11387" y="3994"/>
                    </a:lnTo>
                    <a:cubicBezTo>
                      <a:pt x="11387" y="4355"/>
                      <a:pt x="11329" y="4529"/>
                      <a:pt x="11166" y="4611"/>
                    </a:cubicBezTo>
                    <a:cubicBezTo>
                      <a:pt x="11084" y="4669"/>
                      <a:pt x="11014" y="4739"/>
                      <a:pt x="11014" y="4785"/>
                    </a:cubicBezTo>
                    <a:cubicBezTo>
                      <a:pt x="11014" y="4838"/>
                      <a:pt x="11026" y="4864"/>
                      <a:pt x="11057" y="4864"/>
                    </a:cubicBezTo>
                    <a:cubicBezTo>
                      <a:pt x="11087" y="4864"/>
                      <a:pt x="11137" y="4838"/>
                      <a:pt x="11212" y="4785"/>
                    </a:cubicBezTo>
                    <a:cubicBezTo>
                      <a:pt x="11252" y="4758"/>
                      <a:pt x="11278" y="4740"/>
                      <a:pt x="11295" y="4740"/>
                    </a:cubicBezTo>
                    <a:cubicBezTo>
                      <a:pt x="11329" y="4740"/>
                      <a:pt x="11329" y="4810"/>
                      <a:pt x="11329" y="5018"/>
                    </a:cubicBezTo>
                    <a:cubicBezTo>
                      <a:pt x="11329" y="5298"/>
                      <a:pt x="11317" y="5344"/>
                      <a:pt x="11201" y="5426"/>
                    </a:cubicBezTo>
                    <a:cubicBezTo>
                      <a:pt x="11062" y="5511"/>
                      <a:pt x="11050" y="5626"/>
                      <a:pt x="11167" y="5626"/>
                    </a:cubicBezTo>
                    <a:cubicBezTo>
                      <a:pt x="11177" y="5626"/>
                      <a:pt x="11188" y="5625"/>
                      <a:pt x="11201" y="5624"/>
                    </a:cubicBezTo>
                    <a:cubicBezTo>
                      <a:pt x="11211" y="5622"/>
                      <a:pt x="11221" y="5621"/>
                      <a:pt x="11229" y="5621"/>
                    </a:cubicBezTo>
                    <a:cubicBezTo>
                      <a:pt x="11273" y="5621"/>
                      <a:pt x="11279" y="5650"/>
                      <a:pt x="11259" y="5728"/>
                    </a:cubicBezTo>
                    <a:cubicBezTo>
                      <a:pt x="11247" y="5798"/>
                      <a:pt x="11224" y="5891"/>
                      <a:pt x="11224" y="5950"/>
                    </a:cubicBezTo>
                    <a:cubicBezTo>
                      <a:pt x="11224" y="5996"/>
                      <a:pt x="11201" y="6043"/>
                      <a:pt x="11154" y="6043"/>
                    </a:cubicBezTo>
                    <a:cubicBezTo>
                      <a:pt x="11119" y="6043"/>
                      <a:pt x="11038" y="6078"/>
                      <a:pt x="10979" y="6124"/>
                    </a:cubicBezTo>
                    <a:cubicBezTo>
                      <a:pt x="10886" y="6194"/>
                      <a:pt x="10886" y="6194"/>
                      <a:pt x="11003" y="6229"/>
                    </a:cubicBezTo>
                    <a:cubicBezTo>
                      <a:pt x="11142" y="6276"/>
                      <a:pt x="11142" y="6264"/>
                      <a:pt x="11038" y="6613"/>
                    </a:cubicBezTo>
                    <a:cubicBezTo>
                      <a:pt x="10986" y="6779"/>
                      <a:pt x="10943" y="6862"/>
                      <a:pt x="10902" y="6862"/>
                    </a:cubicBezTo>
                    <a:cubicBezTo>
                      <a:pt x="10897" y="6862"/>
                      <a:pt x="10891" y="6860"/>
                      <a:pt x="10886" y="6858"/>
                    </a:cubicBezTo>
                    <a:cubicBezTo>
                      <a:pt x="10871" y="6852"/>
                      <a:pt x="10856" y="6850"/>
                      <a:pt x="10844" y="6850"/>
                    </a:cubicBezTo>
                    <a:cubicBezTo>
                      <a:pt x="10771" y="6850"/>
                      <a:pt x="10749" y="6928"/>
                      <a:pt x="10828" y="6997"/>
                    </a:cubicBezTo>
                    <a:cubicBezTo>
                      <a:pt x="10886" y="7056"/>
                      <a:pt x="10886" y="7079"/>
                      <a:pt x="10816" y="7242"/>
                    </a:cubicBezTo>
                    <a:cubicBezTo>
                      <a:pt x="10747" y="7382"/>
                      <a:pt x="10700" y="7428"/>
                      <a:pt x="10572" y="7428"/>
                    </a:cubicBezTo>
                    <a:cubicBezTo>
                      <a:pt x="10421" y="7428"/>
                      <a:pt x="10362" y="7568"/>
                      <a:pt x="10514" y="7591"/>
                    </a:cubicBezTo>
                    <a:cubicBezTo>
                      <a:pt x="10653" y="7626"/>
                      <a:pt x="10374" y="7952"/>
                      <a:pt x="10199" y="7952"/>
                    </a:cubicBezTo>
                    <a:cubicBezTo>
                      <a:pt x="10036" y="7952"/>
                      <a:pt x="9967" y="8034"/>
                      <a:pt x="10071" y="8103"/>
                    </a:cubicBezTo>
                    <a:cubicBezTo>
                      <a:pt x="10141" y="8138"/>
                      <a:pt x="10118" y="8173"/>
                      <a:pt x="10001" y="8313"/>
                    </a:cubicBezTo>
                    <a:cubicBezTo>
                      <a:pt x="9908" y="8406"/>
                      <a:pt x="9804" y="8488"/>
                      <a:pt x="9757" y="8488"/>
                    </a:cubicBezTo>
                    <a:cubicBezTo>
                      <a:pt x="9753" y="8488"/>
                      <a:pt x="9749" y="8488"/>
                      <a:pt x="9746" y="8488"/>
                    </a:cubicBezTo>
                    <a:cubicBezTo>
                      <a:pt x="9664" y="8488"/>
                      <a:pt x="9678" y="8477"/>
                      <a:pt x="10013" y="7964"/>
                    </a:cubicBezTo>
                    <a:cubicBezTo>
                      <a:pt x="10700" y="6939"/>
                      <a:pt x="10840" y="6194"/>
                      <a:pt x="10642" y="4622"/>
                    </a:cubicBezTo>
                    <a:cubicBezTo>
                      <a:pt x="10479" y="3365"/>
                      <a:pt x="10525" y="2736"/>
                      <a:pt x="10805" y="2562"/>
                    </a:cubicBezTo>
                    <a:cubicBezTo>
                      <a:pt x="10836" y="2543"/>
                      <a:pt x="10877" y="2534"/>
                      <a:pt x="10920" y="2534"/>
                    </a:cubicBezTo>
                    <a:close/>
                    <a:moveTo>
                      <a:pt x="9608" y="8611"/>
                    </a:moveTo>
                    <a:cubicBezTo>
                      <a:pt x="9623" y="8611"/>
                      <a:pt x="9639" y="8619"/>
                      <a:pt x="9652" y="8639"/>
                    </a:cubicBezTo>
                    <a:cubicBezTo>
                      <a:pt x="9664" y="8674"/>
                      <a:pt x="9641" y="8720"/>
                      <a:pt x="9606" y="8755"/>
                    </a:cubicBezTo>
                    <a:cubicBezTo>
                      <a:pt x="9574" y="8782"/>
                      <a:pt x="9555" y="8794"/>
                      <a:pt x="9542" y="8794"/>
                    </a:cubicBezTo>
                    <a:cubicBezTo>
                      <a:pt x="9528" y="8794"/>
                      <a:pt x="9524" y="8776"/>
                      <a:pt x="9524" y="8744"/>
                    </a:cubicBezTo>
                    <a:cubicBezTo>
                      <a:pt x="9524" y="8668"/>
                      <a:pt x="9567" y="8611"/>
                      <a:pt x="9608" y="8611"/>
                    </a:cubicBezTo>
                    <a:close/>
                    <a:moveTo>
                      <a:pt x="6256" y="248"/>
                    </a:moveTo>
                    <a:cubicBezTo>
                      <a:pt x="6359" y="248"/>
                      <a:pt x="6460" y="258"/>
                      <a:pt x="6555" y="280"/>
                    </a:cubicBezTo>
                    <a:cubicBezTo>
                      <a:pt x="7172" y="419"/>
                      <a:pt x="7836" y="908"/>
                      <a:pt x="8255" y="1525"/>
                    </a:cubicBezTo>
                    <a:cubicBezTo>
                      <a:pt x="8919" y="2515"/>
                      <a:pt x="9047" y="3563"/>
                      <a:pt x="8651" y="4890"/>
                    </a:cubicBezTo>
                    <a:cubicBezTo>
                      <a:pt x="8383" y="5775"/>
                      <a:pt x="8325" y="6264"/>
                      <a:pt x="8407" y="7125"/>
                    </a:cubicBezTo>
                    <a:cubicBezTo>
                      <a:pt x="8441" y="7510"/>
                      <a:pt x="8476" y="7882"/>
                      <a:pt x="8488" y="7952"/>
                    </a:cubicBezTo>
                    <a:lnTo>
                      <a:pt x="8523" y="8092"/>
                    </a:lnTo>
                    <a:lnTo>
                      <a:pt x="8430" y="7964"/>
                    </a:lnTo>
                    <a:cubicBezTo>
                      <a:pt x="8267" y="7742"/>
                      <a:pt x="7859" y="6811"/>
                      <a:pt x="7626" y="6124"/>
                    </a:cubicBezTo>
                    <a:cubicBezTo>
                      <a:pt x="7441" y="5577"/>
                      <a:pt x="7356" y="5364"/>
                      <a:pt x="7301" y="5364"/>
                    </a:cubicBezTo>
                    <a:cubicBezTo>
                      <a:pt x="7283" y="5364"/>
                      <a:pt x="7268" y="5386"/>
                      <a:pt x="7254" y="5426"/>
                    </a:cubicBezTo>
                    <a:cubicBezTo>
                      <a:pt x="7137" y="5717"/>
                      <a:pt x="7720" y="7393"/>
                      <a:pt x="8220" y="8173"/>
                    </a:cubicBezTo>
                    <a:cubicBezTo>
                      <a:pt x="8291" y="8288"/>
                      <a:pt x="8322" y="8348"/>
                      <a:pt x="8307" y="8348"/>
                    </a:cubicBezTo>
                    <a:cubicBezTo>
                      <a:pt x="8270" y="8348"/>
                      <a:pt x="7959" y="7986"/>
                      <a:pt x="7289" y="7184"/>
                    </a:cubicBezTo>
                    <a:cubicBezTo>
                      <a:pt x="6400" y="6126"/>
                      <a:pt x="5619" y="5318"/>
                      <a:pt x="5484" y="5318"/>
                    </a:cubicBezTo>
                    <a:cubicBezTo>
                      <a:pt x="5480" y="5318"/>
                      <a:pt x="5476" y="5319"/>
                      <a:pt x="5473" y="5321"/>
                    </a:cubicBezTo>
                    <a:cubicBezTo>
                      <a:pt x="5438" y="5344"/>
                      <a:pt x="5601" y="5554"/>
                      <a:pt x="5834" y="5798"/>
                    </a:cubicBezTo>
                    <a:cubicBezTo>
                      <a:pt x="6066" y="6043"/>
                      <a:pt x="6579" y="6636"/>
                      <a:pt x="6975" y="7137"/>
                    </a:cubicBezTo>
                    <a:cubicBezTo>
                      <a:pt x="7370" y="7626"/>
                      <a:pt x="7801" y="8162"/>
                      <a:pt x="7941" y="8313"/>
                    </a:cubicBezTo>
                    <a:cubicBezTo>
                      <a:pt x="8081" y="8476"/>
                      <a:pt x="8185" y="8616"/>
                      <a:pt x="8185" y="8627"/>
                    </a:cubicBezTo>
                    <a:cubicBezTo>
                      <a:pt x="8185" y="8628"/>
                      <a:pt x="8185" y="8628"/>
                      <a:pt x="8183" y="8628"/>
                    </a:cubicBezTo>
                    <a:cubicBezTo>
                      <a:pt x="8149" y="8628"/>
                      <a:pt x="7641" y="8315"/>
                      <a:pt x="6742" y="7731"/>
                    </a:cubicBezTo>
                    <a:cubicBezTo>
                      <a:pt x="6066" y="7288"/>
                      <a:pt x="5636" y="7056"/>
                      <a:pt x="5508" y="7056"/>
                    </a:cubicBezTo>
                    <a:cubicBezTo>
                      <a:pt x="5368" y="7056"/>
                      <a:pt x="5414" y="7125"/>
                      <a:pt x="5589" y="7230"/>
                    </a:cubicBezTo>
                    <a:cubicBezTo>
                      <a:pt x="5694" y="7288"/>
                      <a:pt x="6101" y="7568"/>
                      <a:pt x="6520" y="7859"/>
                    </a:cubicBezTo>
                    <a:cubicBezTo>
                      <a:pt x="6928" y="8138"/>
                      <a:pt x="7475" y="8511"/>
                      <a:pt x="7731" y="8674"/>
                    </a:cubicBezTo>
                    <a:lnTo>
                      <a:pt x="8209" y="8965"/>
                    </a:lnTo>
                    <a:lnTo>
                      <a:pt x="7894" y="8965"/>
                    </a:lnTo>
                    <a:cubicBezTo>
                      <a:pt x="7720" y="8953"/>
                      <a:pt x="7289" y="8930"/>
                      <a:pt x="6940" y="8907"/>
                    </a:cubicBezTo>
                    <a:cubicBezTo>
                      <a:pt x="6684" y="8890"/>
                      <a:pt x="6197" y="8879"/>
                      <a:pt x="5717" y="8879"/>
                    </a:cubicBezTo>
                    <a:cubicBezTo>
                      <a:pt x="5542" y="8879"/>
                      <a:pt x="5367" y="8880"/>
                      <a:pt x="5205" y="8883"/>
                    </a:cubicBezTo>
                    <a:cubicBezTo>
                      <a:pt x="5040" y="8887"/>
                      <a:pt x="4873" y="8888"/>
                      <a:pt x="4715" y="8888"/>
                    </a:cubicBezTo>
                    <a:cubicBezTo>
                      <a:pt x="4282" y="8888"/>
                      <a:pt x="3906" y="8877"/>
                      <a:pt x="3761" y="8860"/>
                    </a:cubicBezTo>
                    <a:cubicBezTo>
                      <a:pt x="2632" y="8685"/>
                      <a:pt x="1607" y="7579"/>
                      <a:pt x="1503" y="6439"/>
                    </a:cubicBezTo>
                    <a:cubicBezTo>
                      <a:pt x="1433" y="5798"/>
                      <a:pt x="1712" y="5239"/>
                      <a:pt x="2550" y="4308"/>
                    </a:cubicBezTo>
                    <a:cubicBezTo>
                      <a:pt x="3202" y="3563"/>
                      <a:pt x="3517" y="3132"/>
                      <a:pt x="3750" y="2631"/>
                    </a:cubicBezTo>
                    <a:cubicBezTo>
                      <a:pt x="4378" y="1304"/>
                      <a:pt x="4425" y="1223"/>
                      <a:pt x="4728" y="920"/>
                    </a:cubicBezTo>
                    <a:cubicBezTo>
                      <a:pt x="5154" y="503"/>
                      <a:pt x="5742" y="248"/>
                      <a:pt x="6256" y="248"/>
                    </a:cubicBezTo>
                    <a:close/>
                    <a:moveTo>
                      <a:pt x="13121" y="672"/>
                    </a:moveTo>
                    <a:cubicBezTo>
                      <a:pt x="13405" y="672"/>
                      <a:pt x="13668" y="734"/>
                      <a:pt x="13902" y="862"/>
                    </a:cubicBezTo>
                    <a:cubicBezTo>
                      <a:pt x="14263" y="1048"/>
                      <a:pt x="14426" y="1269"/>
                      <a:pt x="14752" y="1898"/>
                    </a:cubicBezTo>
                    <a:cubicBezTo>
                      <a:pt x="14996" y="2399"/>
                      <a:pt x="15066" y="2492"/>
                      <a:pt x="15671" y="3086"/>
                    </a:cubicBezTo>
                    <a:cubicBezTo>
                      <a:pt x="16055" y="3458"/>
                      <a:pt x="16381" y="3819"/>
                      <a:pt x="16440" y="3959"/>
                    </a:cubicBezTo>
                    <a:cubicBezTo>
                      <a:pt x="16603" y="4261"/>
                      <a:pt x="16707" y="4809"/>
                      <a:pt x="16707" y="5274"/>
                    </a:cubicBezTo>
                    <a:cubicBezTo>
                      <a:pt x="16719" y="6310"/>
                      <a:pt x="16055" y="7649"/>
                      <a:pt x="15229" y="8301"/>
                    </a:cubicBezTo>
                    <a:cubicBezTo>
                      <a:pt x="14623" y="8790"/>
                      <a:pt x="13611" y="9209"/>
                      <a:pt x="12726" y="9372"/>
                    </a:cubicBezTo>
                    <a:cubicBezTo>
                      <a:pt x="12481" y="9407"/>
                      <a:pt x="12109" y="9442"/>
                      <a:pt x="11899" y="9442"/>
                    </a:cubicBezTo>
                    <a:cubicBezTo>
                      <a:pt x="11550" y="9442"/>
                      <a:pt x="9815" y="9174"/>
                      <a:pt x="9757" y="9116"/>
                    </a:cubicBezTo>
                    <a:cubicBezTo>
                      <a:pt x="9745" y="9105"/>
                      <a:pt x="10339" y="8825"/>
                      <a:pt x="11073" y="8511"/>
                    </a:cubicBezTo>
                    <a:cubicBezTo>
                      <a:pt x="11818" y="8196"/>
                      <a:pt x="12481" y="7905"/>
                      <a:pt x="12551" y="7859"/>
                    </a:cubicBezTo>
                    <a:cubicBezTo>
                      <a:pt x="12686" y="7774"/>
                      <a:pt x="12656" y="7715"/>
                      <a:pt x="12527" y="7715"/>
                    </a:cubicBezTo>
                    <a:cubicBezTo>
                      <a:pt x="12478" y="7715"/>
                      <a:pt x="12415" y="7723"/>
                      <a:pt x="12342" y="7742"/>
                    </a:cubicBezTo>
                    <a:cubicBezTo>
                      <a:pt x="12144" y="7801"/>
                      <a:pt x="10630" y="8441"/>
                      <a:pt x="10304" y="8604"/>
                    </a:cubicBezTo>
                    <a:cubicBezTo>
                      <a:pt x="10301" y="8606"/>
                      <a:pt x="10299" y="8607"/>
                      <a:pt x="10297" y="8607"/>
                    </a:cubicBezTo>
                    <a:cubicBezTo>
                      <a:pt x="10248" y="8607"/>
                      <a:pt x="11008" y="7735"/>
                      <a:pt x="11888" y="6776"/>
                    </a:cubicBezTo>
                    <a:cubicBezTo>
                      <a:pt x="13564" y="4960"/>
                      <a:pt x="13564" y="4960"/>
                      <a:pt x="13471" y="4902"/>
                    </a:cubicBezTo>
                    <a:cubicBezTo>
                      <a:pt x="13466" y="4899"/>
                      <a:pt x="13461" y="4898"/>
                      <a:pt x="13454" y="4898"/>
                    </a:cubicBezTo>
                    <a:cubicBezTo>
                      <a:pt x="13287" y="4898"/>
                      <a:pt x="12438" y="5730"/>
                      <a:pt x="11364" y="6939"/>
                    </a:cubicBezTo>
                    <a:cubicBezTo>
                      <a:pt x="11252" y="7069"/>
                      <a:pt x="11171" y="7154"/>
                      <a:pt x="11148" y="7154"/>
                    </a:cubicBezTo>
                    <a:cubicBezTo>
                      <a:pt x="11142" y="7154"/>
                      <a:pt x="11140" y="7149"/>
                      <a:pt x="11142" y="7137"/>
                    </a:cubicBezTo>
                    <a:cubicBezTo>
                      <a:pt x="11305" y="6683"/>
                      <a:pt x="11503" y="5903"/>
                      <a:pt x="11538" y="5542"/>
                    </a:cubicBezTo>
                    <a:cubicBezTo>
                      <a:pt x="11631" y="4750"/>
                      <a:pt x="11666" y="3155"/>
                      <a:pt x="11596" y="2899"/>
                    </a:cubicBezTo>
                    <a:cubicBezTo>
                      <a:pt x="11527" y="2631"/>
                      <a:pt x="11259" y="2340"/>
                      <a:pt x="11038" y="2282"/>
                    </a:cubicBezTo>
                    <a:cubicBezTo>
                      <a:pt x="11010" y="2275"/>
                      <a:pt x="10981" y="2271"/>
                      <a:pt x="10952" y="2271"/>
                    </a:cubicBezTo>
                    <a:cubicBezTo>
                      <a:pt x="10755" y="2271"/>
                      <a:pt x="10520" y="2431"/>
                      <a:pt x="10409" y="2643"/>
                    </a:cubicBezTo>
                    <a:cubicBezTo>
                      <a:pt x="10211" y="3039"/>
                      <a:pt x="10188" y="3516"/>
                      <a:pt x="10316" y="4552"/>
                    </a:cubicBezTo>
                    <a:cubicBezTo>
                      <a:pt x="10525" y="6310"/>
                      <a:pt x="10444" y="6788"/>
                      <a:pt x="9722" y="7952"/>
                    </a:cubicBezTo>
                    <a:cubicBezTo>
                      <a:pt x="9472" y="8351"/>
                      <a:pt x="9369" y="8508"/>
                      <a:pt x="9335" y="8508"/>
                    </a:cubicBezTo>
                    <a:cubicBezTo>
                      <a:pt x="9318" y="8508"/>
                      <a:pt x="9319" y="8471"/>
                      <a:pt x="9326" y="8406"/>
                    </a:cubicBezTo>
                    <a:cubicBezTo>
                      <a:pt x="9493" y="7323"/>
                      <a:pt x="9527" y="6755"/>
                      <a:pt x="9440" y="6755"/>
                    </a:cubicBezTo>
                    <a:cubicBezTo>
                      <a:pt x="9418" y="6755"/>
                      <a:pt x="9388" y="6793"/>
                      <a:pt x="9350" y="6869"/>
                    </a:cubicBezTo>
                    <a:cubicBezTo>
                      <a:pt x="9245" y="7056"/>
                      <a:pt x="9163" y="7498"/>
                      <a:pt x="9117" y="8115"/>
                    </a:cubicBezTo>
                    <a:cubicBezTo>
                      <a:pt x="9096" y="8337"/>
                      <a:pt x="9065" y="8492"/>
                      <a:pt x="9042" y="8492"/>
                    </a:cubicBezTo>
                    <a:cubicBezTo>
                      <a:pt x="9040" y="8492"/>
                      <a:pt x="9037" y="8491"/>
                      <a:pt x="9035" y="8488"/>
                    </a:cubicBezTo>
                    <a:cubicBezTo>
                      <a:pt x="8930" y="8278"/>
                      <a:pt x="8709" y="7102"/>
                      <a:pt x="8709" y="6706"/>
                    </a:cubicBezTo>
                    <a:cubicBezTo>
                      <a:pt x="8721" y="5926"/>
                      <a:pt x="9047" y="4343"/>
                      <a:pt x="9350" y="3621"/>
                    </a:cubicBezTo>
                    <a:cubicBezTo>
                      <a:pt x="9559" y="3097"/>
                      <a:pt x="10013" y="2480"/>
                      <a:pt x="10514" y="1991"/>
                    </a:cubicBezTo>
                    <a:cubicBezTo>
                      <a:pt x="11410" y="1138"/>
                      <a:pt x="12343" y="672"/>
                      <a:pt x="13121" y="672"/>
                    </a:cubicBezTo>
                    <a:close/>
                    <a:moveTo>
                      <a:pt x="9384" y="9500"/>
                    </a:moveTo>
                    <a:cubicBezTo>
                      <a:pt x="9396" y="9500"/>
                      <a:pt x="9850" y="9745"/>
                      <a:pt x="10409" y="10036"/>
                    </a:cubicBezTo>
                    <a:cubicBezTo>
                      <a:pt x="10956" y="10339"/>
                      <a:pt x="11596" y="10653"/>
                      <a:pt x="11818" y="10746"/>
                    </a:cubicBezTo>
                    <a:cubicBezTo>
                      <a:pt x="12113" y="10859"/>
                      <a:pt x="12466" y="10939"/>
                      <a:pt x="12627" y="10939"/>
                    </a:cubicBezTo>
                    <a:cubicBezTo>
                      <a:pt x="12682" y="10939"/>
                      <a:pt x="12714" y="10930"/>
                      <a:pt x="12714" y="10909"/>
                    </a:cubicBezTo>
                    <a:cubicBezTo>
                      <a:pt x="12714" y="10886"/>
                      <a:pt x="12551" y="10793"/>
                      <a:pt x="12353" y="10723"/>
                    </a:cubicBezTo>
                    <a:cubicBezTo>
                      <a:pt x="12039" y="10606"/>
                      <a:pt x="10153" y="9605"/>
                      <a:pt x="10176" y="9570"/>
                    </a:cubicBezTo>
                    <a:lnTo>
                      <a:pt x="10176" y="9570"/>
                    </a:lnTo>
                    <a:cubicBezTo>
                      <a:pt x="10188" y="9570"/>
                      <a:pt x="10432" y="9605"/>
                      <a:pt x="10723" y="9663"/>
                    </a:cubicBezTo>
                    <a:cubicBezTo>
                      <a:pt x="11014" y="9722"/>
                      <a:pt x="11422" y="9780"/>
                      <a:pt x="11631" y="9791"/>
                    </a:cubicBezTo>
                    <a:cubicBezTo>
                      <a:pt x="12120" y="9838"/>
                      <a:pt x="13063" y="9966"/>
                      <a:pt x="13657" y="10094"/>
                    </a:cubicBezTo>
                    <a:cubicBezTo>
                      <a:pt x="13913" y="10141"/>
                      <a:pt x="14426" y="10222"/>
                      <a:pt x="14775" y="10257"/>
                    </a:cubicBezTo>
                    <a:cubicBezTo>
                      <a:pt x="15532" y="10327"/>
                      <a:pt x="16731" y="10560"/>
                      <a:pt x="17150" y="10723"/>
                    </a:cubicBezTo>
                    <a:cubicBezTo>
                      <a:pt x="17767" y="10956"/>
                      <a:pt x="18244" y="11398"/>
                      <a:pt x="18361" y="11829"/>
                    </a:cubicBezTo>
                    <a:cubicBezTo>
                      <a:pt x="18442" y="12120"/>
                      <a:pt x="18430" y="12842"/>
                      <a:pt x="18337" y="13203"/>
                    </a:cubicBezTo>
                    <a:cubicBezTo>
                      <a:pt x="18116" y="14064"/>
                      <a:pt x="17406" y="14833"/>
                      <a:pt x="16614" y="15077"/>
                    </a:cubicBezTo>
                    <a:cubicBezTo>
                      <a:pt x="16475" y="15124"/>
                      <a:pt x="15997" y="15170"/>
                      <a:pt x="15543" y="15194"/>
                    </a:cubicBezTo>
                    <a:cubicBezTo>
                      <a:pt x="14600" y="15240"/>
                      <a:pt x="14391" y="15310"/>
                      <a:pt x="13739" y="15764"/>
                    </a:cubicBezTo>
                    <a:cubicBezTo>
                      <a:pt x="13541" y="15904"/>
                      <a:pt x="13261" y="16078"/>
                      <a:pt x="13098" y="16137"/>
                    </a:cubicBezTo>
                    <a:cubicBezTo>
                      <a:pt x="12877" y="16230"/>
                      <a:pt x="12703" y="16265"/>
                      <a:pt x="12423" y="16265"/>
                    </a:cubicBezTo>
                    <a:cubicBezTo>
                      <a:pt x="11981" y="16253"/>
                      <a:pt x="11876" y="16230"/>
                      <a:pt x="11433" y="15997"/>
                    </a:cubicBezTo>
                    <a:cubicBezTo>
                      <a:pt x="10700" y="15601"/>
                      <a:pt x="9943" y="14693"/>
                      <a:pt x="9291" y="13389"/>
                    </a:cubicBezTo>
                    <a:cubicBezTo>
                      <a:pt x="8814" y="12434"/>
                      <a:pt x="8674" y="11654"/>
                      <a:pt x="8837" y="10816"/>
                    </a:cubicBezTo>
                    <a:cubicBezTo>
                      <a:pt x="8899" y="10477"/>
                      <a:pt x="9033" y="10121"/>
                      <a:pt x="9096" y="10121"/>
                    </a:cubicBezTo>
                    <a:cubicBezTo>
                      <a:pt x="9104" y="10121"/>
                      <a:pt x="9111" y="10127"/>
                      <a:pt x="9117" y="10141"/>
                    </a:cubicBezTo>
                    <a:cubicBezTo>
                      <a:pt x="9128" y="10187"/>
                      <a:pt x="9245" y="10548"/>
                      <a:pt x="9361" y="10944"/>
                    </a:cubicBezTo>
                    <a:cubicBezTo>
                      <a:pt x="9617" y="11759"/>
                      <a:pt x="9920" y="12388"/>
                      <a:pt x="10188" y="12644"/>
                    </a:cubicBezTo>
                    <a:cubicBezTo>
                      <a:pt x="10288" y="12739"/>
                      <a:pt x="10371" y="12783"/>
                      <a:pt x="10414" y="12783"/>
                    </a:cubicBezTo>
                    <a:cubicBezTo>
                      <a:pt x="10472" y="12783"/>
                      <a:pt x="10460" y="12707"/>
                      <a:pt x="10327" y="12574"/>
                    </a:cubicBezTo>
                    <a:cubicBezTo>
                      <a:pt x="10071" y="12306"/>
                      <a:pt x="9850" y="11794"/>
                      <a:pt x="9629" y="10944"/>
                    </a:cubicBezTo>
                    <a:cubicBezTo>
                      <a:pt x="9513" y="10502"/>
                      <a:pt x="9396" y="10083"/>
                      <a:pt x="9361" y="10013"/>
                    </a:cubicBezTo>
                    <a:cubicBezTo>
                      <a:pt x="9338" y="9931"/>
                      <a:pt x="9315" y="9861"/>
                      <a:pt x="9315" y="9838"/>
                    </a:cubicBezTo>
                    <a:cubicBezTo>
                      <a:pt x="9315" y="9838"/>
                      <a:pt x="9315" y="9838"/>
                      <a:pt x="9315" y="9838"/>
                    </a:cubicBezTo>
                    <a:cubicBezTo>
                      <a:pt x="9326" y="9838"/>
                      <a:pt x="9671" y="10183"/>
                      <a:pt x="10095" y="10606"/>
                    </a:cubicBezTo>
                    <a:cubicBezTo>
                      <a:pt x="10677" y="11189"/>
                      <a:pt x="11026" y="11491"/>
                      <a:pt x="11410" y="11747"/>
                    </a:cubicBezTo>
                    <a:cubicBezTo>
                      <a:pt x="11992" y="12132"/>
                      <a:pt x="12633" y="12481"/>
                      <a:pt x="12749" y="12481"/>
                    </a:cubicBezTo>
                    <a:cubicBezTo>
                      <a:pt x="12935" y="12481"/>
                      <a:pt x="12842" y="12364"/>
                      <a:pt x="12470" y="12155"/>
                    </a:cubicBezTo>
                    <a:cubicBezTo>
                      <a:pt x="11666" y="11689"/>
                      <a:pt x="11096" y="11235"/>
                      <a:pt x="10234" y="10362"/>
                    </a:cubicBezTo>
                    <a:cubicBezTo>
                      <a:pt x="9757" y="9896"/>
                      <a:pt x="9373" y="9500"/>
                      <a:pt x="9384" y="9500"/>
                    </a:cubicBezTo>
                    <a:close/>
                    <a:moveTo>
                      <a:pt x="7508" y="9240"/>
                    </a:moveTo>
                    <a:cubicBezTo>
                      <a:pt x="7753" y="9240"/>
                      <a:pt x="7871" y="9253"/>
                      <a:pt x="7871" y="9279"/>
                    </a:cubicBezTo>
                    <a:cubicBezTo>
                      <a:pt x="7871" y="9314"/>
                      <a:pt x="7824" y="9337"/>
                      <a:pt x="7766" y="9337"/>
                    </a:cubicBezTo>
                    <a:cubicBezTo>
                      <a:pt x="7429" y="9337"/>
                      <a:pt x="6066" y="10013"/>
                      <a:pt x="5717" y="10350"/>
                    </a:cubicBezTo>
                    <a:cubicBezTo>
                      <a:pt x="5628" y="10439"/>
                      <a:pt x="5611" y="10484"/>
                      <a:pt x="5664" y="10484"/>
                    </a:cubicBezTo>
                    <a:cubicBezTo>
                      <a:pt x="5749" y="10484"/>
                      <a:pt x="6020" y="10367"/>
                      <a:pt x="6474" y="10129"/>
                    </a:cubicBezTo>
                    <a:cubicBezTo>
                      <a:pt x="7219" y="9745"/>
                      <a:pt x="7568" y="9605"/>
                      <a:pt x="7976" y="9524"/>
                    </a:cubicBezTo>
                    <a:cubicBezTo>
                      <a:pt x="8006" y="9517"/>
                      <a:pt x="8028" y="9514"/>
                      <a:pt x="8043" y="9514"/>
                    </a:cubicBezTo>
                    <a:cubicBezTo>
                      <a:pt x="8110" y="9514"/>
                      <a:pt x="8018" y="9587"/>
                      <a:pt x="7685" y="9815"/>
                    </a:cubicBezTo>
                    <a:cubicBezTo>
                      <a:pt x="7149" y="10164"/>
                      <a:pt x="6590" y="10665"/>
                      <a:pt x="5217" y="12027"/>
                    </a:cubicBezTo>
                    <a:cubicBezTo>
                      <a:pt x="4332" y="12912"/>
                      <a:pt x="4111" y="13156"/>
                      <a:pt x="4157" y="13214"/>
                    </a:cubicBezTo>
                    <a:cubicBezTo>
                      <a:pt x="4165" y="13221"/>
                      <a:pt x="4175" y="13224"/>
                      <a:pt x="4189" y="13224"/>
                    </a:cubicBezTo>
                    <a:cubicBezTo>
                      <a:pt x="4387" y="13224"/>
                      <a:pt x="5227" y="12518"/>
                      <a:pt x="6404" y="11363"/>
                    </a:cubicBezTo>
                    <a:cubicBezTo>
                      <a:pt x="7440" y="10362"/>
                      <a:pt x="8162" y="9745"/>
                      <a:pt x="8488" y="9628"/>
                    </a:cubicBezTo>
                    <a:cubicBezTo>
                      <a:pt x="8490" y="9628"/>
                      <a:pt x="8492" y="9627"/>
                      <a:pt x="8493" y="9627"/>
                    </a:cubicBezTo>
                    <a:cubicBezTo>
                      <a:pt x="8574" y="9627"/>
                      <a:pt x="7756" y="10840"/>
                      <a:pt x="7207" y="11526"/>
                    </a:cubicBezTo>
                    <a:cubicBezTo>
                      <a:pt x="6759" y="12089"/>
                      <a:pt x="6584" y="12371"/>
                      <a:pt x="6689" y="12371"/>
                    </a:cubicBezTo>
                    <a:cubicBezTo>
                      <a:pt x="6713" y="12371"/>
                      <a:pt x="6749" y="12357"/>
                      <a:pt x="6800" y="12330"/>
                    </a:cubicBezTo>
                    <a:cubicBezTo>
                      <a:pt x="7126" y="12155"/>
                      <a:pt x="8127" y="10816"/>
                      <a:pt x="8663" y="9826"/>
                    </a:cubicBezTo>
                    <a:cubicBezTo>
                      <a:pt x="8772" y="9619"/>
                      <a:pt x="8871" y="9452"/>
                      <a:pt x="8883" y="9452"/>
                    </a:cubicBezTo>
                    <a:cubicBezTo>
                      <a:pt x="8883" y="9452"/>
                      <a:pt x="8884" y="9452"/>
                      <a:pt x="8884" y="9454"/>
                    </a:cubicBezTo>
                    <a:cubicBezTo>
                      <a:pt x="8884" y="9594"/>
                      <a:pt x="8011" y="12004"/>
                      <a:pt x="7789" y="12481"/>
                    </a:cubicBezTo>
                    <a:cubicBezTo>
                      <a:pt x="7289" y="13517"/>
                      <a:pt x="6672" y="14448"/>
                      <a:pt x="6101" y="15007"/>
                    </a:cubicBezTo>
                    <a:cubicBezTo>
                      <a:pt x="5531" y="15566"/>
                      <a:pt x="4506" y="16148"/>
                      <a:pt x="3726" y="16369"/>
                    </a:cubicBezTo>
                    <a:cubicBezTo>
                      <a:pt x="3388" y="16462"/>
                      <a:pt x="3095" y="16509"/>
                      <a:pt x="2822" y="16509"/>
                    </a:cubicBezTo>
                    <a:cubicBezTo>
                      <a:pt x="2475" y="16509"/>
                      <a:pt x="2161" y="16433"/>
                      <a:pt x="1829" y="16276"/>
                    </a:cubicBezTo>
                    <a:cubicBezTo>
                      <a:pt x="979" y="15869"/>
                      <a:pt x="466" y="15054"/>
                      <a:pt x="466" y="14076"/>
                    </a:cubicBezTo>
                    <a:cubicBezTo>
                      <a:pt x="466" y="13447"/>
                      <a:pt x="711" y="12586"/>
                      <a:pt x="1025" y="12027"/>
                    </a:cubicBezTo>
                    <a:cubicBezTo>
                      <a:pt x="1584" y="11095"/>
                      <a:pt x="2772" y="10385"/>
                      <a:pt x="4413" y="10013"/>
                    </a:cubicBezTo>
                    <a:cubicBezTo>
                      <a:pt x="5088" y="9861"/>
                      <a:pt x="5380" y="9768"/>
                      <a:pt x="6090" y="9466"/>
                    </a:cubicBezTo>
                    <a:cubicBezTo>
                      <a:pt x="6544" y="9268"/>
                      <a:pt x="6602" y="9256"/>
                      <a:pt x="7219" y="9244"/>
                    </a:cubicBezTo>
                    <a:cubicBezTo>
                      <a:pt x="7330" y="9241"/>
                      <a:pt x="7426" y="9240"/>
                      <a:pt x="7508" y="9240"/>
                    </a:cubicBezTo>
                    <a:close/>
                    <a:moveTo>
                      <a:pt x="6253" y="0"/>
                    </a:moveTo>
                    <a:cubicBezTo>
                      <a:pt x="5671" y="0"/>
                      <a:pt x="5647" y="0"/>
                      <a:pt x="5251" y="198"/>
                    </a:cubicBezTo>
                    <a:cubicBezTo>
                      <a:pt x="4541" y="547"/>
                      <a:pt x="4157" y="1002"/>
                      <a:pt x="3691" y="2061"/>
                    </a:cubicBezTo>
                    <a:cubicBezTo>
                      <a:pt x="3377" y="2760"/>
                      <a:pt x="3051" y="3237"/>
                      <a:pt x="2387" y="3994"/>
                    </a:cubicBezTo>
                    <a:cubicBezTo>
                      <a:pt x="1386" y="5111"/>
                      <a:pt x="1200" y="5495"/>
                      <a:pt x="1188" y="6334"/>
                    </a:cubicBezTo>
                    <a:cubicBezTo>
                      <a:pt x="1188" y="6788"/>
                      <a:pt x="1212" y="6916"/>
                      <a:pt x="1328" y="7195"/>
                    </a:cubicBezTo>
                    <a:cubicBezTo>
                      <a:pt x="1631" y="7917"/>
                      <a:pt x="2259" y="8639"/>
                      <a:pt x="2830" y="8918"/>
                    </a:cubicBezTo>
                    <a:cubicBezTo>
                      <a:pt x="3284" y="9136"/>
                      <a:pt x="3653" y="9223"/>
                      <a:pt x="4363" y="9223"/>
                    </a:cubicBezTo>
                    <a:cubicBezTo>
                      <a:pt x="4526" y="9223"/>
                      <a:pt x="4708" y="9218"/>
                      <a:pt x="4914" y="9209"/>
                    </a:cubicBezTo>
                    <a:cubicBezTo>
                      <a:pt x="5284" y="9201"/>
                      <a:pt x="5602" y="9193"/>
                      <a:pt x="5753" y="9193"/>
                    </a:cubicBezTo>
                    <a:cubicBezTo>
                      <a:pt x="5815" y="9193"/>
                      <a:pt x="5849" y="9194"/>
                      <a:pt x="5845" y="9198"/>
                    </a:cubicBezTo>
                    <a:cubicBezTo>
                      <a:pt x="5752" y="9291"/>
                      <a:pt x="5007" y="9535"/>
                      <a:pt x="4355" y="9687"/>
                    </a:cubicBezTo>
                    <a:cubicBezTo>
                      <a:pt x="2492" y="10141"/>
                      <a:pt x="1363" y="10839"/>
                      <a:pt x="734" y="11922"/>
                    </a:cubicBezTo>
                    <a:cubicBezTo>
                      <a:pt x="513" y="12318"/>
                      <a:pt x="269" y="13086"/>
                      <a:pt x="199" y="13645"/>
                    </a:cubicBezTo>
                    <a:cubicBezTo>
                      <a:pt x="1" y="15205"/>
                      <a:pt x="839" y="16439"/>
                      <a:pt x="2329" y="16777"/>
                    </a:cubicBezTo>
                    <a:cubicBezTo>
                      <a:pt x="2490" y="16813"/>
                      <a:pt x="2663" y="16830"/>
                      <a:pt x="2845" y="16830"/>
                    </a:cubicBezTo>
                    <a:cubicBezTo>
                      <a:pt x="3845" y="16830"/>
                      <a:pt x="5113" y="16303"/>
                      <a:pt x="6148" y="15426"/>
                    </a:cubicBezTo>
                    <a:cubicBezTo>
                      <a:pt x="6835" y="14856"/>
                      <a:pt x="7626" y="13668"/>
                      <a:pt x="8220" y="12330"/>
                    </a:cubicBezTo>
                    <a:cubicBezTo>
                      <a:pt x="8352" y="12042"/>
                      <a:pt x="8414" y="11922"/>
                      <a:pt x="8439" y="11922"/>
                    </a:cubicBezTo>
                    <a:cubicBezTo>
                      <a:pt x="8449" y="11922"/>
                      <a:pt x="8453" y="11943"/>
                      <a:pt x="8453" y="11980"/>
                    </a:cubicBezTo>
                    <a:cubicBezTo>
                      <a:pt x="8453" y="12749"/>
                      <a:pt x="9431" y="14670"/>
                      <a:pt x="10258" y="15589"/>
                    </a:cubicBezTo>
                    <a:cubicBezTo>
                      <a:pt x="10782" y="16148"/>
                      <a:pt x="11562" y="16579"/>
                      <a:pt x="12237" y="16672"/>
                    </a:cubicBezTo>
                    <a:cubicBezTo>
                      <a:pt x="12300" y="16681"/>
                      <a:pt x="12364" y="16685"/>
                      <a:pt x="12430" y="16685"/>
                    </a:cubicBezTo>
                    <a:cubicBezTo>
                      <a:pt x="12887" y="16685"/>
                      <a:pt x="13412" y="16474"/>
                      <a:pt x="13972" y="16067"/>
                    </a:cubicBezTo>
                    <a:cubicBezTo>
                      <a:pt x="14554" y="15659"/>
                      <a:pt x="14717" y="15613"/>
                      <a:pt x="15671" y="15566"/>
                    </a:cubicBezTo>
                    <a:cubicBezTo>
                      <a:pt x="16137" y="15543"/>
                      <a:pt x="16626" y="15496"/>
                      <a:pt x="16742" y="15461"/>
                    </a:cubicBezTo>
                    <a:cubicBezTo>
                      <a:pt x="17441" y="15252"/>
                      <a:pt x="18128" y="14658"/>
                      <a:pt x="18465" y="13959"/>
                    </a:cubicBezTo>
                    <a:cubicBezTo>
                      <a:pt x="19106" y="12632"/>
                      <a:pt x="18908" y="11305"/>
                      <a:pt x="17988" y="10665"/>
                    </a:cubicBezTo>
                    <a:cubicBezTo>
                      <a:pt x="17406" y="10257"/>
                      <a:pt x="16160" y="9931"/>
                      <a:pt x="14798" y="9815"/>
                    </a:cubicBezTo>
                    <a:cubicBezTo>
                      <a:pt x="14402" y="9791"/>
                      <a:pt x="13925" y="9733"/>
                      <a:pt x="13727" y="9698"/>
                    </a:cubicBezTo>
                    <a:lnTo>
                      <a:pt x="13378" y="9628"/>
                    </a:lnTo>
                    <a:lnTo>
                      <a:pt x="13809" y="9477"/>
                    </a:lnTo>
                    <a:cubicBezTo>
                      <a:pt x="14961" y="9070"/>
                      <a:pt x="15776" y="8476"/>
                      <a:pt x="16312" y="7649"/>
                    </a:cubicBezTo>
                    <a:cubicBezTo>
                      <a:pt x="16917" y="6706"/>
                      <a:pt x="17161" y="5519"/>
                      <a:pt x="16952" y="4529"/>
                    </a:cubicBezTo>
                    <a:cubicBezTo>
                      <a:pt x="16812" y="3854"/>
                      <a:pt x="16661" y="3633"/>
                      <a:pt x="15892" y="2876"/>
                    </a:cubicBezTo>
                    <a:cubicBezTo>
                      <a:pt x="15264" y="2247"/>
                      <a:pt x="15171" y="2131"/>
                      <a:pt x="14949" y="1700"/>
                    </a:cubicBezTo>
                    <a:cubicBezTo>
                      <a:pt x="14507" y="804"/>
                      <a:pt x="13983" y="431"/>
                      <a:pt x="13122" y="431"/>
                    </a:cubicBezTo>
                    <a:cubicBezTo>
                      <a:pt x="12598" y="431"/>
                      <a:pt x="12120" y="571"/>
                      <a:pt x="11538" y="885"/>
                    </a:cubicBezTo>
                    <a:cubicBezTo>
                      <a:pt x="10688" y="1351"/>
                      <a:pt x="9885" y="2108"/>
                      <a:pt x="9408" y="2911"/>
                    </a:cubicBezTo>
                    <a:cubicBezTo>
                      <a:pt x="9296" y="3092"/>
                      <a:pt x="9243" y="3169"/>
                      <a:pt x="9218" y="3169"/>
                    </a:cubicBezTo>
                    <a:cubicBezTo>
                      <a:pt x="9202" y="3169"/>
                      <a:pt x="9198" y="3135"/>
                      <a:pt x="9198" y="3074"/>
                    </a:cubicBezTo>
                    <a:cubicBezTo>
                      <a:pt x="9198" y="2783"/>
                      <a:pt x="9000" y="2096"/>
                      <a:pt x="8791" y="1712"/>
                    </a:cubicBezTo>
                    <a:cubicBezTo>
                      <a:pt x="8500" y="1141"/>
                      <a:pt x="7813" y="478"/>
                      <a:pt x="7266" y="198"/>
                    </a:cubicBezTo>
                    <a:cubicBezTo>
                      <a:pt x="6846" y="0"/>
                      <a:pt x="6823" y="0"/>
                      <a:pt x="6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-2021768" y="7949159"/>
                <a:ext cx="75191" cy="27305"/>
              </a:xfrm>
              <a:custGeom>
                <a:rect b="b" l="l" r="r" t="t"/>
                <a:pathLst>
                  <a:path extrusionOk="0" h="199" w="548">
                    <a:moveTo>
                      <a:pt x="138" y="1"/>
                    </a:moveTo>
                    <a:cubicBezTo>
                      <a:pt x="116" y="1"/>
                      <a:pt x="96" y="3"/>
                      <a:pt x="82" y="8"/>
                    </a:cubicBezTo>
                    <a:cubicBezTo>
                      <a:pt x="1" y="43"/>
                      <a:pt x="1" y="55"/>
                      <a:pt x="94" y="124"/>
                    </a:cubicBezTo>
                    <a:cubicBezTo>
                      <a:pt x="160" y="171"/>
                      <a:pt x="298" y="198"/>
                      <a:pt x="405" y="198"/>
                    </a:cubicBezTo>
                    <a:cubicBezTo>
                      <a:pt x="485" y="198"/>
                      <a:pt x="548" y="183"/>
                      <a:pt x="548" y="148"/>
                    </a:cubicBezTo>
                    <a:cubicBezTo>
                      <a:pt x="548" y="87"/>
                      <a:pt x="279" y="1"/>
                      <a:pt x="1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-3064830" y="8210541"/>
                <a:ext cx="72035" cy="59138"/>
              </a:xfrm>
              <a:custGeom>
                <a:rect b="b" l="l" r="r" t="t"/>
                <a:pathLst>
                  <a:path extrusionOk="0" h="431" w="525">
                    <a:moveTo>
                      <a:pt x="408" y="1"/>
                    </a:moveTo>
                    <a:cubicBezTo>
                      <a:pt x="349" y="1"/>
                      <a:pt x="0" y="338"/>
                      <a:pt x="0" y="396"/>
                    </a:cubicBezTo>
                    <a:cubicBezTo>
                      <a:pt x="0" y="420"/>
                      <a:pt x="13" y="431"/>
                      <a:pt x="35" y="431"/>
                    </a:cubicBezTo>
                    <a:cubicBezTo>
                      <a:pt x="88" y="431"/>
                      <a:pt x="199" y="364"/>
                      <a:pt x="315" y="257"/>
                    </a:cubicBezTo>
                    <a:cubicBezTo>
                      <a:pt x="501" y="70"/>
                      <a:pt x="524" y="1"/>
                      <a:pt x="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2506664" y="7157601"/>
                <a:ext cx="44182" cy="93440"/>
              </a:xfrm>
              <a:custGeom>
                <a:rect b="b" l="l" r="r" t="t"/>
                <a:pathLst>
                  <a:path extrusionOk="0" h="681" w="322">
                    <a:moveTo>
                      <a:pt x="248" y="1"/>
                    </a:moveTo>
                    <a:cubicBezTo>
                      <a:pt x="151" y="1"/>
                      <a:pt x="0" y="460"/>
                      <a:pt x="54" y="619"/>
                    </a:cubicBezTo>
                    <a:cubicBezTo>
                      <a:pt x="73" y="658"/>
                      <a:pt x="100" y="681"/>
                      <a:pt x="129" y="681"/>
                    </a:cubicBezTo>
                    <a:cubicBezTo>
                      <a:pt x="135" y="681"/>
                      <a:pt x="141" y="680"/>
                      <a:pt x="147" y="678"/>
                    </a:cubicBezTo>
                    <a:cubicBezTo>
                      <a:pt x="205" y="631"/>
                      <a:pt x="321" y="61"/>
                      <a:pt x="275" y="14"/>
                    </a:cubicBezTo>
                    <a:cubicBezTo>
                      <a:pt x="267" y="5"/>
                      <a:pt x="258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1" name="Google Shape;241;p9"/>
          <p:cNvGrpSpPr/>
          <p:nvPr/>
        </p:nvGrpSpPr>
        <p:grpSpPr>
          <a:xfrm rot="10800000">
            <a:off x="-3455204" y="692501"/>
            <a:ext cx="2783029" cy="2896473"/>
            <a:chOff x="-1582426" y="5362361"/>
            <a:chExt cx="2295661" cy="2389238"/>
          </a:xfrm>
        </p:grpSpPr>
        <p:sp>
          <p:nvSpPr>
            <p:cNvPr id="242" name="Google Shape;242;p9"/>
            <p:cNvSpPr/>
            <p:nvPr/>
          </p:nvSpPr>
          <p:spPr>
            <a:xfrm>
              <a:off x="-1047311" y="6154742"/>
              <a:ext cx="50082" cy="44456"/>
            </a:xfrm>
            <a:custGeom>
              <a:rect b="b" l="l" r="r" t="t"/>
              <a:pathLst>
                <a:path extrusionOk="0" h="324" w="365">
                  <a:moveTo>
                    <a:pt x="25" y="1"/>
                  </a:moveTo>
                  <a:cubicBezTo>
                    <a:pt x="7" y="1"/>
                    <a:pt x="0" y="16"/>
                    <a:pt x="0" y="47"/>
                  </a:cubicBezTo>
                  <a:cubicBezTo>
                    <a:pt x="0" y="128"/>
                    <a:pt x="128" y="279"/>
                    <a:pt x="245" y="314"/>
                  </a:cubicBezTo>
                  <a:cubicBezTo>
                    <a:pt x="258" y="321"/>
                    <a:pt x="270" y="324"/>
                    <a:pt x="282" y="324"/>
                  </a:cubicBezTo>
                  <a:cubicBezTo>
                    <a:pt x="333" y="324"/>
                    <a:pt x="364" y="269"/>
                    <a:pt x="326" y="221"/>
                  </a:cubicBezTo>
                  <a:cubicBezTo>
                    <a:pt x="315" y="198"/>
                    <a:pt x="245" y="128"/>
                    <a:pt x="152" y="70"/>
                  </a:cubicBezTo>
                  <a:cubicBezTo>
                    <a:pt x="87" y="24"/>
                    <a:pt x="47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-1190283" y="6542494"/>
              <a:ext cx="74368" cy="23188"/>
            </a:xfrm>
            <a:custGeom>
              <a:rect b="b" l="l" r="r" t="t"/>
              <a:pathLst>
                <a:path extrusionOk="0" h="169" w="542">
                  <a:moveTo>
                    <a:pt x="412" y="0"/>
                  </a:moveTo>
                  <a:cubicBezTo>
                    <a:pt x="319" y="0"/>
                    <a:pt x="173" y="40"/>
                    <a:pt x="76" y="96"/>
                  </a:cubicBezTo>
                  <a:cubicBezTo>
                    <a:pt x="0" y="138"/>
                    <a:pt x="47" y="168"/>
                    <a:pt x="158" y="168"/>
                  </a:cubicBezTo>
                  <a:cubicBezTo>
                    <a:pt x="200" y="168"/>
                    <a:pt x="251" y="164"/>
                    <a:pt x="309" y="154"/>
                  </a:cubicBezTo>
                  <a:cubicBezTo>
                    <a:pt x="518" y="108"/>
                    <a:pt x="542" y="96"/>
                    <a:pt x="495" y="26"/>
                  </a:cubicBezTo>
                  <a:cubicBezTo>
                    <a:pt x="484" y="8"/>
                    <a:pt x="453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-559671" y="5446607"/>
              <a:ext cx="504110" cy="249173"/>
            </a:xfrm>
            <a:custGeom>
              <a:rect b="b" l="l" r="r" t="t"/>
              <a:pathLst>
                <a:path extrusionOk="0" h="1816" w="3674">
                  <a:moveTo>
                    <a:pt x="104" y="1"/>
                  </a:moveTo>
                  <a:cubicBezTo>
                    <a:pt x="32" y="1"/>
                    <a:pt x="0" y="23"/>
                    <a:pt x="32" y="73"/>
                  </a:cubicBezTo>
                  <a:cubicBezTo>
                    <a:pt x="44" y="108"/>
                    <a:pt x="149" y="155"/>
                    <a:pt x="265" y="178"/>
                  </a:cubicBezTo>
                  <a:cubicBezTo>
                    <a:pt x="370" y="213"/>
                    <a:pt x="696" y="399"/>
                    <a:pt x="999" y="574"/>
                  </a:cubicBezTo>
                  <a:cubicBezTo>
                    <a:pt x="1499" y="877"/>
                    <a:pt x="1592" y="923"/>
                    <a:pt x="2186" y="1063"/>
                  </a:cubicBezTo>
                  <a:lnTo>
                    <a:pt x="2838" y="1214"/>
                  </a:lnTo>
                  <a:lnTo>
                    <a:pt x="3164" y="1494"/>
                  </a:lnTo>
                  <a:cubicBezTo>
                    <a:pt x="3339" y="1657"/>
                    <a:pt x="3513" y="1796"/>
                    <a:pt x="3560" y="1808"/>
                  </a:cubicBezTo>
                  <a:cubicBezTo>
                    <a:pt x="3574" y="1813"/>
                    <a:pt x="3586" y="1816"/>
                    <a:pt x="3595" y="1816"/>
                  </a:cubicBezTo>
                  <a:cubicBezTo>
                    <a:pt x="3673" y="1816"/>
                    <a:pt x="3608" y="1654"/>
                    <a:pt x="3432" y="1447"/>
                  </a:cubicBezTo>
                  <a:cubicBezTo>
                    <a:pt x="3141" y="1109"/>
                    <a:pt x="2850" y="946"/>
                    <a:pt x="2326" y="853"/>
                  </a:cubicBezTo>
                  <a:cubicBezTo>
                    <a:pt x="1860" y="772"/>
                    <a:pt x="1441" y="609"/>
                    <a:pt x="917" y="294"/>
                  </a:cubicBezTo>
                  <a:cubicBezTo>
                    <a:pt x="634" y="117"/>
                    <a:pt x="268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-246972" y="6021238"/>
              <a:ext cx="35812" cy="86442"/>
            </a:xfrm>
            <a:custGeom>
              <a:rect b="b" l="l" r="r" t="t"/>
              <a:pathLst>
                <a:path extrusionOk="0" h="630" w="261">
                  <a:moveTo>
                    <a:pt x="220" y="1"/>
                  </a:moveTo>
                  <a:cubicBezTo>
                    <a:pt x="200" y="1"/>
                    <a:pt x="168" y="36"/>
                    <a:pt x="128" y="111"/>
                  </a:cubicBezTo>
                  <a:cubicBezTo>
                    <a:pt x="35" y="274"/>
                    <a:pt x="0" y="507"/>
                    <a:pt x="47" y="589"/>
                  </a:cubicBezTo>
                  <a:cubicBezTo>
                    <a:pt x="61" y="614"/>
                    <a:pt x="73" y="629"/>
                    <a:pt x="86" y="629"/>
                  </a:cubicBezTo>
                  <a:cubicBezTo>
                    <a:pt x="113" y="629"/>
                    <a:pt x="142" y="553"/>
                    <a:pt x="198" y="344"/>
                  </a:cubicBezTo>
                  <a:cubicBezTo>
                    <a:pt x="259" y="130"/>
                    <a:pt x="260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-44178" y="5750525"/>
              <a:ext cx="65724" cy="173845"/>
            </a:xfrm>
            <a:custGeom>
              <a:rect b="b" l="l" r="r" t="t"/>
              <a:pathLst>
                <a:path extrusionOk="0" h="1267" w="479">
                  <a:moveTo>
                    <a:pt x="82" y="0"/>
                  </a:moveTo>
                  <a:cubicBezTo>
                    <a:pt x="1" y="0"/>
                    <a:pt x="1" y="117"/>
                    <a:pt x="71" y="233"/>
                  </a:cubicBezTo>
                  <a:cubicBezTo>
                    <a:pt x="106" y="280"/>
                    <a:pt x="152" y="513"/>
                    <a:pt x="187" y="746"/>
                  </a:cubicBezTo>
                  <a:cubicBezTo>
                    <a:pt x="222" y="978"/>
                    <a:pt x="280" y="1188"/>
                    <a:pt x="303" y="1223"/>
                  </a:cubicBezTo>
                  <a:cubicBezTo>
                    <a:pt x="318" y="1251"/>
                    <a:pt x="326" y="1266"/>
                    <a:pt x="333" y="1266"/>
                  </a:cubicBezTo>
                  <a:cubicBezTo>
                    <a:pt x="344" y="1266"/>
                    <a:pt x="353" y="1234"/>
                    <a:pt x="373" y="1165"/>
                  </a:cubicBezTo>
                  <a:cubicBezTo>
                    <a:pt x="478" y="839"/>
                    <a:pt x="269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-1485007" y="5943166"/>
              <a:ext cx="81640" cy="667664"/>
            </a:xfrm>
            <a:custGeom>
              <a:rect b="b" l="l" r="r" t="t"/>
              <a:pathLst>
                <a:path extrusionOk="0" h="4866" w="595">
                  <a:moveTo>
                    <a:pt x="450" y="0"/>
                  </a:moveTo>
                  <a:cubicBezTo>
                    <a:pt x="438" y="0"/>
                    <a:pt x="424" y="2"/>
                    <a:pt x="408" y="5"/>
                  </a:cubicBezTo>
                  <a:cubicBezTo>
                    <a:pt x="245" y="40"/>
                    <a:pt x="94" y="517"/>
                    <a:pt x="128" y="902"/>
                  </a:cubicBezTo>
                  <a:cubicBezTo>
                    <a:pt x="128" y="1030"/>
                    <a:pt x="187" y="1332"/>
                    <a:pt x="233" y="1589"/>
                  </a:cubicBezTo>
                  <a:cubicBezTo>
                    <a:pt x="396" y="2357"/>
                    <a:pt x="396" y="2625"/>
                    <a:pt x="210" y="3451"/>
                  </a:cubicBezTo>
                  <a:cubicBezTo>
                    <a:pt x="35" y="4208"/>
                    <a:pt x="0" y="4685"/>
                    <a:pt x="82" y="4813"/>
                  </a:cubicBezTo>
                  <a:cubicBezTo>
                    <a:pt x="103" y="4849"/>
                    <a:pt x="122" y="4866"/>
                    <a:pt x="138" y="4866"/>
                  </a:cubicBezTo>
                  <a:cubicBezTo>
                    <a:pt x="176" y="4866"/>
                    <a:pt x="198" y="4775"/>
                    <a:pt x="198" y="4604"/>
                  </a:cubicBezTo>
                  <a:cubicBezTo>
                    <a:pt x="198" y="4476"/>
                    <a:pt x="280" y="4045"/>
                    <a:pt x="361" y="3649"/>
                  </a:cubicBezTo>
                  <a:cubicBezTo>
                    <a:pt x="583" y="2636"/>
                    <a:pt x="594" y="2415"/>
                    <a:pt x="420" y="1437"/>
                  </a:cubicBezTo>
                  <a:cubicBezTo>
                    <a:pt x="303" y="785"/>
                    <a:pt x="303" y="424"/>
                    <a:pt x="431" y="215"/>
                  </a:cubicBezTo>
                  <a:cubicBezTo>
                    <a:pt x="511" y="64"/>
                    <a:pt x="523" y="0"/>
                    <a:pt x="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-1457703" y="6666668"/>
              <a:ext cx="226534" cy="141326"/>
            </a:xfrm>
            <a:custGeom>
              <a:rect b="b" l="l" r="r" t="t"/>
              <a:pathLst>
                <a:path extrusionOk="0" h="1030" w="1651">
                  <a:moveTo>
                    <a:pt x="40" y="1"/>
                  </a:moveTo>
                  <a:cubicBezTo>
                    <a:pt x="9" y="1"/>
                    <a:pt x="0" y="42"/>
                    <a:pt x="11" y="123"/>
                  </a:cubicBezTo>
                  <a:cubicBezTo>
                    <a:pt x="23" y="216"/>
                    <a:pt x="69" y="297"/>
                    <a:pt x="209" y="449"/>
                  </a:cubicBezTo>
                  <a:cubicBezTo>
                    <a:pt x="523" y="786"/>
                    <a:pt x="849" y="949"/>
                    <a:pt x="1373" y="1019"/>
                  </a:cubicBezTo>
                  <a:cubicBezTo>
                    <a:pt x="1433" y="1026"/>
                    <a:pt x="1483" y="1030"/>
                    <a:pt x="1523" y="1030"/>
                  </a:cubicBezTo>
                  <a:cubicBezTo>
                    <a:pt x="1615" y="1030"/>
                    <a:pt x="1650" y="1010"/>
                    <a:pt x="1618" y="961"/>
                  </a:cubicBezTo>
                  <a:cubicBezTo>
                    <a:pt x="1606" y="949"/>
                    <a:pt x="1420" y="856"/>
                    <a:pt x="1198" y="775"/>
                  </a:cubicBezTo>
                  <a:cubicBezTo>
                    <a:pt x="721" y="588"/>
                    <a:pt x="418" y="402"/>
                    <a:pt x="232" y="169"/>
                  </a:cubicBezTo>
                  <a:cubicBezTo>
                    <a:pt x="138" y="56"/>
                    <a:pt x="75" y="1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65777" y="6394171"/>
              <a:ext cx="359490" cy="519477"/>
            </a:xfrm>
            <a:custGeom>
              <a:rect b="b" l="l" r="r" t="t"/>
              <a:pathLst>
                <a:path extrusionOk="0" h="3786" w="2620">
                  <a:moveTo>
                    <a:pt x="2369" y="1"/>
                  </a:moveTo>
                  <a:cubicBezTo>
                    <a:pt x="2367" y="1"/>
                    <a:pt x="2366" y="1"/>
                    <a:pt x="2364" y="1"/>
                  </a:cubicBezTo>
                  <a:cubicBezTo>
                    <a:pt x="2340" y="13"/>
                    <a:pt x="2317" y="141"/>
                    <a:pt x="2329" y="292"/>
                  </a:cubicBezTo>
                  <a:cubicBezTo>
                    <a:pt x="2375" y="1049"/>
                    <a:pt x="2201" y="1329"/>
                    <a:pt x="1153" y="2225"/>
                  </a:cubicBezTo>
                  <a:cubicBezTo>
                    <a:pt x="711" y="2598"/>
                    <a:pt x="524" y="2784"/>
                    <a:pt x="385" y="2982"/>
                  </a:cubicBezTo>
                  <a:cubicBezTo>
                    <a:pt x="163" y="3331"/>
                    <a:pt x="0" y="3704"/>
                    <a:pt x="47" y="3773"/>
                  </a:cubicBezTo>
                  <a:cubicBezTo>
                    <a:pt x="51" y="3782"/>
                    <a:pt x="56" y="3786"/>
                    <a:pt x="64" y="3786"/>
                  </a:cubicBezTo>
                  <a:cubicBezTo>
                    <a:pt x="97" y="3786"/>
                    <a:pt x="169" y="3692"/>
                    <a:pt x="303" y="3471"/>
                  </a:cubicBezTo>
                  <a:cubicBezTo>
                    <a:pt x="629" y="2935"/>
                    <a:pt x="722" y="2842"/>
                    <a:pt x="1293" y="2411"/>
                  </a:cubicBezTo>
                  <a:cubicBezTo>
                    <a:pt x="2282" y="1643"/>
                    <a:pt x="2620" y="1142"/>
                    <a:pt x="2573" y="502"/>
                  </a:cubicBezTo>
                  <a:cubicBezTo>
                    <a:pt x="2551" y="240"/>
                    <a:pt x="2450" y="1"/>
                    <a:pt x="2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-865235" y="6965646"/>
              <a:ext cx="38419" cy="61745"/>
            </a:xfrm>
            <a:custGeom>
              <a:rect b="b" l="l" r="r" t="t"/>
              <a:pathLst>
                <a:path extrusionOk="0" h="450" w="280">
                  <a:moveTo>
                    <a:pt x="236" y="1"/>
                  </a:moveTo>
                  <a:cubicBezTo>
                    <a:pt x="226" y="1"/>
                    <a:pt x="214" y="2"/>
                    <a:pt x="199" y="4"/>
                  </a:cubicBezTo>
                  <a:cubicBezTo>
                    <a:pt x="105" y="28"/>
                    <a:pt x="1" y="354"/>
                    <a:pt x="59" y="435"/>
                  </a:cubicBezTo>
                  <a:cubicBezTo>
                    <a:pt x="64" y="445"/>
                    <a:pt x="71" y="449"/>
                    <a:pt x="79" y="449"/>
                  </a:cubicBezTo>
                  <a:cubicBezTo>
                    <a:pt x="128" y="449"/>
                    <a:pt x="227" y="281"/>
                    <a:pt x="257" y="121"/>
                  </a:cubicBezTo>
                  <a:cubicBezTo>
                    <a:pt x="276" y="26"/>
                    <a:pt x="279" y="1"/>
                    <a:pt x="2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6857" y="6943830"/>
              <a:ext cx="161496" cy="79033"/>
            </a:xfrm>
            <a:custGeom>
              <a:rect b="b" l="l" r="r" t="t"/>
              <a:pathLst>
                <a:path extrusionOk="0" h="576" w="1177">
                  <a:moveTo>
                    <a:pt x="1095" y="0"/>
                  </a:moveTo>
                  <a:cubicBezTo>
                    <a:pt x="1095" y="0"/>
                    <a:pt x="909" y="93"/>
                    <a:pt x="687" y="198"/>
                  </a:cubicBezTo>
                  <a:cubicBezTo>
                    <a:pt x="466" y="303"/>
                    <a:pt x="222" y="419"/>
                    <a:pt x="140" y="443"/>
                  </a:cubicBezTo>
                  <a:cubicBezTo>
                    <a:pt x="24" y="489"/>
                    <a:pt x="0" y="513"/>
                    <a:pt x="47" y="547"/>
                  </a:cubicBezTo>
                  <a:cubicBezTo>
                    <a:pt x="66" y="567"/>
                    <a:pt x="114" y="576"/>
                    <a:pt x="178" y="576"/>
                  </a:cubicBezTo>
                  <a:cubicBezTo>
                    <a:pt x="306" y="576"/>
                    <a:pt x="497" y="540"/>
                    <a:pt x="652" y="478"/>
                  </a:cubicBezTo>
                  <a:cubicBezTo>
                    <a:pt x="757" y="443"/>
                    <a:pt x="885" y="384"/>
                    <a:pt x="920" y="338"/>
                  </a:cubicBezTo>
                  <a:cubicBezTo>
                    <a:pt x="1130" y="163"/>
                    <a:pt x="1176" y="105"/>
                    <a:pt x="1141" y="58"/>
                  </a:cubicBezTo>
                  <a:cubicBezTo>
                    <a:pt x="1118" y="24"/>
                    <a:pt x="1106" y="0"/>
                    <a:pt x="1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-1582426" y="5362361"/>
              <a:ext cx="2295661" cy="2389238"/>
            </a:xfrm>
            <a:custGeom>
              <a:rect b="b" l="l" r="r" t="t"/>
              <a:pathLst>
                <a:path extrusionOk="0" h="17413" w="16731">
                  <a:moveTo>
                    <a:pt x="6065" y="2769"/>
                  </a:moveTo>
                  <a:cubicBezTo>
                    <a:pt x="6107" y="2769"/>
                    <a:pt x="6148" y="2778"/>
                    <a:pt x="6182" y="2795"/>
                  </a:cubicBezTo>
                  <a:cubicBezTo>
                    <a:pt x="6252" y="2841"/>
                    <a:pt x="6264" y="2899"/>
                    <a:pt x="6240" y="3167"/>
                  </a:cubicBezTo>
                  <a:cubicBezTo>
                    <a:pt x="6216" y="3378"/>
                    <a:pt x="6230" y="3486"/>
                    <a:pt x="6256" y="3486"/>
                  </a:cubicBezTo>
                  <a:cubicBezTo>
                    <a:pt x="6281" y="3486"/>
                    <a:pt x="6317" y="3393"/>
                    <a:pt x="6345" y="3202"/>
                  </a:cubicBezTo>
                  <a:lnTo>
                    <a:pt x="6403" y="2899"/>
                  </a:lnTo>
                  <a:lnTo>
                    <a:pt x="6555" y="3144"/>
                  </a:lnTo>
                  <a:cubicBezTo>
                    <a:pt x="6683" y="3365"/>
                    <a:pt x="6695" y="3400"/>
                    <a:pt x="6636" y="3598"/>
                  </a:cubicBezTo>
                  <a:cubicBezTo>
                    <a:pt x="6588" y="3783"/>
                    <a:pt x="6596" y="3903"/>
                    <a:pt x="6655" y="3903"/>
                  </a:cubicBezTo>
                  <a:cubicBezTo>
                    <a:pt x="6666" y="3903"/>
                    <a:pt x="6679" y="3898"/>
                    <a:pt x="6695" y="3889"/>
                  </a:cubicBezTo>
                  <a:cubicBezTo>
                    <a:pt x="6718" y="3877"/>
                    <a:pt x="6753" y="3796"/>
                    <a:pt x="6776" y="3714"/>
                  </a:cubicBezTo>
                  <a:lnTo>
                    <a:pt x="6823" y="3575"/>
                  </a:lnTo>
                  <a:lnTo>
                    <a:pt x="6892" y="3691"/>
                  </a:lnTo>
                  <a:cubicBezTo>
                    <a:pt x="7055" y="3959"/>
                    <a:pt x="7090" y="4110"/>
                    <a:pt x="7009" y="4250"/>
                  </a:cubicBezTo>
                  <a:cubicBezTo>
                    <a:pt x="6974" y="4331"/>
                    <a:pt x="6951" y="4413"/>
                    <a:pt x="6974" y="4448"/>
                  </a:cubicBezTo>
                  <a:cubicBezTo>
                    <a:pt x="6991" y="4478"/>
                    <a:pt x="7007" y="4494"/>
                    <a:pt x="7024" y="4494"/>
                  </a:cubicBezTo>
                  <a:cubicBezTo>
                    <a:pt x="7051" y="4494"/>
                    <a:pt x="7082" y="4449"/>
                    <a:pt x="7125" y="4355"/>
                  </a:cubicBezTo>
                  <a:cubicBezTo>
                    <a:pt x="7145" y="4306"/>
                    <a:pt x="7156" y="4278"/>
                    <a:pt x="7172" y="4278"/>
                  </a:cubicBezTo>
                  <a:cubicBezTo>
                    <a:pt x="7196" y="4278"/>
                    <a:pt x="7230" y="4335"/>
                    <a:pt x="7312" y="4471"/>
                  </a:cubicBezTo>
                  <a:cubicBezTo>
                    <a:pt x="7440" y="4681"/>
                    <a:pt x="7451" y="4727"/>
                    <a:pt x="7393" y="4844"/>
                  </a:cubicBezTo>
                  <a:cubicBezTo>
                    <a:pt x="7351" y="4944"/>
                    <a:pt x="7370" y="5021"/>
                    <a:pt x="7418" y="5021"/>
                  </a:cubicBezTo>
                  <a:cubicBezTo>
                    <a:pt x="7437" y="5021"/>
                    <a:pt x="7460" y="5009"/>
                    <a:pt x="7486" y="4983"/>
                  </a:cubicBezTo>
                  <a:cubicBezTo>
                    <a:pt x="7509" y="4965"/>
                    <a:pt x="7524" y="4956"/>
                    <a:pt x="7537" y="4956"/>
                  </a:cubicBezTo>
                  <a:cubicBezTo>
                    <a:pt x="7557" y="4956"/>
                    <a:pt x="7570" y="4980"/>
                    <a:pt x="7591" y="5030"/>
                  </a:cubicBezTo>
                  <a:cubicBezTo>
                    <a:pt x="7603" y="5088"/>
                    <a:pt x="7638" y="5170"/>
                    <a:pt x="7661" y="5205"/>
                  </a:cubicBezTo>
                  <a:cubicBezTo>
                    <a:pt x="7684" y="5251"/>
                    <a:pt x="7672" y="5298"/>
                    <a:pt x="7649" y="5309"/>
                  </a:cubicBezTo>
                  <a:cubicBezTo>
                    <a:pt x="7626" y="5333"/>
                    <a:pt x="7579" y="5391"/>
                    <a:pt x="7556" y="5449"/>
                  </a:cubicBezTo>
                  <a:cubicBezTo>
                    <a:pt x="7534" y="5515"/>
                    <a:pt x="7526" y="5540"/>
                    <a:pt x="7550" y="5540"/>
                  </a:cubicBezTo>
                  <a:cubicBezTo>
                    <a:pt x="7563" y="5540"/>
                    <a:pt x="7588" y="5532"/>
                    <a:pt x="7626" y="5519"/>
                  </a:cubicBezTo>
                  <a:cubicBezTo>
                    <a:pt x="7655" y="5510"/>
                    <a:pt x="7677" y="5503"/>
                    <a:pt x="7695" y="5503"/>
                  </a:cubicBezTo>
                  <a:cubicBezTo>
                    <a:pt x="7748" y="5503"/>
                    <a:pt x="7763" y="5561"/>
                    <a:pt x="7824" y="5787"/>
                  </a:cubicBezTo>
                  <a:cubicBezTo>
                    <a:pt x="7870" y="5961"/>
                    <a:pt x="7870" y="6031"/>
                    <a:pt x="7824" y="6043"/>
                  </a:cubicBezTo>
                  <a:cubicBezTo>
                    <a:pt x="7719" y="6054"/>
                    <a:pt x="7742" y="6159"/>
                    <a:pt x="7835" y="6171"/>
                  </a:cubicBezTo>
                  <a:cubicBezTo>
                    <a:pt x="7917" y="6182"/>
                    <a:pt x="7929" y="6206"/>
                    <a:pt x="7940" y="6357"/>
                  </a:cubicBezTo>
                  <a:cubicBezTo>
                    <a:pt x="7952" y="6497"/>
                    <a:pt x="7940" y="6543"/>
                    <a:pt x="7847" y="6602"/>
                  </a:cubicBezTo>
                  <a:cubicBezTo>
                    <a:pt x="7748" y="6661"/>
                    <a:pt x="7750" y="6763"/>
                    <a:pt x="7825" y="6763"/>
                  </a:cubicBezTo>
                  <a:cubicBezTo>
                    <a:pt x="7838" y="6763"/>
                    <a:pt x="7853" y="6760"/>
                    <a:pt x="7870" y="6753"/>
                  </a:cubicBezTo>
                  <a:cubicBezTo>
                    <a:pt x="7876" y="6751"/>
                    <a:pt x="7882" y="6751"/>
                    <a:pt x="7887" y="6751"/>
                  </a:cubicBezTo>
                  <a:cubicBezTo>
                    <a:pt x="7993" y="6751"/>
                    <a:pt x="7934" y="7083"/>
                    <a:pt x="7812" y="7160"/>
                  </a:cubicBezTo>
                  <a:cubicBezTo>
                    <a:pt x="7702" y="7237"/>
                    <a:pt x="7675" y="7324"/>
                    <a:pt x="7770" y="7324"/>
                  </a:cubicBezTo>
                  <a:cubicBezTo>
                    <a:pt x="7776" y="7324"/>
                    <a:pt x="7782" y="7324"/>
                    <a:pt x="7789" y="7323"/>
                  </a:cubicBezTo>
                  <a:cubicBezTo>
                    <a:pt x="7847" y="7323"/>
                    <a:pt x="7859" y="7358"/>
                    <a:pt x="7824" y="7521"/>
                  </a:cubicBezTo>
                  <a:cubicBezTo>
                    <a:pt x="7812" y="7638"/>
                    <a:pt x="7766" y="7743"/>
                    <a:pt x="7731" y="7754"/>
                  </a:cubicBezTo>
                  <a:cubicBezTo>
                    <a:pt x="7714" y="7765"/>
                    <a:pt x="7702" y="7774"/>
                    <a:pt x="7692" y="7774"/>
                  </a:cubicBezTo>
                  <a:cubicBezTo>
                    <a:pt x="7662" y="7774"/>
                    <a:pt x="7666" y="7680"/>
                    <a:pt x="7684" y="7254"/>
                  </a:cubicBezTo>
                  <a:cubicBezTo>
                    <a:pt x="7719" y="6182"/>
                    <a:pt x="7486" y="5565"/>
                    <a:pt x="6625" y="4506"/>
                  </a:cubicBezTo>
                  <a:cubicBezTo>
                    <a:pt x="5926" y="3644"/>
                    <a:pt x="5682" y="3155"/>
                    <a:pt x="5810" y="2899"/>
                  </a:cubicBezTo>
                  <a:cubicBezTo>
                    <a:pt x="5851" y="2817"/>
                    <a:pt x="5962" y="2769"/>
                    <a:pt x="6065" y="2769"/>
                  </a:cubicBezTo>
                  <a:close/>
                  <a:moveTo>
                    <a:pt x="7699" y="7913"/>
                  </a:moveTo>
                  <a:cubicBezTo>
                    <a:pt x="7706" y="7913"/>
                    <a:pt x="7712" y="7914"/>
                    <a:pt x="7719" y="7917"/>
                  </a:cubicBezTo>
                  <a:cubicBezTo>
                    <a:pt x="7742" y="7929"/>
                    <a:pt x="7754" y="7987"/>
                    <a:pt x="7731" y="8034"/>
                  </a:cubicBezTo>
                  <a:cubicBezTo>
                    <a:pt x="7718" y="8072"/>
                    <a:pt x="7709" y="8089"/>
                    <a:pt x="7697" y="8089"/>
                  </a:cubicBezTo>
                  <a:cubicBezTo>
                    <a:pt x="7688" y="8089"/>
                    <a:pt x="7677" y="8078"/>
                    <a:pt x="7661" y="8057"/>
                  </a:cubicBezTo>
                  <a:cubicBezTo>
                    <a:pt x="7630" y="7985"/>
                    <a:pt x="7654" y="7913"/>
                    <a:pt x="7699" y="7913"/>
                  </a:cubicBezTo>
                  <a:close/>
                  <a:moveTo>
                    <a:pt x="7429" y="230"/>
                  </a:moveTo>
                  <a:cubicBezTo>
                    <a:pt x="7724" y="230"/>
                    <a:pt x="7960" y="325"/>
                    <a:pt x="8429" y="617"/>
                  </a:cubicBezTo>
                  <a:cubicBezTo>
                    <a:pt x="8837" y="874"/>
                    <a:pt x="8930" y="908"/>
                    <a:pt x="9652" y="1071"/>
                  </a:cubicBezTo>
                  <a:cubicBezTo>
                    <a:pt x="10094" y="1176"/>
                    <a:pt x="10502" y="1293"/>
                    <a:pt x="10618" y="1363"/>
                  </a:cubicBezTo>
                  <a:cubicBezTo>
                    <a:pt x="10874" y="1526"/>
                    <a:pt x="11200" y="1875"/>
                    <a:pt x="11410" y="2212"/>
                  </a:cubicBezTo>
                  <a:cubicBezTo>
                    <a:pt x="11887" y="2981"/>
                    <a:pt x="12015" y="4273"/>
                    <a:pt x="11701" y="5135"/>
                  </a:cubicBezTo>
                  <a:cubicBezTo>
                    <a:pt x="11456" y="5775"/>
                    <a:pt x="10909" y="6543"/>
                    <a:pt x="10327" y="7067"/>
                  </a:cubicBezTo>
                  <a:cubicBezTo>
                    <a:pt x="10164" y="7207"/>
                    <a:pt x="9896" y="7405"/>
                    <a:pt x="9745" y="7498"/>
                  </a:cubicBezTo>
                  <a:cubicBezTo>
                    <a:pt x="9494" y="7646"/>
                    <a:pt x="8134" y="8221"/>
                    <a:pt x="8016" y="8221"/>
                  </a:cubicBezTo>
                  <a:cubicBezTo>
                    <a:pt x="8013" y="8221"/>
                    <a:pt x="8011" y="8220"/>
                    <a:pt x="8010" y="8220"/>
                  </a:cubicBezTo>
                  <a:cubicBezTo>
                    <a:pt x="7998" y="8220"/>
                    <a:pt x="8313" y="7754"/>
                    <a:pt x="8720" y="7184"/>
                  </a:cubicBezTo>
                  <a:cubicBezTo>
                    <a:pt x="9116" y="6613"/>
                    <a:pt x="9477" y="6089"/>
                    <a:pt x="9512" y="6031"/>
                  </a:cubicBezTo>
                  <a:cubicBezTo>
                    <a:pt x="9553" y="5944"/>
                    <a:pt x="9541" y="5900"/>
                    <a:pt x="9499" y="5900"/>
                  </a:cubicBezTo>
                  <a:cubicBezTo>
                    <a:pt x="9457" y="5900"/>
                    <a:pt x="9384" y="5944"/>
                    <a:pt x="9302" y="6031"/>
                  </a:cubicBezTo>
                  <a:cubicBezTo>
                    <a:pt x="9174" y="6159"/>
                    <a:pt x="8348" y="7323"/>
                    <a:pt x="8185" y="7603"/>
                  </a:cubicBezTo>
                  <a:cubicBezTo>
                    <a:pt x="8183" y="7606"/>
                    <a:pt x="8182" y="7607"/>
                    <a:pt x="8180" y="7607"/>
                  </a:cubicBezTo>
                  <a:cubicBezTo>
                    <a:pt x="8151" y="7607"/>
                    <a:pt x="8310" y="6628"/>
                    <a:pt x="8522" y="5519"/>
                  </a:cubicBezTo>
                  <a:cubicBezTo>
                    <a:pt x="8942" y="3412"/>
                    <a:pt x="8942" y="3412"/>
                    <a:pt x="8837" y="3412"/>
                  </a:cubicBezTo>
                  <a:cubicBezTo>
                    <a:pt x="8720" y="3412"/>
                    <a:pt x="8464" y="4436"/>
                    <a:pt x="8220" y="5880"/>
                  </a:cubicBezTo>
                  <a:cubicBezTo>
                    <a:pt x="8190" y="6036"/>
                    <a:pt x="8161" y="6135"/>
                    <a:pt x="8145" y="6135"/>
                  </a:cubicBezTo>
                  <a:cubicBezTo>
                    <a:pt x="8143" y="6135"/>
                    <a:pt x="8140" y="6132"/>
                    <a:pt x="8138" y="6124"/>
                  </a:cubicBezTo>
                  <a:cubicBezTo>
                    <a:pt x="8057" y="5717"/>
                    <a:pt x="7847" y="5053"/>
                    <a:pt x="7707" y="4774"/>
                  </a:cubicBezTo>
                  <a:cubicBezTo>
                    <a:pt x="7416" y="4145"/>
                    <a:pt x="6718" y="2946"/>
                    <a:pt x="6555" y="2783"/>
                  </a:cubicBezTo>
                  <a:cubicBezTo>
                    <a:pt x="6406" y="2653"/>
                    <a:pt x="6169" y="2568"/>
                    <a:pt x="5985" y="2568"/>
                  </a:cubicBezTo>
                  <a:cubicBezTo>
                    <a:pt x="5938" y="2568"/>
                    <a:pt x="5894" y="2573"/>
                    <a:pt x="5856" y="2585"/>
                  </a:cubicBezTo>
                  <a:cubicBezTo>
                    <a:pt x="5670" y="2643"/>
                    <a:pt x="5542" y="2888"/>
                    <a:pt x="5554" y="3144"/>
                  </a:cubicBezTo>
                  <a:cubicBezTo>
                    <a:pt x="5589" y="3516"/>
                    <a:pt x="5786" y="3889"/>
                    <a:pt x="6345" y="4599"/>
                  </a:cubicBezTo>
                  <a:cubicBezTo>
                    <a:pt x="7312" y="5798"/>
                    <a:pt x="7463" y="6194"/>
                    <a:pt x="7451" y="7370"/>
                  </a:cubicBezTo>
                  <a:cubicBezTo>
                    <a:pt x="7451" y="7808"/>
                    <a:pt x="7445" y="7964"/>
                    <a:pt x="7417" y="7964"/>
                  </a:cubicBezTo>
                  <a:cubicBezTo>
                    <a:pt x="7405" y="7964"/>
                    <a:pt x="7390" y="7938"/>
                    <a:pt x="7370" y="7894"/>
                  </a:cubicBezTo>
                  <a:cubicBezTo>
                    <a:pt x="7017" y="7055"/>
                    <a:pt x="6791" y="6618"/>
                    <a:pt x="6712" y="6618"/>
                  </a:cubicBezTo>
                  <a:cubicBezTo>
                    <a:pt x="6687" y="6618"/>
                    <a:pt x="6677" y="6663"/>
                    <a:pt x="6683" y="6753"/>
                  </a:cubicBezTo>
                  <a:cubicBezTo>
                    <a:pt x="6706" y="6939"/>
                    <a:pt x="6846" y="7300"/>
                    <a:pt x="7079" y="7766"/>
                  </a:cubicBezTo>
                  <a:cubicBezTo>
                    <a:pt x="7176" y="7949"/>
                    <a:pt x="7223" y="8083"/>
                    <a:pt x="7202" y="8083"/>
                  </a:cubicBezTo>
                  <a:cubicBezTo>
                    <a:pt x="7200" y="8083"/>
                    <a:pt x="7198" y="8082"/>
                    <a:pt x="7195" y="8080"/>
                  </a:cubicBezTo>
                  <a:cubicBezTo>
                    <a:pt x="7021" y="7987"/>
                    <a:pt x="6322" y="7207"/>
                    <a:pt x="6147" y="6916"/>
                  </a:cubicBezTo>
                  <a:cubicBezTo>
                    <a:pt x="5798" y="6334"/>
                    <a:pt x="5309" y="5018"/>
                    <a:pt x="5204" y="4343"/>
                  </a:cubicBezTo>
                  <a:cubicBezTo>
                    <a:pt x="5134" y="3866"/>
                    <a:pt x="5181" y="3190"/>
                    <a:pt x="5332" y="2608"/>
                  </a:cubicBezTo>
                  <a:cubicBezTo>
                    <a:pt x="5705" y="1188"/>
                    <a:pt x="6462" y="268"/>
                    <a:pt x="7323" y="233"/>
                  </a:cubicBezTo>
                  <a:cubicBezTo>
                    <a:pt x="7360" y="231"/>
                    <a:pt x="7395" y="230"/>
                    <a:pt x="7429" y="230"/>
                  </a:cubicBezTo>
                  <a:close/>
                  <a:moveTo>
                    <a:pt x="2284" y="3044"/>
                  </a:moveTo>
                  <a:cubicBezTo>
                    <a:pt x="2668" y="3044"/>
                    <a:pt x="3080" y="3130"/>
                    <a:pt x="3446" y="3295"/>
                  </a:cubicBezTo>
                  <a:cubicBezTo>
                    <a:pt x="4389" y="3714"/>
                    <a:pt x="4960" y="4436"/>
                    <a:pt x="5274" y="5600"/>
                  </a:cubicBezTo>
                  <a:cubicBezTo>
                    <a:pt x="5472" y="6369"/>
                    <a:pt x="5658" y="6765"/>
                    <a:pt x="6112" y="7370"/>
                  </a:cubicBezTo>
                  <a:cubicBezTo>
                    <a:pt x="6299" y="7638"/>
                    <a:pt x="6508" y="7894"/>
                    <a:pt x="6543" y="7940"/>
                  </a:cubicBezTo>
                  <a:lnTo>
                    <a:pt x="6636" y="8022"/>
                  </a:lnTo>
                  <a:lnTo>
                    <a:pt x="6636" y="8022"/>
                  </a:lnTo>
                  <a:lnTo>
                    <a:pt x="6508" y="7975"/>
                  </a:lnTo>
                  <a:cubicBezTo>
                    <a:pt x="6275" y="7882"/>
                    <a:pt x="5565" y="7382"/>
                    <a:pt x="5076" y="6974"/>
                  </a:cubicBezTo>
                  <a:cubicBezTo>
                    <a:pt x="4727" y="6682"/>
                    <a:pt x="4559" y="6559"/>
                    <a:pt x="4501" y="6559"/>
                  </a:cubicBezTo>
                  <a:cubicBezTo>
                    <a:pt x="4476" y="6559"/>
                    <a:pt x="4472" y="6583"/>
                    <a:pt x="4483" y="6625"/>
                  </a:cubicBezTo>
                  <a:cubicBezTo>
                    <a:pt x="4529" y="6904"/>
                    <a:pt x="5728" y="7871"/>
                    <a:pt x="6438" y="8220"/>
                  </a:cubicBezTo>
                  <a:cubicBezTo>
                    <a:pt x="6563" y="8282"/>
                    <a:pt x="6614" y="8315"/>
                    <a:pt x="6580" y="8315"/>
                  </a:cubicBezTo>
                  <a:cubicBezTo>
                    <a:pt x="6512" y="8315"/>
                    <a:pt x="6114" y="8188"/>
                    <a:pt x="5309" y="7917"/>
                  </a:cubicBezTo>
                  <a:cubicBezTo>
                    <a:pt x="4302" y="7578"/>
                    <a:pt x="3440" y="7350"/>
                    <a:pt x="3192" y="7350"/>
                  </a:cubicBezTo>
                  <a:cubicBezTo>
                    <a:pt x="3150" y="7350"/>
                    <a:pt x="3125" y="7357"/>
                    <a:pt x="3120" y="7370"/>
                  </a:cubicBezTo>
                  <a:cubicBezTo>
                    <a:pt x="3097" y="7393"/>
                    <a:pt x="3318" y="7475"/>
                    <a:pt x="3598" y="7545"/>
                  </a:cubicBezTo>
                  <a:cubicBezTo>
                    <a:pt x="3877" y="7626"/>
                    <a:pt x="4541" y="7836"/>
                    <a:pt x="5053" y="8022"/>
                  </a:cubicBezTo>
                  <a:cubicBezTo>
                    <a:pt x="5565" y="8208"/>
                    <a:pt x="6136" y="8406"/>
                    <a:pt x="6310" y="8464"/>
                  </a:cubicBezTo>
                  <a:cubicBezTo>
                    <a:pt x="6473" y="8511"/>
                    <a:pt x="6625" y="8557"/>
                    <a:pt x="6625" y="8569"/>
                  </a:cubicBezTo>
                  <a:cubicBezTo>
                    <a:pt x="6636" y="8581"/>
                    <a:pt x="6508" y="8587"/>
                    <a:pt x="6257" y="8587"/>
                  </a:cubicBezTo>
                  <a:cubicBezTo>
                    <a:pt x="6005" y="8587"/>
                    <a:pt x="5629" y="8581"/>
                    <a:pt x="5146" y="8569"/>
                  </a:cubicBezTo>
                  <a:cubicBezTo>
                    <a:pt x="4969" y="8563"/>
                    <a:pt x="4808" y="8560"/>
                    <a:pt x="4665" y="8560"/>
                  </a:cubicBezTo>
                  <a:cubicBezTo>
                    <a:pt x="4254" y="8560"/>
                    <a:pt x="3993" y="8584"/>
                    <a:pt x="3924" y="8627"/>
                  </a:cubicBezTo>
                  <a:cubicBezTo>
                    <a:pt x="3840" y="8679"/>
                    <a:pt x="3878" y="8722"/>
                    <a:pt x="4021" y="8722"/>
                  </a:cubicBezTo>
                  <a:cubicBezTo>
                    <a:pt x="4038" y="8722"/>
                    <a:pt x="4056" y="8722"/>
                    <a:pt x="4075" y="8720"/>
                  </a:cubicBezTo>
                  <a:cubicBezTo>
                    <a:pt x="4168" y="8720"/>
                    <a:pt x="4611" y="8744"/>
                    <a:pt x="5041" y="8767"/>
                  </a:cubicBezTo>
                  <a:cubicBezTo>
                    <a:pt x="5472" y="8790"/>
                    <a:pt x="6043" y="8814"/>
                    <a:pt x="6310" y="8814"/>
                  </a:cubicBezTo>
                  <a:lnTo>
                    <a:pt x="6799" y="8825"/>
                  </a:lnTo>
                  <a:lnTo>
                    <a:pt x="6566" y="8953"/>
                  </a:lnTo>
                  <a:cubicBezTo>
                    <a:pt x="6427" y="9035"/>
                    <a:pt x="6101" y="9209"/>
                    <a:pt x="5833" y="9349"/>
                  </a:cubicBezTo>
                  <a:cubicBezTo>
                    <a:pt x="5554" y="9489"/>
                    <a:pt x="4971" y="9838"/>
                    <a:pt x="4541" y="10129"/>
                  </a:cubicBezTo>
                  <a:cubicBezTo>
                    <a:pt x="4087" y="10420"/>
                    <a:pt x="3609" y="10700"/>
                    <a:pt x="3458" y="10758"/>
                  </a:cubicBezTo>
                  <a:cubicBezTo>
                    <a:pt x="3206" y="10864"/>
                    <a:pt x="2927" y="10915"/>
                    <a:pt x="2642" y="10915"/>
                  </a:cubicBezTo>
                  <a:cubicBezTo>
                    <a:pt x="1898" y="10915"/>
                    <a:pt x="1116" y="10573"/>
                    <a:pt x="687" y="10001"/>
                  </a:cubicBezTo>
                  <a:cubicBezTo>
                    <a:pt x="350" y="9547"/>
                    <a:pt x="291" y="9023"/>
                    <a:pt x="489" y="7940"/>
                  </a:cubicBezTo>
                  <a:cubicBezTo>
                    <a:pt x="641" y="7102"/>
                    <a:pt x="675" y="6637"/>
                    <a:pt x="617" y="6159"/>
                  </a:cubicBezTo>
                  <a:cubicBezTo>
                    <a:pt x="478" y="4879"/>
                    <a:pt x="478" y="4797"/>
                    <a:pt x="559" y="4448"/>
                  </a:cubicBezTo>
                  <a:cubicBezTo>
                    <a:pt x="710" y="3842"/>
                    <a:pt x="1141" y="3307"/>
                    <a:pt x="1619" y="3144"/>
                  </a:cubicBezTo>
                  <a:cubicBezTo>
                    <a:pt x="1819" y="3077"/>
                    <a:pt x="2046" y="3044"/>
                    <a:pt x="2284" y="3044"/>
                  </a:cubicBezTo>
                  <a:close/>
                  <a:moveTo>
                    <a:pt x="14640" y="6014"/>
                  </a:moveTo>
                  <a:cubicBezTo>
                    <a:pt x="15039" y="6014"/>
                    <a:pt x="15396" y="6123"/>
                    <a:pt x="15613" y="6322"/>
                  </a:cubicBezTo>
                  <a:cubicBezTo>
                    <a:pt x="15810" y="6497"/>
                    <a:pt x="16125" y="7044"/>
                    <a:pt x="16218" y="7347"/>
                  </a:cubicBezTo>
                  <a:cubicBezTo>
                    <a:pt x="16439" y="8080"/>
                    <a:pt x="16264" y="8977"/>
                    <a:pt x="15799" y="9512"/>
                  </a:cubicBezTo>
                  <a:cubicBezTo>
                    <a:pt x="15717" y="9605"/>
                    <a:pt x="15380" y="9873"/>
                    <a:pt x="15054" y="10094"/>
                  </a:cubicBezTo>
                  <a:cubicBezTo>
                    <a:pt x="14378" y="10548"/>
                    <a:pt x="14250" y="10700"/>
                    <a:pt x="13983" y="11340"/>
                  </a:cubicBezTo>
                  <a:cubicBezTo>
                    <a:pt x="13901" y="11526"/>
                    <a:pt x="13761" y="11782"/>
                    <a:pt x="13680" y="11910"/>
                  </a:cubicBezTo>
                  <a:cubicBezTo>
                    <a:pt x="13552" y="12073"/>
                    <a:pt x="13435" y="12178"/>
                    <a:pt x="13238" y="12295"/>
                  </a:cubicBezTo>
                  <a:cubicBezTo>
                    <a:pt x="12900" y="12493"/>
                    <a:pt x="12818" y="12528"/>
                    <a:pt x="12376" y="12551"/>
                  </a:cubicBezTo>
                  <a:cubicBezTo>
                    <a:pt x="12332" y="12554"/>
                    <a:pt x="12287" y="12555"/>
                    <a:pt x="12241" y="12555"/>
                  </a:cubicBezTo>
                  <a:cubicBezTo>
                    <a:pt x="11536" y="12555"/>
                    <a:pt x="10623" y="12219"/>
                    <a:pt x="9617" y="11596"/>
                  </a:cubicBezTo>
                  <a:cubicBezTo>
                    <a:pt x="8825" y="11107"/>
                    <a:pt x="8371" y="10595"/>
                    <a:pt x="8103" y="9896"/>
                  </a:cubicBezTo>
                  <a:cubicBezTo>
                    <a:pt x="7986" y="9608"/>
                    <a:pt x="7927" y="9271"/>
                    <a:pt x="7981" y="9271"/>
                  </a:cubicBezTo>
                  <a:cubicBezTo>
                    <a:pt x="7986" y="9271"/>
                    <a:pt x="7992" y="9274"/>
                    <a:pt x="7998" y="9279"/>
                  </a:cubicBezTo>
                  <a:cubicBezTo>
                    <a:pt x="8033" y="9303"/>
                    <a:pt x="8278" y="9512"/>
                    <a:pt x="8546" y="9757"/>
                  </a:cubicBezTo>
                  <a:cubicBezTo>
                    <a:pt x="9104" y="10246"/>
                    <a:pt x="9617" y="10572"/>
                    <a:pt x="9931" y="10641"/>
                  </a:cubicBezTo>
                  <a:cubicBezTo>
                    <a:pt x="9988" y="10653"/>
                    <a:pt x="10036" y="10658"/>
                    <a:pt x="10075" y="10658"/>
                  </a:cubicBezTo>
                  <a:cubicBezTo>
                    <a:pt x="10225" y="10658"/>
                    <a:pt x="10226" y="10581"/>
                    <a:pt x="10013" y="10525"/>
                  </a:cubicBezTo>
                  <a:cubicBezTo>
                    <a:pt x="9698" y="10432"/>
                    <a:pt x="9302" y="10164"/>
                    <a:pt x="8744" y="9640"/>
                  </a:cubicBezTo>
                  <a:cubicBezTo>
                    <a:pt x="8464" y="9361"/>
                    <a:pt x="8185" y="9105"/>
                    <a:pt x="8127" y="9070"/>
                  </a:cubicBezTo>
                  <a:cubicBezTo>
                    <a:pt x="8068" y="9023"/>
                    <a:pt x="8022" y="8977"/>
                    <a:pt x="8010" y="8965"/>
                  </a:cubicBezTo>
                  <a:cubicBezTo>
                    <a:pt x="8009" y="8964"/>
                    <a:pt x="8010" y="8964"/>
                    <a:pt x="8012" y="8964"/>
                  </a:cubicBezTo>
                  <a:cubicBezTo>
                    <a:pt x="8046" y="8964"/>
                    <a:pt x="8447" y="9054"/>
                    <a:pt x="8942" y="9175"/>
                  </a:cubicBezTo>
                  <a:cubicBezTo>
                    <a:pt x="9628" y="9338"/>
                    <a:pt x="10024" y="9407"/>
                    <a:pt x="10432" y="9419"/>
                  </a:cubicBezTo>
                  <a:cubicBezTo>
                    <a:pt x="10564" y="9424"/>
                    <a:pt x="10698" y="9426"/>
                    <a:pt x="10827" y="9426"/>
                  </a:cubicBezTo>
                  <a:cubicBezTo>
                    <a:pt x="11287" y="9426"/>
                    <a:pt x="11686" y="9397"/>
                    <a:pt x="11759" y="9361"/>
                  </a:cubicBezTo>
                  <a:cubicBezTo>
                    <a:pt x="11881" y="9279"/>
                    <a:pt x="11798" y="9242"/>
                    <a:pt x="11524" y="9242"/>
                  </a:cubicBezTo>
                  <a:cubicBezTo>
                    <a:pt x="11486" y="9242"/>
                    <a:pt x="11444" y="9243"/>
                    <a:pt x="11398" y="9244"/>
                  </a:cubicBezTo>
                  <a:cubicBezTo>
                    <a:pt x="11349" y="9245"/>
                    <a:pt x="11301" y="9245"/>
                    <a:pt x="11253" y="9245"/>
                  </a:cubicBezTo>
                  <a:cubicBezTo>
                    <a:pt x="10516" y="9245"/>
                    <a:pt x="9903" y="9160"/>
                    <a:pt x="8930" y="8930"/>
                  </a:cubicBezTo>
                  <a:cubicBezTo>
                    <a:pt x="8359" y="8802"/>
                    <a:pt x="7905" y="8686"/>
                    <a:pt x="7905" y="8674"/>
                  </a:cubicBezTo>
                  <a:cubicBezTo>
                    <a:pt x="7917" y="8674"/>
                    <a:pt x="8371" y="8651"/>
                    <a:pt x="8918" y="8616"/>
                  </a:cubicBezTo>
                  <a:cubicBezTo>
                    <a:pt x="9454" y="8581"/>
                    <a:pt x="10071" y="8523"/>
                    <a:pt x="10269" y="8488"/>
                  </a:cubicBezTo>
                  <a:cubicBezTo>
                    <a:pt x="10641" y="8429"/>
                    <a:pt x="11060" y="8266"/>
                    <a:pt x="11014" y="8208"/>
                  </a:cubicBezTo>
                  <a:cubicBezTo>
                    <a:pt x="11010" y="8200"/>
                    <a:pt x="10987" y="8196"/>
                    <a:pt x="10951" y="8196"/>
                  </a:cubicBezTo>
                  <a:cubicBezTo>
                    <a:pt x="10885" y="8196"/>
                    <a:pt x="10777" y="8209"/>
                    <a:pt x="10665" y="8232"/>
                  </a:cubicBezTo>
                  <a:cubicBezTo>
                    <a:pt x="10410" y="8282"/>
                    <a:pt x="8966" y="8378"/>
                    <a:pt x="8612" y="8378"/>
                  </a:cubicBezTo>
                  <a:cubicBezTo>
                    <a:pt x="8561" y="8378"/>
                    <a:pt x="8533" y="8376"/>
                    <a:pt x="8534" y="8371"/>
                  </a:cubicBezTo>
                  <a:cubicBezTo>
                    <a:pt x="8534" y="8360"/>
                    <a:pt x="8732" y="8278"/>
                    <a:pt x="8976" y="8197"/>
                  </a:cubicBezTo>
                  <a:cubicBezTo>
                    <a:pt x="9221" y="8103"/>
                    <a:pt x="9547" y="7964"/>
                    <a:pt x="9710" y="7882"/>
                  </a:cubicBezTo>
                  <a:cubicBezTo>
                    <a:pt x="10094" y="7684"/>
                    <a:pt x="10839" y="7358"/>
                    <a:pt x="11340" y="7172"/>
                  </a:cubicBezTo>
                  <a:cubicBezTo>
                    <a:pt x="11561" y="7091"/>
                    <a:pt x="11968" y="6916"/>
                    <a:pt x="12236" y="6788"/>
                  </a:cubicBezTo>
                  <a:cubicBezTo>
                    <a:pt x="12842" y="6497"/>
                    <a:pt x="13831" y="6124"/>
                    <a:pt x="14215" y="6054"/>
                  </a:cubicBezTo>
                  <a:cubicBezTo>
                    <a:pt x="14359" y="6027"/>
                    <a:pt x="14502" y="6014"/>
                    <a:pt x="14640" y="6014"/>
                  </a:cubicBezTo>
                  <a:close/>
                  <a:moveTo>
                    <a:pt x="7520" y="8871"/>
                  </a:moveTo>
                  <a:lnTo>
                    <a:pt x="7520" y="8871"/>
                  </a:lnTo>
                  <a:cubicBezTo>
                    <a:pt x="7520" y="8871"/>
                    <a:pt x="7521" y="8871"/>
                    <a:pt x="7521" y="8872"/>
                  </a:cubicBezTo>
                  <a:cubicBezTo>
                    <a:pt x="7591" y="8977"/>
                    <a:pt x="8033" y="11154"/>
                    <a:pt x="8080" y="11608"/>
                  </a:cubicBezTo>
                  <a:cubicBezTo>
                    <a:pt x="8185" y="12597"/>
                    <a:pt x="8150" y="13575"/>
                    <a:pt x="7987" y="14251"/>
                  </a:cubicBezTo>
                  <a:cubicBezTo>
                    <a:pt x="7812" y="14914"/>
                    <a:pt x="7323" y="15811"/>
                    <a:pt x="6846" y="16323"/>
                  </a:cubicBezTo>
                  <a:cubicBezTo>
                    <a:pt x="6380" y="16835"/>
                    <a:pt x="5961" y="17068"/>
                    <a:pt x="5391" y="17126"/>
                  </a:cubicBezTo>
                  <a:cubicBezTo>
                    <a:pt x="5309" y="17136"/>
                    <a:pt x="5229" y="17140"/>
                    <a:pt x="5149" y="17140"/>
                  </a:cubicBezTo>
                  <a:cubicBezTo>
                    <a:pt x="4440" y="17140"/>
                    <a:pt x="3796" y="16773"/>
                    <a:pt x="3388" y="16113"/>
                  </a:cubicBezTo>
                  <a:cubicBezTo>
                    <a:pt x="3109" y="15659"/>
                    <a:pt x="2888" y="14903"/>
                    <a:pt x="2876" y="14355"/>
                  </a:cubicBezTo>
                  <a:cubicBezTo>
                    <a:pt x="2864" y="13401"/>
                    <a:pt x="3411" y="12341"/>
                    <a:pt x="4471" y="11317"/>
                  </a:cubicBezTo>
                  <a:cubicBezTo>
                    <a:pt x="4902" y="10898"/>
                    <a:pt x="5065" y="10700"/>
                    <a:pt x="5460" y="10152"/>
                  </a:cubicBezTo>
                  <a:cubicBezTo>
                    <a:pt x="5705" y="9803"/>
                    <a:pt x="5740" y="9768"/>
                    <a:pt x="6194" y="9477"/>
                  </a:cubicBezTo>
                  <a:cubicBezTo>
                    <a:pt x="6475" y="9296"/>
                    <a:pt x="6626" y="9202"/>
                    <a:pt x="6678" y="9202"/>
                  </a:cubicBezTo>
                  <a:cubicBezTo>
                    <a:pt x="6686" y="9202"/>
                    <a:pt x="6691" y="9205"/>
                    <a:pt x="6695" y="9209"/>
                  </a:cubicBezTo>
                  <a:cubicBezTo>
                    <a:pt x="6706" y="9233"/>
                    <a:pt x="6683" y="9268"/>
                    <a:pt x="6636" y="9291"/>
                  </a:cubicBezTo>
                  <a:cubicBezTo>
                    <a:pt x="6392" y="9454"/>
                    <a:pt x="5693" y="10572"/>
                    <a:pt x="5589" y="10979"/>
                  </a:cubicBezTo>
                  <a:cubicBezTo>
                    <a:pt x="5567" y="11065"/>
                    <a:pt x="5566" y="11108"/>
                    <a:pt x="5587" y="11108"/>
                  </a:cubicBezTo>
                  <a:cubicBezTo>
                    <a:pt x="5633" y="11108"/>
                    <a:pt x="5785" y="10893"/>
                    <a:pt x="6043" y="10467"/>
                  </a:cubicBezTo>
                  <a:cubicBezTo>
                    <a:pt x="6427" y="9838"/>
                    <a:pt x="6613" y="9582"/>
                    <a:pt x="6881" y="9338"/>
                  </a:cubicBezTo>
                  <a:cubicBezTo>
                    <a:pt x="6910" y="9312"/>
                    <a:pt x="6930" y="9297"/>
                    <a:pt x="6940" y="9297"/>
                  </a:cubicBezTo>
                  <a:cubicBezTo>
                    <a:pt x="6966" y="9297"/>
                    <a:pt x="6923" y="9400"/>
                    <a:pt x="6788" y="9687"/>
                  </a:cubicBezTo>
                  <a:cubicBezTo>
                    <a:pt x="6555" y="10187"/>
                    <a:pt x="6380" y="10816"/>
                    <a:pt x="5973" y="12446"/>
                  </a:cubicBezTo>
                  <a:cubicBezTo>
                    <a:pt x="5717" y="13505"/>
                    <a:pt x="5670" y="13785"/>
                    <a:pt x="5728" y="13797"/>
                  </a:cubicBezTo>
                  <a:cubicBezTo>
                    <a:pt x="5731" y="13797"/>
                    <a:pt x="5733" y="13797"/>
                    <a:pt x="5736" y="13797"/>
                  </a:cubicBezTo>
                  <a:cubicBezTo>
                    <a:pt x="5879" y="13797"/>
                    <a:pt x="6189" y="12873"/>
                    <a:pt x="6555" y="11410"/>
                  </a:cubicBezTo>
                  <a:cubicBezTo>
                    <a:pt x="6858" y="10199"/>
                    <a:pt x="7125" y="9419"/>
                    <a:pt x="7300" y="9175"/>
                  </a:cubicBezTo>
                  <a:cubicBezTo>
                    <a:pt x="7302" y="9172"/>
                    <a:pt x="7304" y="9171"/>
                    <a:pt x="7306" y="9171"/>
                  </a:cubicBezTo>
                  <a:cubicBezTo>
                    <a:pt x="7366" y="9171"/>
                    <a:pt x="7309" y="10420"/>
                    <a:pt x="7218" y="11165"/>
                  </a:cubicBezTo>
                  <a:cubicBezTo>
                    <a:pt x="7147" y="11742"/>
                    <a:pt x="7144" y="12028"/>
                    <a:pt x="7203" y="12028"/>
                  </a:cubicBezTo>
                  <a:cubicBezTo>
                    <a:pt x="7222" y="12028"/>
                    <a:pt x="7246" y="12001"/>
                    <a:pt x="7277" y="11945"/>
                  </a:cubicBezTo>
                  <a:cubicBezTo>
                    <a:pt x="7440" y="11666"/>
                    <a:pt x="7579" y="10222"/>
                    <a:pt x="7521" y="9244"/>
                  </a:cubicBezTo>
                  <a:cubicBezTo>
                    <a:pt x="7510" y="9031"/>
                    <a:pt x="7510" y="8871"/>
                    <a:pt x="7520" y="8871"/>
                  </a:cubicBezTo>
                  <a:close/>
                  <a:moveTo>
                    <a:pt x="7412" y="0"/>
                  </a:moveTo>
                  <a:cubicBezTo>
                    <a:pt x="7127" y="0"/>
                    <a:pt x="6851" y="91"/>
                    <a:pt x="6555" y="268"/>
                  </a:cubicBezTo>
                  <a:cubicBezTo>
                    <a:pt x="6159" y="501"/>
                    <a:pt x="5868" y="827"/>
                    <a:pt x="5589" y="1328"/>
                  </a:cubicBezTo>
                  <a:cubicBezTo>
                    <a:pt x="5169" y="2061"/>
                    <a:pt x="4925" y="2981"/>
                    <a:pt x="4925" y="3796"/>
                  </a:cubicBezTo>
                  <a:cubicBezTo>
                    <a:pt x="4925" y="3991"/>
                    <a:pt x="4925" y="4070"/>
                    <a:pt x="4906" y="4070"/>
                  </a:cubicBezTo>
                  <a:cubicBezTo>
                    <a:pt x="4896" y="4070"/>
                    <a:pt x="4880" y="4047"/>
                    <a:pt x="4855" y="4005"/>
                  </a:cubicBezTo>
                  <a:cubicBezTo>
                    <a:pt x="4727" y="3796"/>
                    <a:pt x="4261" y="3377"/>
                    <a:pt x="3935" y="3179"/>
                  </a:cubicBezTo>
                  <a:cubicBezTo>
                    <a:pt x="3507" y="2928"/>
                    <a:pt x="2808" y="2752"/>
                    <a:pt x="2282" y="2752"/>
                  </a:cubicBezTo>
                  <a:cubicBezTo>
                    <a:pt x="2221" y="2752"/>
                    <a:pt x="2163" y="2755"/>
                    <a:pt x="2107" y="2760"/>
                  </a:cubicBezTo>
                  <a:cubicBezTo>
                    <a:pt x="1712" y="2806"/>
                    <a:pt x="1700" y="2806"/>
                    <a:pt x="1269" y="3074"/>
                  </a:cubicBezTo>
                  <a:cubicBezTo>
                    <a:pt x="838" y="3330"/>
                    <a:pt x="827" y="3342"/>
                    <a:pt x="617" y="3679"/>
                  </a:cubicBezTo>
                  <a:cubicBezTo>
                    <a:pt x="256" y="4250"/>
                    <a:pt x="187" y="4762"/>
                    <a:pt x="315" y="5763"/>
                  </a:cubicBezTo>
                  <a:cubicBezTo>
                    <a:pt x="396" y="6415"/>
                    <a:pt x="384" y="6928"/>
                    <a:pt x="221" y="7777"/>
                  </a:cubicBezTo>
                  <a:cubicBezTo>
                    <a:pt x="0" y="9058"/>
                    <a:pt x="24" y="9442"/>
                    <a:pt x="408" y="10059"/>
                  </a:cubicBezTo>
                  <a:cubicBezTo>
                    <a:pt x="617" y="10397"/>
                    <a:pt x="687" y="10478"/>
                    <a:pt x="897" y="10630"/>
                  </a:cubicBezTo>
                  <a:cubicBezTo>
                    <a:pt x="1402" y="10988"/>
                    <a:pt x="2099" y="11232"/>
                    <a:pt x="2632" y="11232"/>
                  </a:cubicBezTo>
                  <a:cubicBezTo>
                    <a:pt x="2688" y="11232"/>
                    <a:pt x="2742" y="11229"/>
                    <a:pt x="2794" y="11224"/>
                  </a:cubicBezTo>
                  <a:cubicBezTo>
                    <a:pt x="3330" y="11177"/>
                    <a:pt x="3679" y="11026"/>
                    <a:pt x="4471" y="10502"/>
                  </a:cubicBezTo>
                  <a:cubicBezTo>
                    <a:pt x="4834" y="10259"/>
                    <a:pt x="5125" y="10069"/>
                    <a:pt x="5155" y="10069"/>
                  </a:cubicBezTo>
                  <a:cubicBezTo>
                    <a:pt x="5157" y="10069"/>
                    <a:pt x="5158" y="10070"/>
                    <a:pt x="5158" y="10071"/>
                  </a:cubicBezTo>
                  <a:cubicBezTo>
                    <a:pt x="5123" y="10176"/>
                    <a:pt x="4680" y="10700"/>
                    <a:pt x="4285" y="11107"/>
                  </a:cubicBezTo>
                  <a:cubicBezTo>
                    <a:pt x="3109" y="12283"/>
                    <a:pt x="2585" y="13319"/>
                    <a:pt x="2608" y="14402"/>
                  </a:cubicBezTo>
                  <a:cubicBezTo>
                    <a:pt x="2620" y="14798"/>
                    <a:pt x="2794" y="15473"/>
                    <a:pt x="2992" y="15915"/>
                  </a:cubicBezTo>
                  <a:cubicBezTo>
                    <a:pt x="3432" y="16875"/>
                    <a:pt x="4230" y="17413"/>
                    <a:pt x="5148" y="17413"/>
                  </a:cubicBezTo>
                  <a:cubicBezTo>
                    <a:pt x="5422" y="17413"/>
                    <a:pt x="5707" y="17365"/>
                    <a:pt x="5996" y="17266"/>
                  </a:cubicBezTo>
                  <a:cubicBezTo>
                    <a:pt x="6881" y="16963"/>
                    <a:pt x="7777" y="15857"/>
                    <a:pt x="8208" y="14530"/>
                  </a:cubicBezTo>
                  <a:cubicBezTo>
                    <a:pt x="8453" y="13797"/>
                    <a:pt x="8499" y="12562"/>
                    <a:pt x="8336" y="11305"/>
                  </a:cubicBezTo>
                  <a:cubicBezTo>
                    <a:pt x="8301" y="11010"/>
                    <a:pt x="8293" y="10896"/>
                    <a:pt x="8315" y="10896"/>
                  </a:cubicBezTo>
                  <a:cubicBezTo>
                    <a:pt x="8322" y="10896"/>
                    <a:pt x="8333" y="10909"/>
                    <a:pt x="8348" y="10933"/>
                  </a:cubicBezTo>
                  <a:cubicBezTo>
                    <a:pt x="8697" y="11503"/>
                    <a:pt x="10292" y="12493"/>
                    <a:pt x="11328" y="12784"/>
                  </a:cubicBezTo>
                  <a:cubicBezTo>
                    <a:pt x="11595" y="12861"/>
                    <a:pt x="11885" y="12899"/>
                    <a:pt x="12172" y="12899"/>
                  </a:cubicBezTo>
                  <a:cubicBezTo>
                    <a:pt x="12571" y="12899"/>
                    <a:pt x="12965" y="12826"/>
                    <a:pt x="13284" y="12691"/>
                  </a:cubicBezTo>
                  <a:cubicBezTo>
                    <a:pt x="13680" y="12516"/>
                    <a:pt x="14029" y="12085"/>
                    <a:pt x="14297" y="11456"/>
                  </a:cubicBezTo>
                  <a:cubicBezTo>
                    <a:pt x="14541" y="10886"/>
                    <a:pt x="14635" y="10781"/>
                    <a:pt x="15321" y="10315"/>
                  </a:cubicBezTo>
                  <a:cubicBezTo>
                    <a:pt x="15659" y="10083"/>
                    <a:pt x="15997" y="9826"/>
                    <a:pt x="16067" y="9745"/>
                  </a:cubicBezTo>
                  <a:cubicBezTo>
                    <a:pt x="16497" y="9279"/>
                    <a:pt x="16730" y="8523"/>
                    <a:pt x="16660" y="7847"/>
                  </a:cubicBezTo>
                  <a:cubicBezTo>
                    <a:pt x="16532" y="6578"/>
                    <a:pt x="15787" y="5682"/>
                    <a:pt x="14809" y="5624"/>
                  </a:cubicBezTo>
                  <a:cubicBezTo>
                    <a:pt x="14779" y="5622"/>
                    <a:pt x="14748" y="5621"/>
                    <a:pt x="14716" y="5621"/>
                  </a:cubicBezTo>
                  <a:cubicBezTo>
                    <a:pt x="14087" y="5621"/>
                    <a:pt x="13069" y="5941"/>
                    <a:pt x="12062" y="6450"/>
                  </a:cubicBezTo>
                  <a:cubicBezTo>
                    <a:pt x="11747" y="6613"/>
                    <a:pt x="11375" y="6788"/>
                    <a:pt x="11212" y="6846"/>
                  </a:cubicBezTo>
                  <a:lnTo>
                    <a:pt x="10932" y="6962"/>
                  </a:lnTo>
                  <a:lnTo>
                    <a:pt x="11177" y="6648"/>
                  </a:lnTo>
                  <a:cubicBezTo>
                    <a:pt x="11840" y="5822"/>
                    <a:pt x="12178" y="5018"/>
                    <a:pt x="12190" y="4168"/>
                  </a:cubicBezTo>
                  <a:cubicBezTo>
                    <a:pt x="12213" y="3190"/>
                    <a:pt x="11864" y="2201"/>
                    <a:pt x="11247" y="1560"/>
                  </a:cubicBezTo>
                  <a:cubicBezTo>
                    <a:pt x="10839" y="1118"/>
                    <a:pt x="10630" y="1025"/>
                    <a:pt x="9710" y="815"/>
                  </a:cubicBezTo>
                  <a:cubicBezTo>
                    <a:pt x="8965" y="641"/>
                    <a:pt x="8837" y="594"/>
                    <a:pt x="8487" y="373"/>
                  </a:cubicBezTo>
                  <a:cubicBezTo>
                    <a:pt x="8087" y="123"/>
                    <a:pt x="7743" y="0"/>
                    <a:pt x="7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-4250" y="6441234"/>
              <a:ext cx="67096" cy="28402"/>
            </a:xfrm>
            <a:custGeom>
              <a:rect b="b" l="l" r="r" t="t"/>
              <a:pathLst>
                <a:path extrusionOk="0" h="207" w="489">
                  <a:moveTo>
                    <a:pt x="397" y="1"/>
                  </a:moveTo>
                  <a:cubicBezTo>
                    <a:pt x="294" y="1"/>
                    <a:pt x="93" y="70"/>
                    <a:pt x="47" y="124"/>
                  </a:cubicBezTo>
                  <a:cubicBezTo>
                    <a:pt x="1" y="194"/>
                    <a:pt x="1" y="194"/>
                    <a:pt x="106" y="206"/>
                  </a:cubicBezTo>
                  <a:cubicBezTo>
                    <a:pt x="111" y="206"/>
                    <a:pt x="116" y="206"/>
                    <a:pt x="121" y="206"/>
                  </a:cubicBezTo>
                  <a:cubicBezTo>
                    <a:pt x="254" y="206"/>
                    <a:pt x="488" y="75"/>
                    <a:pt x="455" y="19"/>
                  </a:cubicBezTo>
                  <a:cubicBezTo>
                    <a:pt x="447" y="6"/>
                    <a:pt x="426" y="1"/>
                    <a:pt x="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-905026" y="7502407"/>
              <a:ext cx="297197" cy="112375"/>
            </a:xfrm>
            <a:custGeom>
              <a:rect b="b" l="l" r="r" t="t"/>
              <a:pathLst>
                <a:path extrusionOk="0" h="819" w="2166">
                  <a:moveTo>
                    <a:pt x="2084" y="1"/>
                  </a:moveTo>
                  <a:cubicBezTo>
                    <a:pt x="2034" y="1"/>
                    <a:pt x="1852" y="99"/>
                    <a:pt x="1641" y="225"/>
                  </a:cubicBezTo>
                  <a:cubicBezTo>
                    <a:pt x="1164" y="505"/>
                    <a:pt x="966" y="575"/>
                    <a:pt x="419" y="644"/>
                  </a:cubicBezTo>
                  <a:cubicBezTo>
                    <a:pt x="197" y="668"/>
                    <a:pt x="23" y="703"/>
                    <a:pt x="11" y="738"/>
                  </a:cubicBezTo>
                  <a:cubicBezTo>
                    <a:pt x="0" y="792"/>
                    <a:pt x="163" y="818"/>
                    <a:pt x="383" y="818"/>
                  </a:cubicBezTo>
                  <a:cubicBezTo>
                    <a:pt x="637" y="818"/>
                    <a:pt x="968" y="783"/>
                    <a:pt x="1199" y="714"/>
                  </a:cubicBezTo>
                  <a:cubicBezTo>
                    <a:pt x="1327" y="679"/>
                    <a:pt x="1525" y="586"/>
                    <a:pt x="1629" y="528"/>
                  </a:cubicBezTo>
                  <a:cubicBezTo>
                    <a:pt x="1862" y="388"/>
                    <a:pt x="2165" y="39"/>
                    <a:pt x="2095" y="4"/>
                  </a:cubicBezTo>
                  <a:cubicBezTo>
                    <a:pt x="2093" y="2"/>
                    <a:pt x="2089" y="1"/>
                    <a:pt x="2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-138440" y="6838865"/>
              <a:ext cx="65724" cy="26482"/>
            </a:xfrm>
            <a:custGeom>
              <a:rect b="b" l="l" r="r" t="t"/>
              <a:pathLst>
                <a:path extrusionOk="0" h="193" w="479">
                  <a:moveTo>
                    <a:pt x="127" y="0"/>
                  </a:moveTo>
                  <a:cubicBezTo>
                    <a:pt x="108" y="0"/>
                    <a:pt x="92" y="3"/>
                    <a:pt x="82" y="9"/>
                  </a:cubicBezTo>
                  <a:cubicBezTo>
                    <a:pt x="1" y="55"/>
                    <a:pt x="59" y="125"/>
                    <a:pt x="222" y="172"/>
                  </a:cubicBezTo>
                  <a:cubicBezTo>
                    <a:pt x="266" y="186"/>
                    <a:pt x="309" y="193"/>
                    <a:pt x="345" y="193"/>
                  </a:cubicBezTo>
                  <a:cubicBezTo>
                    <a:pt x="426" y="193"/>
                    <a:pt x="479" y="161"/>
                    <a:pt x="455" y="113"/>
                  </a:cubicBezTo>
                  <a:cubicBezTo>
                    <a:pt x="416" y="65"/>
                    <a:pt x="224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-1116602" y="7488823"/>
              <a:ext cx="358530" cy="196896"/>
            </a:xfrm>
            <a:custGeom>
              <a:rect b="b" l="l" r="r" t="t"/>
              <a:pathLst>
                <a:path extrusionOk="0" h="1435" w="2613">
                  <a:moveTo>
                    <a:pt x="33" y="0"/>
                  </a:moveTo>
                  <a:cubicBezTo>
                    <a:pt x="0" y="0"/>
                    <a:pt x="21" y="92"/>
                    <a:pt x="110" y="254"/>
                  </a:cubicBezTo>
                  <a:cubicBezTo>
                    <a:pt x="464" y="908"/>
                    <a:pt x="1313" y="1435"/>
                    <a:pt x="1976" y="1435"/>
                  </a:cubicBezTo>
                  <a:cubicBezTo>
                    <a:pt x="2010" y="1435"/>
                    <a:pt x="2044" y="1433"/>
                    <a:pt x="2077" y="1430"/>
                  </a:cubicBezTo>
                  <a:cubicBezTo>
                    <a:pt x="2368" y="1407"/>
                    <a:pt x="2613" y="1291"/>
                    <a:pt x="2531" y="1232"/>
                  </a:cubicBezTo>
                  <a:cubicBezTo>
                    <a:pt x="2508" y="1209"/>
                    <a:pt x="2298" y="1174"/>
                    <a:pt x="2077" y="1163"/>
                  </a:cubicBezTo>
                  <a:cubicBezTo>
                    <a:pt x="1495" y="1128"/>
                    <a:pt x="1285" y="1069"/>
                    <a:pt x="948" y="860"/>
                  </a:cubicBezTo>
                  <a:cubicBezTo>
                    <a:pt x="645" y="685"/>
                    <a:pt x="389" y="441"/>
                    <a:pt x="179" y="150"/>
                  </a:cubicBezTo>
                  <a:cubicBezTo>
                    <a:pt x="106" y="47"/>
                    <a:pt x="56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-638429" y="7102443"/>
              <a:ext cx="32382" cy="70252"/>
            </a:xfrm>
            <a:custGeom>
              <a:rect b="b" l="l" r="r" t="t"/>
              <a:pathLst>
                <a:path extrusionOk="0" h="512" w="236">
                  <a:moveTo>
                    <a:pt x="191" y="1"/>
                  </a:moveTo>
                  <a:cubicBezTo>
                    <a:pt x="178" y="1"/>
                    <a:pt x="161" y="7"/>
                    <a:pt x="141" y="20"/>
                  </a:cubicBezTo>
                  <a:cubicBezTo>
                    <a:pt x="94" y="43"/>
                    <a:pt x="1" y="451"/>
                    <a:pt x="24" y="497"/>
                  </a:cubicBezTo>
                  <a:cubicBezTo>
                    <a:pt x="30" y="507"/>
                    <a:pt x="37" y="512"/>
                    <a:pt x="45" y="512"/>
                  </a:cubicBezTo>
                  <a:cubicBezTo>
                    <a:pt x="85" y="512"/>
                    <a:pt x="148" y="399"/>
                    <a:pt x="187" y="253"/>
                  </a:cubicBezTo>
                  <a:cubicBezTo>
                    <a:pt x="232" y="81"/>
                    <a:pt x="235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-712796" y="6081061"/>
              <a:ext cx="47337" cy="77798"/>
            </a:xfrm>
            <a:custGeom>
              <a:rect b="b" l="l" r="r" t="t"/>
              <a:pathLst>
                <a:path extrusionOk="0" h="567" w="345">
                  <a:moveTo>
                    <a:pt x="104" y="1"/>
                  </a:moveTo>
                  <a:cubicBezTo>
                    <a:pt x="1" y="1"/>
                    <a:pt x="104" y="446"/>
                    <a:pt x="228" y="549"/>
                  </a:cubicBezTo>
                  <a:cubicBezTo>
                    <a:pt x="246" y="560"/>
                    <a:pt x="263" y="566"/>
                    <a:pt x="278" y="566"/>
                  </a:cubicBezTo>
                  <a:cubicBezTo>
                    <a:pt x="293" y="566"/>
                    <a:pt x="304" y="560"/>
                    <a:pt x="310" y="549"/>
                  </a:cubicBezTo>
                  <a:cubicBezTo>
                    <a:pt x="345" y="490"/>
                    <a:pt x="170" y="13"/>
                    <a:pt x="112" y="1"/>
                  </a:cubicBezTo>
                  <a:cubicBezTo>
                    <a:pt x="109" y="1"/>
                    <a:pt x="107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9"/>
          <p:cNvGrpSpPr/>
          <p:nvPr/>
        </p:nvGrpSpPr>
        <p:grpSpPr>
          <a:xfrm rot="10800000">
            <a:off x="-712948" y="2148131"/>
            <a:ext cx="2395624" cy="2434215"/>
            <a:chOff x="-3524891" y="4542950"/>
            <a:chExt cx="1976098" cy="2007931"/>
          </a:xfrm>
        </p:grpSpPr>
        <p:sp>
          <p:nvSpPr>
            <p:cNvPr id="260" name="Google Shape;260;p9"/>
            <p:cNvSpPr/>
            <p:nvPr/>
          </p:nvSpPr>
          <p:spPr>
            <a:xfrm>
              <a:off x="-2097233" y="5884715"/>
              <a:ext cx="40477" cy="41849"/>
            </a:xfrm>
            <a:custGeom>
              <a:rect b="b" l="l" r="r" t="t"/>
              <a:pathLst>
                <a:path extrusionOk="0" h="305" w="295">
                  <a:moveTo>
                    <a:pt x="68" y="0"/>
                  </a:moveTo>
                  <a:cubicBezTo>
                    <a:pt x="28" y="0"/>
                    <a:pt x="0" y="38"/>
                    <a:pt x="27" y="82"/>
                  </a:cubicBezTo>
                  <a:cubicBezTo>
                    <a:pt x="27" y="105"/>
                    <a:pt x="97" y="175"/>
                    <a:pt x="155" y="233"/>
                  </a:cubicBezTo>
                  <a:cubicBezTo>
                    <a:pt x="209" y="281"/>
                    <a:pt x="240" y="305"/>
                    <a:pt x="258" y="305"/>
                  </a:cubicBezTo>
                  <a:cubicBezTo>
                    <a:pt x="271" y="305"/>
                    <a:pt x="278" y="292"/>
                    <a:pt x="283" y="268"/>
                  </a:cubicBezTo>
                  <a:cubicBezTo>
                    <a:pt x="294" y="198"/>
                    <a:pt x="201" y="59"/>
                    <a:pt x="108" y="12"/>
                  </a:cubicBezTo>
                  <a:cubicBezTo>
                    <a:pt x="94" y="4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-1954673" y="5589990"/>
              <a:ext cx="64626" cy="16465"/>
            </a:xfrm>
            <a:custGeom>
              <a:rect b="b" l="l" r="r" t="t"/>
              <a:pathLst>
                <a:path extrusionOk="0" h="120" w="471">
                  <a:moveTo>
                    <a:pt x="292" y="0"/>
                  </a:moveTo>
                  <a:cubicBezTo>
                    <a:pt x="264" y="0"/>
                    <a:pt x="233" y="2"/>
                    <a:pt x="199" y="6"/>
                  </a:cubicBezTo>
                  <a:cubicBezTo>
                    <a:pt x="12" y="18"/>
                    <a:pt x="1" y="18"/>
                    <a:pt x="24" y="76"/>
                  </a:cubicBezTo>
                  <a:cubicBezTo>
                    <a:pt x="36" y="105"/>
                    <a:pt x="97" y="120"/>
                    <a:pt x="169" y="120"/>
                  </a:cubicBezTo>
                  <a:cubicBezTo>
                    <a:pt x="242" y="120"/>
                    <a:pt x="327" y="105"/>
                    <a:pt x="385" y="76"/>
                  </a:cubicBezTo>
                  <a:cubicBezTo>
                    <a:pt x="470" y="38"/>
                    <a:pt x="416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-2956160" y="6208802"/>
              <a:ext cx="401888" cy="266873"/>
            </a:xfrm>
            <a:custGeom>
              <a:rect b="b" l="l" r="r" t="t"/>
              <a:pathLst>
                <a:path extrusionOk="0" h="1945" w="2929">
                  <a:moveTo>
                    <a:pt x="63" y="1"/>
                  </a:moveTo>
                  <a:cubicBezTo>
                    <a:pt x="1" y="1"/>
                    <a:pt x="44" y="139"/>
                    <a:pt x="163" y="328"/>
                  </a:cubicBezTo>
                  <a:cubicBezTo>
                    <a:pt x="384" y="654"/>
                    <a:pt x="617" y="828"/>
                    <a:pt x="1048" y="968"/>
                  </a:cubicBezTo>
                  <a:cubicBezTo>
                    <a:pt x="1432" y="1096"/>
                    <a:pt x="1770" y="1282"/>
                    <a:pt x="2177" y="1608"/>
                  </a:cubicBezTo>
                  <a:cubicBezTo>
                    <a:pt x="2419" y="1799"/>
                    <a:pt x="2745" y="1944"/>
                    <a:pt x="2868" y="1944"/>
                  </a:cubicBezTo>
                  <a:cubicBezTo>
                    <a:pt x="2910" y="1944"/>
                    <a:pt x="2928" y="1927"/>
                    <a:pt x="2910" y="1888"/>
                  </a:cubicBezTo>
                  <a:cubicBezTo>
                    <a:pt x="2899" y="1865"/>
                    <a:pt x="2817" y="1806"/>
                    <a:pt x="2736" y="1771"/>
                  </a:cubicBezTo>
                  <a:cubicBezTo>
                    <a:pt x="2643" y="1725"/>
                    <a:pt x="2375" y="1539"/>
                    <a:pt x="2142" y="1352"/>
                  </a:cubicBezTo>
                  <a:cubicBezTo>
                    <a:pt x="1758" y="1038"/>
                    <a:pt x="1676" y="991"/>
                    <a:pt x="1187" y="805"/>
                  </a:cubicBezTo>
                  <a:lnTo>
                    <a:pt x="652" y="607"/>
                  </a:lnTo>
                  <a:lnTo>
                    <a:pt x="407" y="328"/>
                  </a:lnTo>
                  <a:cubicBezTo>
                    <a:pt x="268" y="165"/>
                    <a:pt x="128" y="25"/>
                    <a:pt x="105" y="13"/>
                  </a:cubicBezTo>
                  <a:cubicBezTo>
                    <a:pt x="88" y="5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-2786982" y="5876757"/>
              <a:ext cx="38556" cy="71212"/>
            </a:xfrm>
            <a:custGeom>
              <a:rect b="b" l="l" r="r" t="t"/>
              <a:pathLst>
                <a:path extrusionOk="0" h="519" w="281">
                  <a:moveTo>
                    <a:pt x="216" y="0"/>
                  </a:moveTo>
                  <a:cubicBezTo>
                    <a:pt x="194" y="0"/>
                    <a:pt x="166" y="62"/>
                    <a:pt x="94" y="221"/>
                  </a:cubicBezTo>
                  <a:cubicBezTo>
                    <a:pt x="16" y="402"/>
                    <a:pt x="1" y="519"/>
                    <a:pt x="38" y="519"/>
                  </a:cubicBezTo>
                  <a:cubicBezTo>
                    <a:pt x="57" y="519"/>
                    <a:pt x="87" y="492"/>
                    <a:pt x="129" y="431"/>
                  </a:cubicBezTo>
                  <a:cubicBezTo>
                    <a:pt x="222" y="303"/>
                    <a:pt x="280" y="105"/>
                    <a:pt x="245" y="35"/>
                  </a:cubicBezTo>
                  <a:cubicBezTo>
                    <a:pt x="235" y="13"/>
                    <a:pt x="226" y="0"/>
                    <a:pt x="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-3002537" y="6006694"/>
              <a:ext cx="44868" cy="152852"/>
            </a:xfrm>
            <a:custGeom>
              <a:rect b="b" l="l" r="r" t="t"/>
              <a:pathLst>
                <a:path extrusionOk="0" h="1114" w="327">
                  <a:moveTo>
                    <a:pt x="172" y="1"/>
                  </a:moveTo>
                  <a:cubicBezTo>
                    <a:pt x="159" y="1"/>
                    <a:pt x="144" y="23"/>
                    <a:pt x="117" y="78"/>
                  </a:cubicBezTo>
                  <a:cubicBezTo>
                    <a:pt x="0" y="346"/>
                    <a:pt x="93" y="1091"/>
                    <a:pt x="233" y="1114"/>
                  </a:cubicBezTo>
                  <a:cubicBezTo>
                    <a:pt x="303" y="1114"/>
                    <a:pt x="326" y="1021"/>
                    <a:pt x="280" y="904"/>
                  </a:cubicBezTo>
                  <a:cubicBezTo>
                    <a:pt x="256" y="858"/>
                    <a:pt x="233" y="660"/>
                    <a:pt x="233" y="462"/>
                  </a:cubicBezTo>
                  <a:cubicBezTo>
                    <a:pt x="221" y="264"/>
                    <a:pt x="210" y="66"/>
                    <a:pt x="198" y="31"/>
                  </a:cubicBezTo>
                  <a:cubicBezTo>
                    <a:pt x="189" y="12"/>
                    <a:pt x="181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-1770950" y="5584639"/>
              <a:ext cx="134329" cy="565442"/>
            </a:xfrm>
            <a:custGeom>
              <a:rect b="b" l="l" r="r" t="t"/>
              <a:pathLst>
                <a:path extrusionOk="0" h="4121" w="979">
                  <a:moveTo>
                    <a:pt x="875" y="1"/>
                  </a:moveTo>
                  <a:cubicBezTo>
                    <a:pt x="845" y="1"/>
                    <a:pt x="816" y="79"/>
                    <a:pt x="792" y="220"/>
                  </a:cubicBezTo>
                  <a:cubicBezTo>
                    <a:pt x="780" y="325"/>
                    <a:pt x="664" y="686"/>
                    <a:pt x="548" y="1023"/>
                  </a:cubicBezTo>
                  <a:cubicBezTo>
                    <a:pt x="245" y="1861"/>
                    <a:pt x="222" y="2048"/>
                    <a:pt x="257" y="2898"/>
                  </a:cubicBezTo>
                  <a:cubicBezTo>
                    <a:pt x="280" y="3468"/>
                    <a:pt x="233" y="3771"/>
                    <a:pt x="117" y="3934"/>
                  </a:cubicBezTo>
                  <a:cubicBezTo>
                    <a:pt x="12" y="4073"/>
                    <a:pt x="0" y="4120"/>
                    <a:pt x="105" y="4120"/>
                  </a:cubicBezTo>
                  <a:cubicBezTo>
                    <a:pt x="245" y="4108"/>
                    <a:pt x="431" y="3713"/>
                    <a:pt x="443" y="3387"/>
                  </a:cubicBezTo>
                  <a:cubicBezTo>
                    <a:pt x="455" y="3282"/>
                    <a:pt x="443" y="3014"/>
                    <a:pt x="431" y="2793"/>
                  </a:cubicBezTo>
                  <a:cubicBezTo>
                    <a:pt x="373" y="2118"/>
                    <a:pt x="408" y="1885"/>
                    <a:pt x="664" y="1198"/>
                  </a:cubicBezTo>
                  <a:cubicBezTo>
                    <a:pt x="885" y="569"/>
                    <a:pt x="978" y="173"/>
                    <a:pt x="920" y="57"/>
                  </a:cubicBezTo>
                  <a:cubicBezTo>
                    <a:pt x="905" y="19"/>
                    <a:pt x="890" y="1"/>
                    <a:pt x="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-1828715" y="5391998"/>
              <a:ext cx="177687" cy="143659"/>
            </a:xfrm>
            <a:custGeom>
              <a:rect b="b" l="l" r="r" t="t"/>
              <a:pathLst>
                <a:path extrusionOk="0" h="1047" w="1295">
                  <a:moveTo>
                    <a:pt x="75" y="0"/>
                  </a:moveTo>
                  <a:cubicBezTo>
                    <a:pt x="22" y="0"/>
                    <a:pt x="0" y="18"/>
                    <a:pt x="14" y="52"/>
                  </a:cubicBezTo>
                  <a:cubicBezTo>
                    <a:pt x="26" y="64"/>
                    <a:pt x="177" y="157"/>
                    <a:pt x="352" y="262"/>
                  </a:cubicBezTo>
                  <a:cubicBezTo>
                    <a:pt x="747" y="471"/>
                    <a:pt x="980" y="658"/>
                    <a:pt x="1120" y="879"/>
                  </a:cubicBezTo>
                  <a:cubicBezTo>
                    <a:pt x="1186" y="991"/>
                    <a:pt x="1233" y="1047"/>
                    <a:pt x="1262" y="1047"/>
                  </a:cubicBezTo>
                  <a:cubicBezTo>
                    <a:pt x="1284" y="1047"/>
                    <a:pt x="1295" y="1014"/>
                    <a:pt x="1295" y="949"/>
                  </a:cubicBezTo>
                  <a:cubicBezTo>
                    <a:pt x="1295" y="867"/>
                    <a:pt x="1260" y="786"/>
                    <a:pt x="1167" y="646"/>
                  </a:cubicBezTo>
                  <a:cubicBezTo>
                    <a:pt x="934" y="320"/>
                    <a:pt x="678" y="157"/>
                    <a:pt x="235" y="29"/>
                  </a:cubicBezTo>
                  <a:cubicBezTo>
                    <a:pt x="167" y="9"/>
                    <a:pt x="113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3446682" y="5131987"/>
              <a:ext cx="351532" cy="407788"/>
            </a:xfrm>
            <a:custGeom>
              <a:rect b="b" l="l" r="r" t="t"/>
              <a:pathLst>
                <a:path extrusionOk="0" h="2972" w="2562">
                  <a:moveTo>
                    <a:pt x="2513" y="1"/>
                  </a:moveTo>
                  <a:cubicBezTo>
                    <a:pt x="2484" y="1"/>
                    <a:pt x="2411" y="79"/>
                    <a:pt x="2271" y="247"/>
                  </a:cubicBezTo>
                  <a:cubicBezTo>
                    <a:pt x="1933" y="655"/>
                    <a:pt x="1852" y="736"/>
                    <a:pt x="1316" y="1039"/>
                  </a:cubicBezTo>
                  <a:cubicBezTo>
                    <a:pt x="385" y="1575"/>
                    <a:pt x="36" y="1970"/>
                    <a:pt x="12" y="2529"/>
                  </a:cubicBezTo>
                  <a:cubicBezTo>
                    <a:pt x="1" y="2750"/>
                    <a:pt x="59" y="2972"/>
                    <a:pt x="129" y="2972"/>
                  </a:cubicBezTo>
                  <a:cubicBezTo>
                    <a:pt x="152" y="2972"/>
                    <a:pt x="187" y="2855"/>
                    <a:pt x="199" y="2727"/>
                  </a:cubicBezTo>
                  <a:cubicBezTo>
                    <a:pt x="245" y="2075"/>
                    <a:pt x="420" y="1854"/>
                    <a:pt x="1409" y="1214"/>
                  </a:cubicBezTo>
                  <a:cubicBezTo>
                    <a:pt x="1829" y="946"/>
                    <a:pt x="2015" y="806"/>
                    <a:pt x="2155" y="643"/>
                  </a:cubicBezTo>
                  <a:cubicBezTo>
                    <a:pt x="2387" y="375"/>
                    <a:pt x="2562" y="84"/>
                    <a:pt x="2527" y="15"/>
                  </a:cubicBezTo>
                  <a:cubicBezTo>
                    <a:pt x="2525" y="5"/>
                    <a:pt x="2520" y="1"/>
                    <a:pt x="2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155821" y="5160938"/>
              <a:ext cx="38419" cy="50356"/>
            </a:xfrm>
            <a:custGeom>
              <a:rect b="b" l="l" r="r" t="t"/>
              <a:pathLst>
                <a:path extrusionOk="0" h="367" w="280">
                  <a:moveTo>
                    <a:pt x="223" y="0"/>
                  </a:moveTo>
                  <a:cubicBezTo>
                    <a:pt x="173" y="0"/>
                    <a:pt x="72" y="131"/>
                    <a:pt x="23" y="269"/>
                  </a:cubicBezTo>
                  <a:cubicBezTo>
                    <a:pt x="4" y="344"/>
                    <a:pt x="1" y="366"/>
                    <a:pt x="36" y="366"/>
                  </a:cubicBezTo>
                  <a:cubicBezTo>
                    <a:pt x="44" y="366"/>
                    <a:pt x="56" y="365"/>
                    <a:pt x="70" y="362"/>
                  </a:cubicBezTo>
                  <a:cubicBezTo>
                    <a:pt x="151" y="362"/>
                    <a:pt x="279" y="95"/>
                    <a:pt x="244" y="13"/>
                  </a:cubicBezTo>
                  <a:cubicBezTo>
                    <a:pt x="239" y="4"/>
                    <a:pt x="232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3074434" y="5055837"/>
              <a:ext cx="143933" cy="54198"/>
            </a:xfrm>
            <a:custGeom>
              <a:rect b="b" l="l" r="r" t="t"/>
              <a:pathLst>
                <a:path extrusionOk="0" h="395" w="1049">
                  <a:moveTo>
                    <a:pt x="797" y="0"/>
                  </a:moveTo>
                  <a:cubicBezTo>
                    <a:pt x="700" y="0"/>
                    <a:pt x="588" y="12"/>
                    <a:pt x="489" y="34"/>
                  </a:cubicBezTo>
                  <a:cubicBezTo>
                    <a:pt x="396" y="57"/>
                    <a:pt x="280" y="92"/>
                    <a:pt x="245" y="127"/>
                  </a:cubicBezTo>
                  <a:cubicBezTo>
                    <a:pt x="47" y="255"/>
                    <a:pt x="0" y="302"/>
                    <a:pt x="24" y="348"/>
                  </a:cubicBezTo>
                  <a:cubicBezTo>
                    <a:pt x="35" y="383"/>
                    <a:pt x="59" y="395"/>
                    <a:pt x="59" y="395"/>
                  </a:cubicBezTo>
                  <a:cubicBezTo>
                    <a:pt x="70" y="395"/>
                    <a:pt x="233" y="337"/>
                    <a:pt x="431" y="278"/>
                  </a:cubicBezTo>
                  <a:cubicBezTo>
                    <a:pt x="629" y="209"/>
                    <a:pt x="850" y="139"/>
                    <a:pt x="920" y="127"/>
                  </a:cubicBezTo>
                  <a:cubicBezTo>
                    <a:pt x="1025" y="104"/>
                    <a:pt x="1048" y="81"/>
                    <a:pt x="1025" y="46"/>
                  </a:cubicBezTo>
                  <a:cubicBezTo>
                    <a:pt x="994" y="15"/>
                    <a:pt x="905" y="0"/>
                    <a:pt x="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524891" y="4542950"/>
              <a:ext cx="1976098" cy="2007931"/>
            </a:xfrm>
            <a:custGeom>
              <a:rect b="b" l="l" r="r" t="t"/>
              <a:pathLst>
                <a:path extrusionOk="0" h="14634" w="14402">
                  <a:moveTo>
                    <a:pt x="10676" y="233"/>
                  </a:moveTo>
                  <a:cubicBezTo>
                    <a:pt x="11386" y="244"/>
                    <a:pt x="11980" y="652"/>
                    <a:pt x="12271" y="1327"/>
                  </a:cubicBezTo>
                  <a:cubicBezTo>
                    <a:pt x="12469" y="1746"/>
                    <a:pt x="12562" y="2410"/>
                    <a:pt x="12516" y="2887"/>
                  </a:cubicBezTo>
                  <a:cubicBezTo>
                    <a:pt x="12423" y="3702"/>
                    <a:pt x="11829" y="4540"/>
                    <a:pt x="10828" y="5297"/>
                  </a:cubicBezTo>
                  <a:cubicBezTo>
                    <a:pt x="10408" y="5611"/>
                    <a:pt x="10245" y="5751"/>
                    <a:pt x="9850" y="6182"/>
                  </a:cubicBezTo>
                  <a:cubicBezTo>
                    <a:pt x="9593" y="6450"/>
                    <a:pt x="9559" y="6473"/>
                    <a:pt x="9139" y="6683"/>
                  </a:cubicBezTo>
                  <a:cubicBezTo>
                    <a:pt x="8904" y="6796"/>
                    <a:pt x="8759" y="6855"/>
                    <a:pt x="8707" y="6855"/>
                  </a:cubicBezTo>
                  <a:cubicBezTo>
                    <a:pt x="8695" y="6855"/>
                    <a:pt x="8688" y="6852"/>
                    <a:pt x="8685" y="6846"/>
                  </a:cubicBezTo>
                  <a:cubicBezTo>
                    <a:pt x="8674" y="6822"/>
                    <a:pt x="8697" y="6799"/>
                    <a:pt x="8744" y="6776"/>
                  </a:cubicBezTo>
                  <a:cubicBezTo>
                    <a:pt x="8976" y="6671"/>
                    <a:pt x="9698" y="5798"/>
                    <a:pt x="9826" y="5460"/>
                  </a:cubicBezTo>
                  <a:cubicBezTo>
                    <a:pt x="9856" y="5385"/>
                    <a:pt x="9861" y="5347"/>
                    <a:pt x="9841" y="5347"/>
                  </a:cubicBezTo>
                  <a:cubicBezTo>
                    <a:pt x="9798" y="5347"/>
                    <a:pt x="9644" y="5513"/>
                    <a:pt x="9384" y="5844"/>
                  </a:cubicBezTo>
                  <a:cubicBezTo>
                    <a:pt x="8988" y="6333"/>
                    <a:pt x="8790" y="6543"/>
                    <a:pt x="8546" y="6717"/>
                  </a:cubicBezTo>
                  <a:cubicBezTo>
                    <a:pt x="8518" y="6736"/>
                    <a:pt x="8500" y="6746"/>
                    <a:pt x="8491" y="6746"/>
                  </a:cubicBezTo>
                  <a:cubicBezTo>
                    <a:pt x="8464" y="6746"/>
                    <a:pt x="8513" y="6662"/>
                    <a:pt x="8650" y="6438"/>
                  </a:cubicBezTo>
                  <a:cubicBezTo>
                    <a:pt x="8907" y="6031"/>
                    <a:pt x="9139" y="5518"/>
                    <a:pt x="9663" y="4168"/>
                  </a:cubicBezTo>
                  <a:cubicBezTo>
                    <a:pt x="10001" y="3295"/>
                    <a:pt x="10071" y="3062"/>
                    <a:pt x="10024" y="3039"/>
                  </a:cubicBezTo>
                  <a:cubicBezTo>
                    <a:pt x="10021" y="3037"/>
                    <a:pt x="10017" y="3037"/>
                    <a:pt x="10014" y="3037"/>
                  </a:cubicBezTo>
                  <a:cubicBezTo>
                    <a:pt x="9886" y="3037"/>
                    <a:pt x="9521" y="3795"/>
                    <a:pt x="9046" y="4983"/>
                  </a:cubicBezTo>
                  <a:cubicBezTo>
                    <a:pt x="8650" y="5984"/>
                    <a:pt x="8348" y="6624"/>
                    <a:pt x="8161" y="6799"/>
                  </a:cubicBezTo>
                  <a:cubicBezTo>
                    <a:pt x="8159" y="6801"/>
                    <a:pt x="8157" y="6802"/>
                    <a:pt x="8156" y="6802"/>
                  </a:cubicBezTo>
                  <a:cubicBezTo>
                    <a:pt x="8104" y="6802"/>
                    <a:pt x="8295" y="5743"/>
                    <a:pt x="8464" y="5122"/>
                  </a:cubicBezTo>
                  <a:cubicBezTo>
                    <a:pt x="8590" y="4628"/>
                    <a:pt x="8626" y="4384"/>
                    <a:pt x="8566" y="4384"/>
                  </a:cubicBezTo>
                  <a:cubicBezTo>
                    <a:pt x="8548" y="4384"/>
                    <a:pt x="8522" y="4405"/>
                    <a:pt x="8487" y="4447"/>
                  </a:cubicBezTo>
                  <a:cubicBezTo>
                    <a:pt x="8324" y="4668"/>
                    <a:pt x="8045" y="5879"/>
                    <a:pt x="7987" y="6729"/>
                  </a:cubicBezTo>
                  <a:cubicBezTo>
                    <a:pt x="7964" y="6908"/>
                    <a:pt x="7953" y="7044"/>
                    <a:pt x="7942" y="7044"/>
                  </a:cubicBezTo>
                  <a:cubicBezTo>
                    <a:pt x="7941" y="7044"/>
                    <a:pt x="7941" y="7044"/>
                    <a:pt x="7940" y="7043"/>
                  </a:cubicBezTo>
                  <a:cubicBezTo>
                    <a:pt x="7894" y="6939"/>
                    <a:pt x="7754" y="5041"/>
                    <a:pt x="7766" y="4645"/>
                  </a:cubicBezTo>
                  <a:cubicBezTo>
                    <a:pt x="7789" y="3784"/>
                    <a:pt x="7929" y="2969"/>
                    <a:pt x="8150" y="2410"/>
                  </a:cubicBezTo>
                  <a:cubicBezTo>
                    <a:pt x="8371" y="1851"/>
                    <a:pt x="8883" y="1141"/>
                    <a:pt x="9349" y="757"/>
                  </a:cubicBezTo>
                  <a:cubicBezTo>
                    <a:pt x="9815" y="372"/>
                    <a:pt x="10187" y="233"/>
                    <a:pt x="10676" y="233"/>
                  </a:cubicBezTo>
                  <a:close/>
                  <a:moveTo>
                    <a:pt x="7703" y="7697"/>
                  </a:moveTo>
                  <a:cubicBezTo>
                    <a:pt x="7711" y="7697"/>
                    <a:pt x="7720" y="7708"/>
                    <a:pt x="7731" y="7730"/>
                  </a:cubicBezTo>
                  <a:cubicBezTo>
                    <a:pt x="7751" y="7781"/>
                    <a:pt x="7727" y="7840"/>
                    <a:pt x="7691" y="7840"/>
                  </a:cubicBezTo>
                  <a:cubicBezTo>
                    <a:pt x="7685" y="7840"/>
                    <a:pt x="7679" y="7838"/>
                    <a:pt x="7672" y="7835"/>
                  </a:cubicBezTo>
                  <a:cubicBezTo>
                    <a:pt x="7649" y="7812"/>
                    <a:pt x="7649" y="7777"/>
                    <a:pt x="7672" y="7742"/>
                  </a:cubicBezTo>
                  <a:cubicBezTo>
                    <a:pt x="7685" y="7711"/>
                    <a:pt x="7694" y="7697"/>
                    <a:pt x="7703" y="7697"/>
                  </a:cubicBezTo>
                  <a:close/>
                  <a:moveTo>
                    <a:pt x="3966" y="3350"/>
                  </a:moveTo>
                  <a:cubicBezTo>
                    <a:pt x="4034" y="3350"/>
                    <a:pt x="4114" y="3355"/>
                    <a:pt x="4215" y="3365"/>
                  </a:cubicBezTo>
                  <a:cubicBezTo>
                    <a:pt x="4832" y="3399"/>
                    <a:pt x="5623" y="3795"/>
                    <a:pt x="6462" y="4482"/>
                  </a:cubicBezTo>
                  <a:cubicBezTo>
                    <a:pt x="7079" y="4994"/>
                    <a:pt x="7416" y="5483"/>
                    <a:pt x="7568" y="6100"/>
                  </a:cubicBezTo>
                  <a:cubicBezTo>
                    <a:pt x="7632" y="6358"/>
                    <a:pt x="7637" y="6654"/>
                    <a:pt x="7592" y="6654"/>
                  </a:cubicBezTo>
                  <a:cubicBezTo>
                    <a:pt x="7588" y="6654"/>
                    <a:pt x="7584" y="6652"/>
                    <a:pt x="7579" y="6648"/>
                  </a:cubicBezTo>
                  <a:cubicBezTo>
                    <a:pt x="7556" y="6624"/>
                    <a:pt x="7370" y="6403"/>
                    <a:pt x="7160" y="6182"/>
                  </a:cubicBezTo>
                  <a:cubicBezTo>
                    <a:pt x="6741" y="5693"/>
                    <a:pt x="6345" y="5355"/>
                    <a:pt x="6089" y="5262"/>
                  </a:cubicBezTo>
                  <a:cubicBezTo>
                    <a:pt x="6022" y="5239"/>
                    <a:pt x="5968" y="5229"/>
                    <a:pt x="5931" y="5229"/>
                  </a:cubicBezTo>
                  <a:cubicBezTo>
                    <a:pt x="5840" y="5229"/>
                    <a:pt x="5850" y="5289"/>
                    <a:pt x="6008" y="5355"/>
                  </a:cubicBezTo>
                  <a:cubicBezTo>
                    <a:pt x="6264" y="5460"/>
                    <a:pt x="6566" y="5740"/>
                    <a:pt x="6986" y="6252"/>
                  </a:cubicBezTo>
                  <a:cubicBezTo>
                    <a:pt x="7195" y="6520"/>
                    <a:pt x="7405" y="6764"/>
                    <a:pt x="7451" y="6811"/>
                  </a:cubicBezTo>
                  <a:cubicBezTo>
                    <a:pt x="7498" y="6857"/>
                    <a:pt x="7533" y="6904"/>
                    <a:pt x="7533" y="6904"/>
                  </a:cubicBezTo>
                  <a:cubicBezTo>
                    <a:pt x="7533" y="6904"/>
                    <a:pt x="7533" y="6905"/>
                    <a:pt x="7532" y="6905"/>
                  </a:cubicBezTo>
                  <a:cubicBezTo>
                    <a:pt x="7515" y="6905"/>
                    <a:pt x="7177" y="6780"/>
                    <a:pt x="6764" y="6624"/>
                  </a:cubicBezTo>
                  <a:cubicBezTo>
                    <a:pt x="6194" y="6403"/>
                    <a:pt x="5868" y="6310"/>
                    <a:pt x="5519" y="6252"/>
                  </a:cubicBezTo>
                  <a:cubicBezTo>
                    <a:pt x="5137" y="6182"/>
                    <a:pt x="4736" y="6145"/>
                    <a:pt x="4528" y="6145"/>
                  </a:cubicBezTo>
                  <a:cubicBezTo>
                    <a:pt x="4456" y="6145"/>
                    <a:pt x="4407" y="6150"/>
                    <a:pt x="4389" y="6159"/>
                  </a:cubicBezTo>
                  <a:cubicBezTo>
                    <a:pt x="4261" y="6217"/>
                    <a:pt x="4354" y="6263"/>
                    <a:pt x="4680" y="6298"/>
                  </a:cubicBezTo>
                  <a:cubicBezTo>
                    <a:pt x="5367" y="6368"/>
                    <a:pt x="5891" y="6508"/>
                    <a:pt x="6741" y="6834"/>
                  </a:cubicBezTo>
                  <a:cubicBezTo>
                    <a:pt x="7218" y="7009"/>
                    <a:pt x="7591" y="7160"/>
                    <a:pt x="7591" y="7160"/>
                  </a:cubicBezTo>
                  <a:cubicBezTo>
                    <a:pt x="7579" y="7160"/>
                    <a:pt x="7195" y="7137"/>
                    <a:pt x="6729" y="7102"/>
                  </a:cubicBezTo>
                  <a:cubicBezTo>
                    <a:pt x="6264" y="7078"/>
                    <a:pt x="5728" y="7055"/>
                    <a:pt x="5554" y="7055"/>
                  </a:cubicBezTo>
                  <a:cubicBezTo>
                    <a:pt x="5228" y="7067"/>
                    <a:pt x="4855" y="7160"/>
                    <a:pt x="4890" y="7218"/>
                  </a:cubicBezTo>
                  <a:cubicBezTo>
                    <a:pt x="4890" y="7232"/>
                    <a:pt x="4938" y="7237"/>
                    <a:pt x="5010" y="7237"/>
                  </a:cubicBezTo>
                  <a:cubicBezTo>
                    <a:pt x="5062" y="7237"/>
                    <a:pt x="5125" y="7235"/>
                    <a:pt x="5193" y="7230"/>
                  </a:cubicBezTo>
                  <a:cubicBezTo>
                    <a:pt x="5205" y="7229"/>
                    <a:pt x="5222" y="7229"/>
                    <a:pt x="5242" y="7229"/>
                  </a:cubicBezTo>
                  <a:cubicBezTo>
                    <a:pt x="5599" y="7229"/>
                    <a:pt x="7032" y="7325"/>
                    <a:pt x="7021" y="7358"/>
                  </a:cubicBezTo>
                  <a:cubicBezTo>
                    <a:pt x="7021" y="7358"/>
                    <a:pt x="6846" y="7404"/>
                    <a:pt x="6625" y="7463"/>
                  </a:cubicBezTo>
                  <a:cubicBezTo>
                    <a:pt x="6415" y="7509"/>
                    <a:pt x="6112" y="7591"/>
                    <a:pt x="5973" y="7649"/>
                  </a:cubicBezTo>
                  <a:cubicBezTo>
                    <a:pt x="5623" y="7765"/>
                    <a:pt x="4937" y="7963"/>
                    <a:pt x="4494" y="8068"/>
                  </a:cubicBezTo>
                  <a:cubicBezTo>
                    <a:pt x="4296" y="8103"/>
                    <a:pt x="3935" y="8208"/>
                    <a:pt x="3679" y="8289"/>
                  </a:cubicBezTo>
                  <a:cubicBezTo>
                    <a:pt x="3144" y="8475"/>
                    <a:pt x="2259" y="8685"/>
                    <a:pt x="1921" y="8697"/>
                  </a:cubicBezTo>
                  <a:cubicBezTo>
                    <a:pt x="1875" y="8700"/>
                    <a:pt x="1828" y="8702"/>
                    <a:pt x="1782" y="8702"/>
                  </a:cubicBezTo>
                  <a:cubicBezTo>
                    <a:pt x="1346" y="8702"/>
                    <a:pt x="947" y="8555"/>
                    <a:pt x="757" y="8312"/>
                  </a:cubicBezTo>
                  <a:cubicBezTo>
                    <a:pt x="606" y="8138"/>
                    <a:pt x="396" y="7649"/>
                    <a:pt x="350" y="7369"/>
                  </a:cubicBezTo>
                  <a:cubicBezTo>
                    <a:pt x="245" y="6717"/>
                    <a:pt x="489" y="5972"/>
                    <a:pt x="955" y="5565"/>
                  </a:cubicBezTo>
                  <a:cubicBezTo>
                    <a:pt x="1036" y="5495"/>
                    <a:pt x="1351" y="5309"/>
                    <a:pt x="1653" y="5157"/>
                  </a:cubicBezTo>
                  <a:cubicBezTo>
                    <a:pt x="2282" y="4843"/>
                    <a:pt x="2399" y="4727"/>
                    <a:pt x="2701" y="4214"/>
                  </a:cubicBezTo>
                  <a:cubicBezTo>
                    <a:pt x="2794" y="4063"/>
                    <a:pt x="2946" y="3865"/>
                    <a:pt x="3027" y="3760"/>
                  </a:cubicBezTo>
                  <a:cubicBezTo>
                    <a:pt x="3155" y="3644"/>
                    <a:pt x="3260" y="3562"/>
                    <a:pt x="3458" y="3481"/>
                  </a:cubicBezTo>
                  <a:cubicBezTo>
                    <a:pt x="3679" y="3388"/>
                    <a:pt x="3782" y="3350"/>
                    <a:pt x="3966" y="3350"/>
                  </a:cubicBezTo>
                  <a:close/>
                  <a:moveTo>
                    <a:pt x="7671" y="7954"/>
                  </a:moveTo>
                  <a:cubicBezTo>
                    <a:pt x="7704" y="7954"/>
                    <a:pt x="7691" y="8023"/>
                    <a:pt x="7626" y="8406"/>
                  </a:cubicBezTo>
                  <a:cubicBezTo>
                    <a:pt x="7475" y="9314"/>
                    <a:pt x="7603" y="9861"/>
                    <a:pt x="8220" y="10874"/>
                  </a:cubicBezTo>
                  <a:cubicBezTo>
                    <a:pt x="8720" y="11677"/>
                    <a:pt x="8872" y="12131"/>
                    <a:pt x="8732" y="12329"/>
                  </a:cubicBezTo>
                  <a:cubicBezTo>
                    <a:pt x="8697" y="12385"/>
                    <a:pt x="8619" y="12416"/>
                    <a:pt x="8542" y="12416"/>
                  </a:cubicBezTo>
                  <a:cubicBezTo>
                    <a:pt x="8492" y="12416"/>
                    <a:pt x="8443" y="12403"/>
                    <a:pt x="8406" y="12376"/>
                  </a:cubicBezTo>
                  <a:cubicBezTo>
                    <a:pt x="8348" y="12329"/>
                    <a:pt x="8348" y="12271"/>
                    <a:pt x="8406" y="12050"/>
                  </a:cubicBezTo>
                  <a:cubicBezTo>
                    <a:pt x="8449" y="11871"/>
                    <a:pt x="8447" y="11777"/>
                    <a:pt x="8421" y="11777"/>
                  </a:cubicBezTo>
                  <a:cubicBezTo>
                    <a:pt x="8398" y="11777"/>
                    <a:pt x="8357" y="11850"/>
                    <a:pt x="8313" y="12003"/>
                  </a:cubicBezTo>
                  <a:lnTo>
                    <a:pt x="8231" y="12259"/>
                  </a:lnTo>
                  <a:lnTo>
                    <a:pt x="8127" y="12038"/>
                  </a:lnTo>
                  <a:cubicBezTo>
                    <a:pt x="8045" y="11840"/>
                    <a:pt x="8033" y="11805"/>
                    <a:pt x="8103" y="11642"/>
                  </a:cubicBezTo>
                  <a:cubicBezTo>
                    <a:pt x="8164" y="11480"/>
                    <a:pt x="8172" y="11379"/>
                    <a:pt x="8119" y="11379"/>
                  </a:cubicBezTo>
                  <a:cubicBezTo>
                    <a:pt x="8111" y="11379"/>
                    <a:pt x="8102" y="11382"/>
                    <a:pt x="8092" y="11386"/>
                  </a:cubicBezTo>
                  <a:cubicBezTo>
                    <a:pt x="8068" y="11398"/>
                    <a:pt x="8022" y="11456"/>
                    <a:pt x="7998" y="11526"/>
                  </a:cubicBezTo>
                  <a:lnTo>
                    <a:pt x="7952" y="11642"/>
                  </a:lnTo>
                  <a:lnTo>
                    <a:pt x="7905" y="11526"/>
                  </a:lnTo>
                  <a:cubicBezTo>
                    <a:pt x="7801" y="11281"/>
                    <a:pt x="7789" y="11153"/>
                    <a:pt x="7859" y="11037"/>
                  </a:cubicBezTo>
                  <a:cubicBezTo>
                    <a:pt x="7905" y="10979"/>
                    <a:pt x="7929" y="10909"/>
                    <a:pt x="7917" y="10874"/>
                  </a:cubicBezTo>
                  <a:cubicBezTo>
                    <a:pt x="7904" y="10848"/>
                    <a:pt x="7891" y="10835"/>
                    <a:pt x="7876" y="10835"/>
                  </a:cubicBezTo>
                  <a:cubicBezTo>
                    <a:pt x="7851" y="10835"/>
                    <a:pt x="7821" y="10871"/>
                    <a:pt x="7777" y="10944"/>
                  </a:cubicBezTo>
                  <a:cubicBezTo>
                    <a:pt x="7754" y="10980"/>
                    <a:pt x="7740" y="11003"/>
                    <a:pt x="7726" y="11003"/>
                  </a:cubicBezTo>
                  <a:cubicBezTo>
                    <a:pt x="7705" y="11003"/>
                    <a:pt x="7682" y="10950"/>
                    <a:pt x="7626" y="10816"/>
                  </a:cubicBezTo>
                  <a:cubicBezTo>
                    <a:pt x="7544" y="10629"/>
                    <a:pt x="7533" y="10583"/>
                    <a:pt x="7591" y="10501"/>
                  </a:cubicBezTo>
                  <a:cubicBezTo>
                    <a:pt x="7654" y="10411"/>
                    <a:pt x="7640" y="10342"/>
                    <a:pt x="7588" y="10342"/>
                  </a:cubicBezTo>
                  <a:cubicBezTo>
                    <a:pt x="7573" y="10342"/>
                    <a:pt x="7554" y="10348"/>
                    <a:pt x="7533" y="10362"/>
                  </a:cubicBezTo>
                  <a:cubicBezTo>
                    <a:pt x="7517" y="10374"/>
                    <a:pt x="7505" y="10380"/>
                    <a:pt x="7496" y="10380"/>
                  </a:cubicBezTo>
                  <a:cubicBezTo>
                    <a:pt x="7478" y="10380"/>
                    <a:pt x="7471" y="10357"/>
                    <a:pt x="7463" y="10303"/>
                  </a:cubicBezTo>
                  <a:cubicBezTo>
                    <a:pt x="7451" y="10257"/>
                    <a:pt x="7428" y="10187"/>
                    <a:pt x="7416" y="10152"/>
                  </a:cubicBezTo>
                  <a:cubicBezTo>
                    <a:pt x="7405" y="10117"/>
                    <a:pt x="7405" y="10082"/>
                    <a:pt x="7440" y="10070"/>
                  </a:cubicBezTo>
                  <a:cubicBezTo>
                    <a:pt x="7463" y="10059"/>
                    <a:pt x="7510" y="10001"/>
                    <a:pt x="7533" y="9954"/>
                  </a:cubicBezTo>
                  <a:cubicBezTo>
                    <a:pt x="7567" y="9895"/>
                    <a:pt x="7576" y="9879"/>
                    <a:pt x="7543" y="9879"/>
                  </a:cubicBezTo>
                  <a:cubicBezTo>
                    <a:pt x="7530" y="9879"/>
                    <a:pt x="7512" y="9881"/>
                    <a:pt x="7486" y="9884"/>
                  </a:cubicBezTo>
                  <a:cubicBezTo>
                    <a:pt x="7460" y="9890"/>
                    <a:pt x="7440" y="9894"/>
                    <a:pt x="7425" y="9894"/>
                  </a:cubicBezTo>
                  <a:cubicBezTo>
                    <a:pt x="7373" y="9894"/>
                    <a:pt x="7373" y="9847"/>
                    <a:pt x="7347" y="9640"/>
                  </a:cubicBezTo>
                  <a:cubicBezTo>
                    <a:pt x="7323" y="9488"/>
                    <a:pt x="7335" y="9430"/>
                    <a:pt x="7370" y="9419"/>
                  </a:cubicBezTo>
                  <a:cubicBezTo>
                    <a:pt x="7451" y="9419"/>
                    <a:pt x="7451" y="9337"/>
                    <a:pt x="7370" y="9314"/>
                  </a:cubicBezTo>
                  <a:cubicBezTo>
                    <a:pt x="7312" y="9290"/>
                    <a:pt x="7300" y="9267"/>
                    <a:pt x="7300" y="9139"/>
                  </a:cubicBezTo>
                  <a:cubicBezTo>
                    <a:pt x="7300" y="9023"/>
                    <a:pt x="7323" y="8976"/>
                    <a:pt x="7405" y="8941"/>
                  </a:cubicBezTo>
                  <a:cubicBezTo>
                    <a:pt x="7510" y="8899"/>
                    <a:pt x="7511" y="8810"/>
                    <a:pt x="7433" y="8810"/>
                  </a:cubicBezTo>
                  <a:cubicBezTo>
                    <a:pt x="7424" y="8810"/>
                    <a:pt x="7415" y="8811"/>
                    <a:pt x="7405" y="8813"/>
                  </a:cubicBezTo>
                  <a:cubicBezTo>
                    <a:pt x="7401" y="8814"/>
                    <a:pt x="7398" y="8814"/>
                    <a:pt x="7394" y="8814"/>
                  </a:cubicBezTo>
                  <a:cubicBezTo>
                    <a:pt x="7306" y="8814"/>
                    <a:pt x="7386" y="8520"/>
                    <a:pt x="7498" y="8464"/>
                  </a:cubicBezTo>
                  <a:cubicBezTo>
                    <a:pt x="7614" y="8417"/>
                    <a:pt x="7638" y="8336"/>
                    <a:pt x="7544" y="8336"/>
                  </a:cubicBezTo>
                  <a:cubicBezTo>
                    <a:pt x="7486" y="8324"/>
                    <a:pt x="7486" y="8289"/>
                    <a:pt x="7533" y="8161"/>
                  </a:cubicBezTo>
                  <a:cubicBezTo>
                    <a:pt x="7556" y="8068"/>
                    <a:pt x="7614" y="7987"/>
                    <a:pt x="7638" y="7963"/>
                  </a:cubicBezTo>
                  <a:cubicBezTo>
                    <a:pt x="7651" y="7959"/>
                    <a:pt x="7662" y="7954"/>
                    <a:pt x="7671" y="7954"/>
                  </a:cubicBezTo>
                  <a:close/>
                  <a:moveTo>
                    <a:pt x="12085" y="5829"/>
                  </a:moveTo>
                  <a:cubicBezTo>
                    <a:pt x="12802" y="5829"/>
                    <a:pt x="13558" y="6236"/>
                    <a:pt x="13901" y="6846"/>
                  </a:cubicBezTo>
                  <a:cubicBezTo>
                    <a:pt x="14146" y="7265"/>
                    <a:pt x="14122" y="7719"/>
                    <a:pt x="13843" y="8627"/>
                  </a:cubicBezTo>
                  <a:cubicBezTo>
                    <a:pt x="13622" y="9325"/>
                    <a:pt x="13540" y="9721"/>
                    <a:pt x="13529" y="10129"/>
                  </a:cubicBezTo>
                  <a:cubicBezTo>
                    <a:pt x="13505" y="11235"/>
                    <a:pt x="13494" y="11305"/>
                    <a:pt x="13389" y="11596"/>
                  </a:cubicBezTo>
                  <a:cubicBezTo>
                    <a:pt x="13191" y="12096"/>
                    <a:pt x="12760" y="12504"/>
                    <a:pt x="12341" y="12585"/>
                  </a:cubicBezTo>
                  <a:cubicBezTo>
                    <a:pt x="12238" y="12605"/>
                    <a:pt x="12129" y="12615"/>
                    <a:pt x="12017" y="12615"/>
                  </a:cubicBezTo>
                  <a:cubicBezTo>
                    <a:pt x="11612" y="12615"/>
                    <a:pt x="11167" y="12487"/>
                    <a:pt x="10793" y="12259"/>
                  </a:cubicBezTo>
                  <a:cubicBezTo>
                    <a:pt x="10036" y="11794"/>
                    <a:pt x="9628" y="11107"/>
                    <a:pt x="9500" y="10082"/>
                  </a:cubicBezTo>
                  <a:cubicBezTo>
                    <a:pt x="9407" y="9407"/>
                    <a:pt x="9291" y="9046"/>
                    <a:pt x="8976" y="8487"/>
                  </a:cubicBezTo>
                  <a:cubicBezTo>
                    <a:pt x="8848" y="8231"/>
                    <a:pt x="8697" y="7987"/>
                    <a:pt x="8674" y="7940"/>
                  </a:cubicBezTo>
                  <a:lnTo>
                    <a:pt x="8604" y="7858"/>
                  </a:lnTo>
                  <a:lnTo>
                    <a:pt x="8604" y="7858"/>
                  </a:lnTo>
                  <a:lnTo>
                    <a:pt x="8709" y="7917"/>
                  </a:lnTo>
                  <a:cubicBezTo>
                    <a:pt x="8895" y="8021"/>
                    <a:pt x="9442" y="8534"/>
                    <a:pt x="9815" y="8930"/>
                  </a:cubicBezTo>
                  <a:cubicBezTo>
                    <a:pt x="10092" y="9232"/>
                    <a:pt x="10218" y="9352"/>
                    <a:pt x="10266" y="9352"/>
                  </a:cubicBezTo>
                  <a:cubicBezTo>
                    <a:pt x="10285" y="9352"/>
                    <a:pt x="10292" y="9335"/>
                    <a:pt x="10292" y="9302"/>
                  </a:cubicBezTo>
                  <a:cubicBezTo>
                    <a:pt x="10269" y="9058"/>
                    <a:pt x="9361" y="8091"/>
                    <a:pt x="8790" y="7719"/>
                  </a:cubicBezTo>
                  <a:cubicBezTo>
                    <a:pt x="8697" y="7655"/>
                    <a:pt x="8657" y="7622"/>
                    <a:pt x="8680" y="7622"/>
                  </a:cubicBezTo>
                  <a:cubicBezTo>
                    <a:pt x="8728" y="7622"/>
                    <a:pt x="9054" y="7771"/>
                    <a:pt x="9733" y="8103"/>
                  </a:cubicBezTo>
                  <a:cubicBezTo>
                    <a:pt x="10599" y="8525"/>
                    <a:pt x="11340" y="8823"/>
                    <a:pt x="11505" y="8823"/>
                  </a:cubicBezTo>
                  <a:cubicBezTo>
                    <a:pt x="11522" y="8823"/>
                    <a:pt x="11533" y="8820"/>
                    <a:pt x="11538" y="8813"/>
                  </a:cubicBezTo>
                  <a:cubicBezTo>
                    <a:pt x="11549" y="8801"/>
                    <a:pt x="11375" y="8697"/>
                    <a:pt x="11142" y="8604"/>
                  </a:cubicBezTo>
                  <a:cubicBezTo>
                    <a:pt x="10909" y="8510"/>
                    <a:pt x="10374" y="8254"/>
                    <a:pt x="9954" y="8045"/>
                  </a:cubicBezTo>
                  <a:cubicBezTo>
                    <a:pt x="9535" y="7824"/>
                    <a:pt x="9081" y="7591"/>
                    <a:pt x="8930" y="7532"/>
                  </a:cubicBezTo>
                  <a:cubicBezTo>
                    <a:pt x="8790" y="7463"/>
                    <a:pt x="8674" y="7404"/>
                    <a:pt x="8674" y="7393"/>
                  </a:cubicBezTo>
                  <a:cubicBezTo>
                    <a:pt x="8673" y="7392"/>
                    <a:pt x="8675" y="7391"/>
                    <a:pt x="8680" y="7391"/>
                  </a:cubicBezTo>
                  <a:cubicBezTo>
                    <a:pt x="8738" y="7391"/>
                    <a:pt x="9173" y="7450"/>
                    <a:pt x="9931" y="7567"/>
                  </a:cubicBezTo>
                  <a:cubicBezTo>
                    <a:pt x="10352" y="7633"/>
                    <a:pt x="10661" y="7664"/>
                    <a:pt x="10835" y="7664"/>
                  </a:cubicBezTo>
                  <a:cubicBezTo>
                    <a:pt x="10907" y="7664"/>
                    <a:pt x="10955" y="7659"/>
                    <a:pt x="10979" y="7649"/>
                  </a:cubicBezTo>
                  <a:cubicBezTo>
                    <a:pt x="11072" y="7614"/>
                    <a:pt x="11025" y="7567"/>
                    <a:pt x="10862" y="7556"/>
                  </a:cubicBezTo>
                  <a:cubicBezTo>
                    <a:pt x="10781" y="7544"/>
                    <a:pt x="10420" y="7474"/>
                    <a:pt x="10048" y="7404"/>
                  </a:cubicBezTo>
                  <a:cubicBezTo>
                    <a:pt x="9675" y="7335"/>
                    <a:pt x="9198" y="7253"/>
                    <a:pt x="8965" y="7230"/>
                  </a:cubicBezTo>
                  <a:lnTo>
                    <a:pt x="8557" y="7172"/>
                  </a:lnTo>
                  <a:lnTo>
                    <a:pt x="8767" y="7078"/>
                  </a:lnTo>
                  <a:cubicBezTo>
                    <a:pt x="8895" y="7032"/>
                    <a:pt x="9186" y="6915"/>
                    <a:pt x="9442" y="6822"/>
                  </a:cubicBezTo>
                  <a:cubicBezTo>
                    <a:pt x="9687" y="6729"/>
                    <a:pt x="10222" y="6508"/>
                    <a:pt x="10630" y="6310"/>
                  </a:cubicBezTo>
                  <a:cubicBezTo>
                    <a:pt x="11049" y="6112"/>
                    <a:pt x="11480" y="5926"/>
                    <a:pt x="11619" y="5891"/>
                  </a:cubicBezTo>
                  <a:cubicBezTo>
                    <a:pt x="11769" y="5849"/>
                    <a:pt x="11926" y="5829"/>
                    <a:pt x="12085" y="5829"/>
                  </a:cubicBezTo>
                  <a:close/>
                  <a:moveTo>
                    <a:pt x="7442" y="7543"/>
                  </a:moveTo>
                  <a:cubicBezTo>
                    <a:pt x="7446" y="7543"/>
                    <a:pt x="7449" y="7543"/>
                    <a:pt x="7451" y="7544"/>
                  </a:cubicBezTo>
                  <a:cubicBezTo>
                    <a:pt x="7463" y="7544"/>
                    <a:pt x="7149" y="7917"/>
                    <a:pt x="6729" y="8347"/>
                  </a:cubicBezTo>
                  <a:cubicBezTo>
                    <a:pt x="6322" y="8790"/>
                    <a:pt x="5961" y="9197"/>
                    <a:pt x="5926" y="9244"/>
                  </a:cubicBezTo>
                  <a:cubicBezTo>
                    <a:pt x="5883" y="9318"/>
                    <a:pt x="5892" y="9356"/>
                    <a:pt x="5935" y="9356"/>
                  </a:cubicBezTo>
                  <a:cubicBezTo>
                    <a:pt x="5973" y="9356"/>
                    <a:pt x="6036" y="9327"/>
                    <a:pt x="6112" y="9267"/>
                  </a:cubicBezTo>
                  <a:cubicBezTo>
                    <a:pt x="6229" y="9174"/>
                    <a:pt x="7067" y="8266"/>
                    <a:pt x="7230" y="8056"/>
                  </a:cubicBezTo>
                  <a:cubicBezTo>
                    <a:pt x="7232" y="8054"/>
                    <a:pt x="7234" y="8052"/>
                    <a:pt x="7235" y="8052"/>
                  </a:cubicBezTo>
                  <a:lnTo>
                    <a:pt x="7235" y="8052"/>
                  </a:lnTo>
                  <a:cubicBezTo>
                    <a:pt x="7268" y="8052"/>
                    <a:pt x="7020" y="8873"/>
                    <a:pt x="6706" y="9791"/>
                  </a:cubicBezTo>
                  <a:cubicBezTo>
                    <a:pt x="6124" y="11537"/>
                    <a:pt x="6124" y="11537"/>
                    <a:pt x="6206" y="11549"/>
                  </a:cubicBezTo>
                  <a:cubicBezTo>
                    <a:pt x="6206" y="11549"/>
                    <a:pt x="6207" y="11549"/>
                    <a:pt x="6208" y="11549"/>
                  </a:cubicBezTo>
                  <a:cubicBezTo>
                    <a:pt x="6315" y="11549"/>
                    <a:pt x="6639" y="10714"/>
                    <a:pt x="7021" y="9512"/>
                  </a:cubicBezTo>
                  <a:cubicBezTo>
                    <a:pt x="7059" y="9387"/>
                    <a:pt x="7089" y="9302"/>
                    <a:pt x="7105" y="9302"/>
                  </a:cubicBezTo>
                  <a:cubicBezTo>
                    <a:pt x="7109" y="9302"/>
                    <a:pt x="7112" y="9306"/>
                    <a:pt x="7114" y="9314"/>
                  </a:cubicBezTo>
                  <a:cubicBezTo>
                    <a:pt x="7137" y="9675"/>
                    <a:pt x="7242" y="10257"/>
                    <a:pt x="7323" y="10525"/>
                  </a:cubicBezTo>
                  <a:cubicBezTo>
                    <a:pt x="7498" y="11083"/>
                    <a:pt x="7964" y="12189"/>
                    <a:pt x="8092" y="12341"/>
                  </a:cubicBezTo>
                  <a:cubicBezTo>
                    <a:pt x="8209" y="12490"/>
                    <a:pt x="8452" y="12600"/>
                    <a:pt x="8618" y="12600"/>
                  </a:cubicBezTo>
                  <a:cubicBezTo>
                    <a:pt x="8633" y="12600"/>
                    <a:pt x="8648" y="12599"/>
                    <a:pt x="8662" y="12597"/>
                  </a:cubicBezTo>
                  <a:cubicBezTo>
                    <a:pt x="8825" y="12562"/>
                    <a:pt x="8965" y="12364"/>
                    <a:pt x="8976" y="12154"/>
                  </a:cubicBezTo>
                  <a:cubicBezTo>
                    <a:pt x="9000" y="11828"/>
                    <a:pt x="8872" y="11491"/>
                    <a:pt x="8464" y="10816"/>
                  </a:cubicBezTo>
                  <a:cubicBezTo>
                    <a:pt x="7777" y="9686"/>
                    <a:pt x="7696" y="9337"/>
                    <a:pt x="7835" y="8324"/>
                  </a:cubicBezTo>
                  <a:cubicBezTo>
                    <a:pt x="7884" y="7959"/>
                    <a:pt x="7905" y="7826"/>
                    <a:pt x="7928" y="7826"/>
                  </a:cubicBezTo>
                  <a:cubicBezTo>
                    <a:pt x="7939" y="7826"/>
                    <a:pt x="7949" y="7851"/>
                    <a:pt x="7964" y="7893"/>
                  </a:cubicBezTo>
                  <a:cubicBezTo>
                    <a:pt x="8169" y="8654"/>
                    <a:pt x="8313" y="9050"/>
                    <a:pt x="8379" y="9050"/>
                  </a:cubicBezTo>
                  <a:cubicBezTo>
                    <a:pt x="8399" y="9050"/>
                    <a:pt x="8412" y="9014"/>
                    <a:pt x="8418" y="8941"/>
                  </a:cubicBezTo>
                  <a:cubicBezTo>
                    <a:pt x="8429" y="8790"/>
                    <a:pt x="8348" y="8464"/>
                    <a:pt x="8196" y="8033"/>
                  </a:cubicBezTo>
                  <a:cubicBezTo>
                    <a:pt x="8132" y="7872"/>
                    <a:pt x="8107" y="7751"/>
                    <a:pt x="8131" y="7751"/>
                  </a:cubicBezTo>
                  <a:cubicBezTo>
                    <a:pt x="8133" y="7751"/>
                    <a:pt x="8135" y="7752"/>
                    <a:pt x="8138" y="7754"/>
                  </a:cubicBezTo>
                  <a:cubicBezTo>
                    <a:pt x="8266" y="7858"/>
                    <a:pt x="8779" y="8592"/>
                    <a:pt x="8895" y="8871"/>
                  </a:cubicBezTo>
                  <a:cubicBezTo>
                    <a:pt x="9139" y="9395"/>
                    <a:pt x="9396" y="10571"/>
                    <a:pt x="9407" y="11165"/>
                  </a:cubicBezTo>
                  <a:cubicBezTo>
                    <a:pt x="9419" y="11584"/>
                    <a:pt x="9302" y="12143"/>
                    <a:pt x="9104" y="12632"/>
                  </a:cubicBezTo>
                  <a:cubicBezTo>
                    <a:pt x="8657" y="13751"/>
                    <a:pt x="7940" y="14440"/>
                    <a:pt x="7234" y="14440"/>
                  </a:cubicBezTo>
                  <a:cubicBezTo>
                    <a:pt x="7205" y="14440"/>
                    <a:pt x="7177" y="14439"/>
                    <a:pt x="7149" y="14436"/>
                  </a:cubicBezTo>
                  <a:cubicBezTo>
                    <a:pt x="6846" y="14413"/>
                    <a:pt x="6660" y="14320"/>
                    <a:pt x="6252" y="13982"/>
                  </a:cubicBezTo>
                  <a:cubicBezTo>
                    <a:pt x="5926" y="13715"/>
                    <a:pt x="5845" y="13680"/>
                    <a:pt x="5251" y="13458"/>
                  </a:cubicBezTo>
                  <a:cubicBezTo>
                    <a:pt x="4890" y="13319"/>
                    <a:pt x="4552" y="13167"/>
                    <a:pt x="4471" y="13097"/>
                  </a:cubicBezTo>
                  <a:cubicBezTo>
                    <a:pt x="4261" y="12934"/>
                    <a:pt x="4028" y="12597"/>
                    <a:pt x="3877" y="12283"/>
                  </a:cubicBezTo>
                  <a:cubicBezTo>
                    <a:pt x="3563" y="11572"/>
                    <a:pt x="3598" y="10466"/>
                    <a:pt x="3959" y="9768"/>
                  </a:cubicBezTo>
                  <a:cubicBezTo>
                    <a:pt x="4238" y="9244"/>
                    <a:pt x="4785" y="8650"/>
                    <a:pt x="5356" y="8278"/>
                  </a:cubicBezTo>
                  <a:cubicBezTo>
                    <a:pt x="5507" y="8173"/>
                    <a:pt x="5752" y="8033"/>
                    <a:pt x="5891" y="7975"/>
                  </a:cubicBezTo>
                  <a:cubicBezTo>
                    <a:pt x="6128" y="7873"/>
                    <a:pt x="7313" y="7543"/>
                    <a:pt x="7442" y="7543"/>
                  </a:cubicBezTo>
                  <a:close/>
                  <a:moveTo>
                    <a:pt x="10641" y="0"/>
                  </a:moveTo>
                  <a:cubicBezTo>
                    <a:pt x="10490" y="0"/>
                    <a:pt x="10335" y="15"/>
                    <a:pt x="10176" y="46"/>
                  </a:cubicBezTo>
                  <a:cubicBezTo>
                    <a:pt x="9396" y="209"/>
                    <a:pt x="8511" y="1048"/>
                    <a:pt x="7987" y="2130"/>
                  </a:cubicBezTo>
                  <a:cubicBezTo>
                    <a:pt x="7696" y="2736"/>
                    <a:pt x="7521" y="3784"/>
                    <a:pt x="7521" y="4878"/>
                  </a:cubicBezTo>
                  <a:cubicBezTo>
                    <a:pt x="7513" y="5128"/>
                    <a:pt x="7510" y="5225"/>
                    <a:pt x="7491" y="5225"/>
                  </a:cubicBezTo>
                  <a:cubicBezTo>
                    <a:pt x="7484" y="5225"/>
                    <a:pt x="7475" y="5213"/>
                    <a:pt x="7463" y="5192"/>
                  </a:cubicBezTo>
                  <a:cubicBezTo>
                    <a:pt x="7230" y="4668"/>
                    <a:pt x="5984" y="3644"/>
                    <a:pt x="5134" y="3283"/>
                  </a:cubicBezTo>
                  <a:cubicBezTo>
                    <a:pt x="4807" y="3137"/>
                    <a:pt x="4425" y="3065"/>
                    <a:pt x="4062" y="3065"/>
                  </a:cubicBezTo>
                  <a:cubicBezTo>
                    <a:pt x="3845" y="3065"/>
                    <a:pt x="3634" y="3091"/>
                    <a:pt x="3446" y="3143"/>
                  </a:cubicBezTo>
                  <a:cubicBezTo>
                    <a:pt x="3097" y="3248"/>
                    <a:pt x="2748" y="3574"/>
                    <a:pt x="2457" y="4086"/>
                  </a:cubicBezTo>
                  <a:cubicBezTo>
                    <a:pt x="2189" y="4540"/>
                    <a:pt x="2084" y="4622"/>
                    <a:pt x="1444" y="4948"/>
                  </a:cubicBezTo>
                  <a:cubicBezTo>
                    <a:pt x="1130" y="5099"/>
                    <a:pt x="815" y="5274"/>
                    <a:pt x="757" y="5344"/>
                  </a:cubicBezTo>
                  <a:cubicBezTo>
                    <a:pt x="338" y="5693"/>
                    <a:pt x="47" y="6310"/>
                    <a:pt x="35" y="6892"/>
                  </a:cubicBezTo>
                  <a:cubicBezTo>
                    <a:pt x="0" y="7998"/>
                    <a:pt x="536" y="8836"/>
                    <a:pt x="1362" y="8999"/>
                  </a:cubicBezTo>
                  <a:cubicBezTo>
                    <a:pt x="1464" y="9017"/>
                    <a:pt x="1582" y="9026"/>
                    <a:pt x="1712" y="9026"/>
                  </a:cubicBezTo>
                  <a:cubicBezTo>
                    <a:pt x="2253" y="9026"/>
                    <a:pt x="3017" y="8873"/>
                    <a:pt x="3796" y="8592"/>
                  </a:cubicBezTo>
                  <a:cubicBezTo>
                    <a:pt x="4075" y="8499"/>
                    <a:pt x="4424" y="8394"/>
                    <a:pt x="4564" y="8359"/>
                  </a:cubicBezTo>
                  <a:lnTo>
                    <a:pt x="4820" y="8289"/>
                  </a:lnTo>
                  <a:lnTo>
                    <a:pt x="4576" y="8522"/>
                  </a:lnTo>
                  <a:cubicBezTo>
                    <a:pt x="3912" y="9162"/>
                    <a:pt x="3539" y="9814"/>
                    <a:pt x="3435" y="10536"/>
                  </a:cubicBezTo>
                  <a:cubicBezTo>
                    <a:pt x="3307" y="11374"/>
                    <a:pt x="3493" y="12248"/>
                    <a:pt x="3947" y="12865"/>
                  </a:cubicBezTo>
                  <a:cubicBezTo>
                    <a:pt x="4250" y="13284"/>
                    <a:pt x="4413" y="13389"/>
                    <a:pt x="5169" y="13668"/>
                  </a:cubicBezTo>
                  <a:cubicBezTo>
                    <a:pt x="5798" y="13901"/>
                    <a:pt x="5891" y="13959"/>
                    <a:pt x="6171" y="14180"/>
                  </a:cubicBezTo>
                  <a:cubicBezTo>
                    <a:pt x="6543" y="14486"/>
                    <a:pt x="6868" y="14634"/>
                    <a:pt x="7209" y="14634"/>
                  </a:cubicBezTo>
                  <a:cubicBezTo>
                    <a:pt x="7401" y="14634"/>
                    <a:pt x="7598" y="14587"/>
                    <a:pt x="7812" y="14495"/>
                  </a:cubicBezTo>
                  <a:cubicBezTo>
                    <a:pt x="8161" y="14332"/>
                    <a:pt x="8453" y="14087"/>
                    <a:pt x="8755" y="13691"/>
                  </a:cubicBezTo>
                  <a:cubicBezTo>
                    <a:pt x="9186" y="13121"/>
                    <a:pt x="9500" y="12364"/>
                    <a:pt x="9593" y="11665"/>
                  </a:cubicBezTo>
                  <a:cubicBezTo>
                    <a:pt x="9608" y="11496"/>
                    <a:pt x="9618" y="11429"/>
                    <a:pt x="9635" y="11429"/>
                  </a:cubicBezTo>
                  <a:cubicBezTo>
                    <a:pt x="9645" y="11429"/>
                    <a:pt x="9658" y="11452"/>
                    <a:pt x="9675" y="11491"/>
                  </a:cubicBezTo>
                  <a:cubicBezTo>
                    <a:pt x="9756" y="11689"/>
                    <a:pt x="10106" y="12096"/>
                    <a:pt x="10374" y="12294"/>
                  </a:cubicBezTo>
                  <a:cubicBezTo>
                    <a:pt x="10746" y="12597"/>
                    <a:pt x="11410" y="12841"/>
                    <a:pt x="11875" y="12865"/>
                  </a:cubicBezTo>
                  <a:cubicBezTo>
                    <a:pt x="11934" y="12867"/>
                    <a:pt x="11982" y="12868"/>
                    <a:pt x="12025" y="12868"/>
                  </a:cubicBezTo>
                  <a:cubicBezTo>
                    <a:pt x="12239" y="12868"/>
                    <a:pt x="12302" y="12836"/>
                    <a:pt x="12632" y="12690"/>
                  </a:cubicBezTo>
                  <a:cubicBezTo>
                    <a:pt x="13028" y="12515"/>
                    <a:pt x="13040" y="12504"/>
                    <a:pt x="13249" y="12248"/>
                  </a:cubicBezTo>
                  <a:cubicBezTo>
                    <a:pt x="13622" y="11794"/>
                    <a:pt x="13750" y="11363"/>
                    <a:pt x="13738" y="10501"/>
                  </a:cubicBezTo>
                  <a:cubicBezTo>
                    <a:pt x="13738" y="9931"/>
                    <a:pt x="13820" y="9500"/>
                    <a:pt x="14041" y="8790"/>
                  </a:cubicBezTo>
                  <a:cubicBezTo>
                    <a:pt x="14378" y="7719"/>
                    <a:pt x="14402" y="7393"/>
                    <a:pt x="14146" y="6822"/>
                  </a:cubicBezTo>
                  <a:cubicBezTo>
                    <a:pt x="14006" y="6520"/>
                    <a:pt x="13959" y="6438"/>
                    <a:pt x="13785" y="6275"/>
                  </a:cubicBezTo>
                  <a:cubicBezTo>
                    <a:pt x="13354" y="5879"/>
                    <a:pt x="12714" y="5577"/>
                    <a:pt x="12236" y="5565"/>
                  </a:cubicBezTo>
                  <a:cubicBezTo>
                    <a:pt x="12192" y="5563"/>
                    <a:pt x="12150" y="5562"/>
                    <a:pt x="12108" y="5562"/>
                  </a:cubicBezTo>
                  <a:cubicBezTo>
                    <a:pt x="11708" y="5562"/>
                    <a:pt x="11387" y="5669"/>
                    <a:pt x="10723" y="5996"/>
                  </a:cubicBezTo>
                  <a:cubicBezTo>
                    <a:pt x="10388" y="6163"/>
                    <a:pt x="10118" y="6287"/>
                    <a:pt x="10096" y="6287"/>
                  </a:cubicBezTo>
                  <a:cubicBezTo>
                    <a:pt x="10095" y="6287"/>
                    <a:pt x="10094" y="6287"/>
                    <a:pt x="10094" y="6287"/>
                  </a:cubicBezTo>
                  <a:cubicBezTo>
                    <a:pt x="10129" y="6194"/>
                    <a:pt x="10560" y="5798"/>
                    <a:pt x="10956" y="5495"/>
                  </a:cubicBezTo>
                  <a:cubicBezTo>
                    <a:pt x="12097" y="4622"/>
                    <a:pt x="12655" y="3807"/>
                    <a:pt x="12749" y="2876"/>
                  </a:cubicBezTo>
                  <a:cubicBezTo>
                    <a:pt x="12783" y="2538"/>
                    <a:pt x="12714" y="1944"/>
                    <a:pt x="12597" y="1537"/>
                  </a:cubicBezTo>
                  <a:cubicBezTo>
                    <a:pt x="12297" y="566"/>
                    <a:pt x="11559" y="0"/>
                    <a:pt x="10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-2971802" y="5540732"/>
              <a:ext cx="58863" cy="19621"/>
            </a:xfrm>
            <a:custGeom>
              <a:rect b="b" l="l" r="r" t="t"/>
              <a:pathLst>
                <a:path extrusionOk="0" h="143" w="429">
                  <a:moveTo>
                    <a:pt x="293" y="0"/>
                  </a:moveTo>
                  <a:cubicBezTo>
                    <a:pt x="178" y="0"/>
                    <a:pt x="0" y="70"/>
                    <a:pt x="21" y="121"/>
                  </a:cubicBezTo>
                  <a:cubicBezTo>
                    <a:pt x="25" y="136"/>
                    <a:pt x="56" y="142"/>
                    <a:pt x="100" y="142"/>
                  </a:cubicBezTo>
                  <a:cubicBezTo>
                    <a:pt x="191" y="142"/>
                    <a:pt x="334" y="114"/>
                    <a:pt x="382" y="74"/>
                  </a:cubicBezTo>
                  <a:cubicBezTo>
                    <a:pt x="428" y="28"/>
                    <a:pt x="417" y="16"/>
                    <a:pt x="335" y="4"/>
                  </a:cubicBezTo>
                  <a:cubicBezTo>
                    <a:pt x="323" y="2"/>
                    <a:pt x="308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-2282190" y="4656559"/>
              <a:ext cx="267011" cy="73545"/>
            </a:xfrm>
            <a:custGeom>
              <a:rect b="b" l="l" r="r" t="t"/>
              <a:pathLst>
                <a:path extrusionOk="0" h="536" w="1946">
                  <a:moveTo>
                    <a:pt x="1224" y="1"/>
                  </a:moveTo>
                  <a:cubicBezTo>
                    <a:pt x="1108" y="1"/>
                    <a:pt x="993" y="7"/>
                    <a:pt x="897" y="22"/>
                  </a:cubicBezTo>
                  <a:cubicBezTo>
                    <a:pt x="781" y="45"/>
                    <a:pt x="606" y="92"/>
                    <a:pt x="513" y="138"/>
                  </a:cubicBezTo>
                  <a:cubicBezTo>
                    <a:pt x="304" y="231"/>
                    <a:pt x="1" y="487"/>
                    <a:pt x="47" y="534"/>
                  </a:cubicBezTo>
                  <a:cubicBezTo>
                    <a:pt x="49" y="535"/>
                    <a:pt x="53" y="536"/>
                    <a:pt x="57" y="536"/>
                  </a:cubicBezTo>
                  <a:cubicBezTo>
                    <a:pt x="103" y="536"/>
                    <a:pt x="275" y="480"/>
                    <a:pt x="467" y="394"/>
                  </a:cubicBezTo>
                  <a:cubicBezTo>
                    <a:pt x="860" y="218"/>
                    <a:pt x="1042" y="171"/>
                    <a:pt x="1414" y="171"/>
                  </a:cubicBezTo>
                  <a:cubicBezTo>
                    <a:pt x="1460" y="171"/>
                    <a:pt x="1509" y="172"/>
                    <a:pt x="1561" y="173"/>
                  </a:cubicBezTo>
                  <a:cubicBezTo>
                    <a:pt x="1747" y="173"/>
                    <a:pt x="1910" y="161"/>
                    <a:pt x="1910" y="138"/>
                  </a:cubicBezTo>
                  <a:cubicBezTo>
                    <a:pt x="1945" y="60"/>
                    <a:pt x="1574" y="1"/>
                    <a:pt x="1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-2811130" y="5214587"/>
              <a:ext cx="54747" cy="25384"/>
            </a:xfrm>
            <a:custGeom>
              <a:rect b="b" l="l" r="r" t="t"/>
              <a:pathLst>
                <a:path extrusionOk="0" h="185" w="399">
                  <a:moveTo>
                    <a:pt x="81" y="1"/>
                  </a:moveTo>
                  <a:cubicBezTo>
                    <a:pt x="30" y="1"/>
                    <a:pt x="0" y="19"/>
                    <a:pt x="14" y="53"/>
                  </a:cubicBezTo>
                  <a:cubicBezTo>
                    <a:pt x="45" y="105"/>
                    <a:pt x="225" y="185"/>
                    <a:pt x="296" y="185"/>
                  </a:cubicBezTo>
                  <a:cubicBezTo>
                    <a:pt x="305" y="185"/>
                    <a:pt x="312" y="183"/>
                    <a:pt x="317" y="181"/>
                  </a:cubicBezTo>
                  <a:cubicBezTo>
                    <a:pt x="398" y="146"/>
                    <a:pt x="352" y="76"/>
                    <a:pt x="212" y="30"/>
                  </a:cubicBezTo>
                  <a:cubicBezTo>
                    <a:pt x="163" y="10"/>
                    <a:pt x="117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-2136063" y="4597010"/>
              <a:ext cx="285808" cy="199641"/>
            </a:xfrm>
            <a:custGeom>
              <a:rect b="b" l="l" r="r" t="t"/>
              <a:pathLst>
                <a:path extrusionOk="0" h="1455" w="2083">
                  <a:moveTo>
                    <a:pt x="407" y="0"/>
                  </a:moveTo>
                  <a:cubicBezTo>
                    <a:pt x="185" y="0"/>
                    <a:pt x="1" y="65"/>
                    <a:pt x="65" y="130"/>
                  </a:cubicBezTo>
                  <a:cubicBezTo>
                    <a:pt x="77" y="141"/>
                    <a:pt x="252" y="200"/>
                    <a:pt x="449" y="235"/>
                  </a:cubicBezTo>
                  <a:cubicBezTo>
                    <a:pt x="927" y="328"/>
                    <a:pt x="1101" y="398"/>
                    <a:pt x="1369" y="619"/>
                  </a:cubicBezTo>
                  <a:cubicBezTo>
                    <a:pt x="1614" y="805"/>
                    <a:pt x="1800" y="1038"/>
                    <a:pt x="1940" y="1317"/>
                  </a:cubicBezTo>
                  <a:cubicBezTo>
                    <a:pt x="1994" y="1411"/>
                    <a:pt x="2033" y="1454"/>
                    <a:pt x="2054" y="1454"/>
                  </a:cubicBezTo>
                  <a:cubicBezTo>
                    <a:pt x="2082" y="1454"/>
                    <a:pt x="2075" y="1372"/>
                    <a:pt x="2021" y="1224"/>
                  </a:cubicBezTo>
                  <a:cubicBezTo>
                    <a:pt x="1777" y="595"/>
                    <a:pt x="1055" y="25"/>
                    <a:pt x="461" y="2"/>
                  </a:cubicBezTo>
                  <a:cubicBezTo>
                    <a:pt x="443" y="1"/>
                    <a:pt x="425" y="0"/>
                    <a:pt x="4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-2329665" y="5012479"/>
              <a:ext cx="34851" cy="57354"/>
            </a:xfrm>
            <a:custGeom>
              <a:rect b="b" l="l" r="r" t="t"/>
              <a:pathLst>
                <a:path extrusionOk="0" h="418" w="254">
                  <a:moveTo>
                    <a:pt x="225" y="0"/>
                  </a:moveTo>
                  <a:cubicBezTo>
                    <a:pt x="191" y="0"/>
                    <a:pt x="127" y="86"/>
                    <a:pt x="79" y="210"/>
                  </a:cubicBezTo>
                  <a:cubicBezTo>
                    <a:pt x="13" y="353"/>
                    <a:pt x="0" y="418"/>
                    <a:pt x="43" y="418"/>
                  </a:cubicBezTo>
                  <a:cubicBezTo>
                    <a:pt x="52" y="418"/>
                    <a:pt x="64" y="415"/>
                    <a:pt x="79" y="408"/>
                  </a:cubicBezTo>
                  <a:cubicBezTo>
                    <a:pt x="126" y="397"/>
                    <a:pt x="254" y="59"/>
                    <a:pt x="242" y="12"/>
                  </a:cubicBezTo>
                  <a:cubicBezTo>
                    <a:pt x="238" y="4"/>
                    <a:pt x="232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-2384411" y="5881422"/>
              <a:ext cx="31696" cy="69154"/>
            </a:xfrm>
            <a:custGeom>
              <a:rect b="b" l="l" r="r" t="t"/>
              <a:pathLst>
                <a:path extrusionOk="0" h="504" w="231">
                  <a:moveTo>
                    <a:pt x="46" y="0"/>
                  </a:moveTo>
                  <a:cubicBezTo>
                    <a:pt x="36" y="0"/>
                    <a:pt x="29" y="4"/>
                    <a:pt x="24" y="13"/>
                  </a:cubicBezTo>
                  <a:cubicBezTo>
                    <a:pt x="1" y="59"/>
                    <a:pt x="94" y="490"/>
                    <a:pt x="129" y="502"/>
                  </a:cubicBezTo>
                  <a:cubicBezTo>
                    <a:pt x="133" y="503"/>
                    <a:pt x="137" y="504"/>
                    <a:pt x="141" y="504"/>
                  </a:cubicBezTo>
                  <a:cubicBezTo>
                    <a:pt x="231" y="504"/>
                    <a:pt x="194" y="125"/>
                    <a:pt x="94" y="24"/>
                  </a:cubicBezTo>
                  <a:cubicBezTo>
                    <a:pt x="80" y="10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9"/>
          <p:cNvSpPr txBox="1"/>
          <p:nvPr>
            <p:ph type="title"/>
          </p:nvPr>
        </p:nvSpPr>
        <p:spPr>
          <a:xfrm>
            <a:off x="2473950" y="936563"/>
            <a:ext cx="4196100" cy="17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9"/>
          <p:cNvSpPr txBox="1"/>
          <p:nvPr>
            <p:ph idx="1" type="subTitle"/>
          </p:nvPr>
        </p:nvSpPr>
        <p:spPr>
          <a:xfrm>
            <a:off x="3216000" y="3064650"/>
            <a:ext cx="2712000" cy="11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0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10"/>
          <p:cNvGrpSpPr/>
          <p:nvPr/>
        </p:nvGrpSpPr>
        <p:grpSpPr>
          <a:xfrm rot="10800000">
            <a:off x="0" y="0"/>
            <a:ext cx="9144000" cy="5143500"/>
            <a:chOff x="0" y="0"/>
            <a:chExt cx="9144000" cy="5143500"/>
          </a:xfrm>
        </p:grpSpPr>
        <p:pic>
          <p:nvPicPr>
            <p:cNvPr id="282" name="Google Shape;282;p1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>
              <a:off x="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 rot="10800000">
              <a:off x="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flipH="1">
              <a:off x="4572000" y="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0"/>
            <p:cNvPicPr preferRelativeResize="0"/>
            <p:nvPr/>
          </p:nvPicPr>
          <p:blipFill>
            <a:blip r:embed="rId3">
              <a:alphaModFix amt="49000"/>
            </a:blip>
            <a:stretch>
              <a:fillRect/>
            </a:stretch>
          </p:blipFill>
          <p:spPr>
            <a:xfrm rot="10800000">
              <a:off x="4572000" y="2571750"/>
              <a:ext cx="4572000" cy="257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10"/>
          <p:cNvSpPr txBox="1"/>
          <p:nvPr>
            <p:ph type="ctrTitle"/>
          </p:nvPr>
        </p:nvSpPr>
        <p:spPr>
          <a:xfrm flipH="1">
            <a:off x="2460025" y="2853750"/>
            <a:ext cx="4224000" cy="1914600"/>
          </a:xfrm>
          <a:prstGeom prst="rect">
            <a:avLst/>
          </a:prstGeom>
          <a:solidFill>
            <a:srgbClr val="FFF9E9">
              <a:alpha val="61900"/>
            </a:srgbClr>
          </a:solidFill>
          <a:effectLst>
            <a:outerShdw blurRad="414338" rotWithShape="0" algn="bl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287" name="Google Shape;287;p10"/>
          <p:cNvGrpSpPr/>
          <p:nvPr/>
        </p:nvGrpSpPr>
        <p:grpSpPr>
          <a:xfrm flipH="1" rot="-627589">
            <a:off x="-139020" y="4480316"/>
            <a:ext cx="2292595" cy="2032555"/>
            <a:chOff x="1389975" y="971075"/>
            <a:chExt cx="746300" cy="661650"/>
          </a:xfrm>
        </p:grpSpPr>
        <p:sp>
          <p:nvSpPr>
            <p:cNvPr id="288" name="Google Shape;288;p10"/>
            <p:cNvSpPr/>
            <p:nvPr/>
          </p:nvSpPr>
          <p:spPr>
            <a:xfrm>
              <a:off x="1880700" y="1006550"/>
              <a:ext cx="79025" cy="36750"/>
            </a:xfrm>
            <a:custGeom>
              <a:rect b="b" l="l" r="r" t="t"/>
              <a:pathLst>
                <a:path extrusionOk="0" h="1470" w="3161">
                  <a:moveTo>
                    <a:pt x="2474" y="0"/>
                  </a:moveTo>
                  <a:cubicBezTo>
                    <a:pt x="2414" y="0"/>
                    <a:pt x="2349" y="3"/>
                    <a:pt x="2283" y="10"/>
                  </a:cubicBezTo>
                  <a:cubicBezTo>
                    <a:pt x="1817" y="57"/>
                    <a:pt x="1398" y="208"/>
                    <a:pt x="1049" y="441"/>
                  </a:cubicBezTo>
                  <a:cubicBezTo>
                    <a:pt x="664" y="709"/>
                    <a:pt x="1" y="1373"/>
                    <a:pt x="47" y="1442"/>
                  </a:cubicBezTo>
                  <a:cubicBezTo>
                    <a:pt x="57" y="1460"/>
                    <a:pt x="72" y="1470"/>
                    <a:pt x="96" y="1470"/>
                  </a:cubicBezTo>
                  <a:cubicBezTo>
                    <a:pt x="186" y="1470"/>
                    <a:pt x="408" y="1331"/>
                    <a:pt x="1014" y="918"/>
                  </a:cubicBezTo>
                  <a:cubicBezTo>
                    <a:pt x="1654" y="488"/>
                    <a:pt x="2120" y="290"/>
                    <a:pt x="2678" y="232"/>
                  </a:cubicBezTo>
                  <a:cubicBezTo>
                    <a:pt x="3160" y="170"/>
                    <a:pt x="2920" y="0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597825" y="1327450"/>
              <a:ext cx="35225" cy="6975"/>
            </a:xfrm>
            <a:custGeom>
              <a:rect b="b" l="l" r="r" t="t"/>
              <a:pathLst>
                <a:path extrusionOk="0" h="279" w="1409">
                  <a:moveTo>
                    <a:pt x="1177" y="0"/>
                  </a:moveTo>
                  <a:cubicBezTo>
                    <a:pt x="818" y="0"/>
                    <a:pt x="159" y="101"/>
                    <a:pt x="58" y="202"/>
                  </a:cubicBezTo>
                  <a:cubicBezTo>
                    <a:pt x="4" y="255"/>
                    <a:pt x="1" y="279"/>
                    <a:pt x="113" y="279"/>
                  </a:cubicBezTo>
                  <a:cubicBezTo>
                    <a:pt x="172" y="279"/>
                    <a:pt x="263" y="272"/>
                    <a:pt x="395" y="260"/>
                  </a:cubicBezTo>
                  <a:cubicBezTo>
                    <a:pt x="908" y="225"/>
                    <a:pt x="1408" y="121"/>
                    <a:pt x="1408" y="51"/>
                  </a:cubicBezTo>
                  <a:cubicBezTo>
                    <a:pt x="1408" y="15"/>
                    <a:pt x="1315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1909225" y="1139025"/>
              <a:ext cx="9050" cy="33400"/>
            </a:xfrm>
            <a:custGeom>
              <a:rect b="b" l="l" r="r" t="t"/>
              <a:pathLst>
                <a:path extrusionOk="0" h="1336" w="362">
                  <a:moveTo>
                    <a:pt x="261" y="0"/>
                  </a:moveTo>
                  <a:cubicBezTo>
                    <a:pt x="253" y="0"/>
                    <a:pt x="243" y="3"/>
                    <a:pt x="234" y="9"/>
                  </a:cubicBezTo>
                  <a:cubicBezTo>
                    <a:pt x="164" y="55"/>
                    <a:pt x="1" y="789"/>
                    <a:pt x="1" y="1080"/>
                  </a:cubicBezTo>
                  <a:cubicBezTo>
                    <a:pt x="1" y="1219"/>
                    <a:pt x="24" y="1336"/>
                    <a:pt x="59" y="1336"/>
                  </a:cubicBezTo>
                  <a:cubicBezTo>
                    <a:pt x="152" y="1336"/>
                    <a:pt x="350" y="707"/>
                    <a:pt x="362" y="404"/>
                  </a:cubicBezTo>
                  <a:cubicBezTo>
                    <a:pt x="362" y="148"/>
                    <a:pt x="325" y="0"/>
                    <a:pt x="2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722375" y="1197725"/>
              <a:ext cx="9450" cy="18250"/>
            </a:xfrm>
            <a:custGeom>
              <a:rect b="b" l="l" r="r" t="t"/>
              <a:pathLst>
                <a:path extrusionOk="0" h="730" w="378">
                  <a:moveTo>
                    <a:pt x="93" y="1"/>
                  </a:moveTo>
                  <a:cubicBezTo>
                    <a:pt x="0" y="1"/>
                    <a:pt x="35" y="210"/>
                    <a:pt x="152" y="478"/>
                  </a:cubicBezTo>
                  <a:cubicBezTo>
                    <a:pt x="235" y="645"/>
                    <a:pt x="301" y="730"/>
                    <a:pt x="337" y="730"/>
                  </a:cubicBezTo>
                  <a:cubicBezTo>
                    <a:pt x="370" y="730"/>
                    <a:pt x="378" y="654"/>
                    <a:pt x="350" y="501"/>
                  </a:cubicBezTo>
                  <a:cubicBezTo>
                    <a:pt x="315" y="245"/>
                    <a:pt x="187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909225" y="1028950"/>
              <a:ext cx="46900" cy="20800"/>
            </a:xfrm>
            <a:custGeom>
              <a:rect b="b" l="l" r="r" t="t"/>
              <a:pathLst>
                <a:path extrusionOk="0" h="832" w="1876">
                  <a:moveTo>
                    <a:pt x="1437" y="1"/>
                  </a:moveTo>
                  <a:cubicBezTo>
                    <a:pt x="1219" y="1"/>
                    <a:pt x="942" y="55"/>
                    <a:pt x="757" y="151"/>
                  </a:cubicBezTo>
                  <a:cubicBezTo>
                    <a:pt x="513" y="267"/>
                    <a:pt x="1" y="698"/>
                    <a:pt x="1" y="779"/>
                  </a:cubicBezTo>
                  <a:cubicBezTo>
                    <a:pt x="1" y="813"/>
                    <a:pt x="17" y="831"/>
                    <a:pt x="57" y="831"/>
                  </a:cubicBezTo>
                  <a:cubicBezTo>
                    <a:pt x="140" y="831"/>
                    <a:pt x="326" y="754"/>
                    <a:pt x="688" y="581"/>
                  </a:cubicBezTo>
                  <a:cubicBezTo>
                    <a:pt x="979" y="430"/>
                    <a:pt x="1328" y="302"/>
                    <a:pt x="1479" y="290"/>
                  </a:cubicBezTo>
                  <a:cubicBezTo>
                    <a:pt x="1794" y="255"/>
                    <a:pt x="1875" y="174"/>
                    <a:pt x="1724" y="57"/>
                  </a:cubicBezTo>
                  <a:cubicBezTo>
                    <a:pt x="1668" y="19"/>
                    <a:pt x="1563" y="1"/>
                    <a:pt x="1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934550" y="1050725"/>
              <a:ext cx="26325" cy="8850"/>
            </a:xfrm>
            <a:custGeom>
              <a:rect b="b" l="l" r="r" t="t"/>
              <a:pathLst>
                <a:path extrusionOk="0" h="354" w="1053">
                  <a:moveTo>
                    <a:pt x="818" y="1"/>
                  </a:moveTo>
                  <a:cubicBezTo>
                    <a:pt x="810" y="1"/>
                    <a:pt x="801" y="1"/>
                    <a:pt x="792" y="1"/>
                  </a:cubicBezTo>
                  <a:cubicBezTo>
                    <a:pt x="594" y="13"/>
                    <a:pt x="1" y="246"/>
                    <a:pt x="1" y="304"/>
                  </a:cubicBezTo>
                  <a:cubicBezTo>
                    <a:pt x="1" y="337"/>
                    <a:pt x="47" y="353"/>
                    <a:pt x="125" y="353"/>
                  </a:cubicBezTo>
                  <a:cubicBezTo>
                    <a:pt x="240" y="353"/>
                    <a:pt x="422" y="320"/>
                    <a:pt x="629" y="257"/>
                  </a:cubicBezTo>
                  <a:cubicBezTo>
                    <a:pt x="944" y="156"/>
                    <a:pt x="1053" y="1"/>
                    <a:pt x="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988100" y="1423325"/>
              <a:ext cx="32625" cy="36550"/>
            </a:xfrm>
            <a:custGeom>
              <a:rect b="b" l="l" r="r" t="t"/>
              <a:pathLst>
                <a:path extrusionOk="0" h="1462" w="1305">
                  <a:moveTo>
                    <a:pt x="32" y="1"/>
                  </a:moveTo>
                  <a:cubicBezTo>
                    <a:pt x="11" y="1"/>
                    <a:pt x="1" y="16"/>
                    <a:pt x="1" y="46"/>
                  </a:cubicBezTo>
                  <a:cubicBezTo>
                    <a:pt x="1" y="69"/>
                    <a:pt x="140" y="267"/>
                    <a:pt x="315" y="477"/>
                  </a:cubicBezTo>
                  <a:cubicBezTo>
                    <a:pt x="490" y="698"/>
                    <a:pt x="723" y="1001"/>
                    <a:pt x="839" y="1164"/>
                  </a:cubicBezTo>
                  <a:cubicBezTo>
                    <a:pt x="985" y="1366"/>
                    <a:pt x="1080" y="1462"/>
                    <a:pt x="1148" y="1462"/>
                  </a:cubicBezTo>
                  <a:cubicBezTo>
                    <a:pt x="1177" y="1462"/>
                    <a:pt x="1202" y="1444"/>
                    <a:pt x="1223" y="1408"/>
                  </a:cubicBezTo>
                  <a:cubicBezTo>
                    <a:pt x="1305" y="1269"/>
                    <a:pt x="1153" y="1024"/>
                    <a:pt x="664" y="523"/>
                  </a:cubicBezTo>
                  <a:cubicBezTo>
                    <a:pt x="298" y="166"/>
                    <a:pt x="10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1875225" y="1402950"/>
              <a:ext cx="24125" cy="20300"/>
            </a:xfrm>
            <a:custGeom>
              <a:rect b="b" l="l" r="r" t="t"/>
              <a:pathLst>
                <a:path extrusionOk="0" h="812" w="965">
                  <a:moveTo>
                    <a:pt x="95" y="0"/>
                  </a:moveTo>
                  <a:cubicBezTo>
                    <a:pt x="26" y="0"/>
                    <a:pt x="0" y="69"/>
                    <a:pt x="33" y="186"/>
                  </a:cubicBezTo>
                  <a:cubicBezTo>
                    <a:pt x="68" y="279"/>
                    <a:pt x="196" y="395"/>
                    <a:pt x="616" y="675"/>
                  </a:cubicBezTo>
                  <a:cubicBezTo>
                    <a:pt x="743" y="765"/>
                    <a:pt x="851" y="811"/>
                    <a:pt x="912" y="811"/>
                  </a:cubicBezTo>
                  <a:cubicBezTo>
                    <a:pt x="946" y="811"/>
                    <a:pt x="965" y="797"/>
                    <a:pt x="965" y="768"/>
                  </a:cubicBezTo>
                  <a:cubicBezTo>
                    <a:pt x="965" y="698"/>
                    <a:pt x="348" y="116"/>
                    <a:pt x="196" y="34"/>
                  </a:cubicBezTo>
                  <a:cubicBezTo>
                    <a:pt x="157" y="11"/>
                    <a:pt x="123" y="0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1440050" y="1416425"/>
              <a:ext cx="84725" cy="14500"/>
            </a:xfrm>
            <a:custGeom>
              <a:rect b="b" l="l" r="r" t="t"/>
              <a:pathLst>
                <a:path extrusionOk="0" h="580" w="3389">
                  <a:moveTo>
                    <a:pt x="85" y="0"/>
                  </a:moveTo>
                  <a:cubicBezTo>
                    <a:pt x="19" y="0"/>
                    <a:pt x="0" y="21"/>
                    <a:pt x="0" y="66"/>
                  </a:cubicBezTo>
                  <a:cubicBezTo>
                    <a:pt x="0" y="229"/>
                    <a:pt x="559" y="462"/>
                    <a:pt x="1211" y="555"/>
                  </a:cubicBezTo>
                  <a:cubicBezTo>
                    <a:pt x="1316" y="572"/>
                    <a:pt x="1435" y="580"/>
                    <a:pt x="1563" y="580"/>
                  </a:cubicBezTo>
                  <a:cubicBezTo>
                    <a:pt x="2059" y="580"/>
                    <a:pt x="2685" y="461"/>
                    <a:pt x="3120" y="276"/>
                  </a:cubicBezTo>
                  <a:cubicBezTo>
                    <a:pt x="3260" y="217"/>
                    <a:pt x="3388" y="147"/>
                    <a:pt x="3388" y="113"/>
                  </a:cubicBezTo>
                  <a:cubicBezTo>
                    <a:pt x="3388" y="54"/>
                    <a:pt x="3178" y="23"/>
                    <a:pt x="2876" y="23"/>
                  </a:cubicBezTo>
                  <a:cubicBezTo>
                    <a:pt x="2701" y="23"/>
                    <a:pt x="2496" y="33"/>
                    <a:pt x="2282" y="54"/>
                  </a:cubicBezTo>
                  <a:cubicBezTo>
                    <a:pt x="2074" y="77"/>
                    <a:pt x="1798" y="87"/>
                    <a:pt x="1508" y="87"/>
                  </a:cubicBezTo>
                  <a:cubicBezTo>
                    <a:pt x="1053" y="87"/>
                    <a:pt x="565" y="62"/>
                    <a:pt x="245" y="19"/>
                  </a:cubicBezTo>
                  <a:cubicBezTo>
                    <a:pt x="174" y="7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1627475" y="1573425"/>
              <a:ext cx="60550" cy="29425"/>
            </a:xfrm>
            <a:custGeom>
              <a:rect b="b" l="l" r="r" t="t"/>
              <a:pathLst>
                <a:path extrusionOk="0" h="1177" w="2422">
                  <a:moveTo>
                    <a:pt x="2382" y="1"/>
                  </a:moveTo>
                  <a:cubicBezTo>
                    <a:pt x="2308" y="1"/>
                    <a:pt x="2097" y="115"/>
                    <a:pt x="1643" y="399"/>
                  </a:cubicBezTo>
                  <a:cubicBezTo>
                    <a:pt x="1014" y="771"/>
                    <a:pt x="618" y="923"/>
                    <a:pt x="257" y="923"/>
                  </a:cubicBezTo>
                  <a:cubicBezTo>
                    <a:pt x="36" y="923"/>
                    <a:pt x="1" y="946"/>
                    <a:pt x="13" y="1027"/>
                  </a:cubicBezTo>
                  <a:cubicBezTo>
                    <a:pt x="24" y="1086"/>
                    <a:pt x="106" y="1144"/>
                    <a:pt x="199" y="1156"/>
                  </a:cubicBezTo>
                  <a:cubicBezTo>
                    <a:pt x="270" y="1170"/>
                    <a:pt x="342" y="1177"/>
                    <a:pt x="417" y="1177"/>
                  </a:cubicBezTo>
                  <a:cubicBezTo>
                    <a:pt x="649" y="1177"/>
                    <a:pt x="904" y="1107"/>
                    <a:pt x="1212" y="958"/>
                  </a:cubicBezTo>
                  <a:cubicBezTo>
                    <a:pt x="1666" y="748"/>
                    <a:pt x="2388" y="201"/>
                    <a:pt x="2411" y="61"/>
                  </a:cubicBezTo>
                  <a:cubicBezTo>
                    <a:pt x="2421" y="22"/>
                    <a:pt x="2415" y="1"/>
                    <a:pt x="2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1389975" y="971075"/>
              <a:ext cx="746300" cy="661650"/>
            </a:xfrm>
            <a:custGeom>
              <a:rect b="b" l="l" r="r" t="t"/>
              <a:pathLst>
                <a:path extrusionOk="0" h="26466" w="29852">
                  <a:moveTo>
                    <a:pt x="11306" y="1290"/>
                  </a:moveTo>
                  <a:cubicBezTo>
                    <a:pt x="12516" y="1290"/>
                    <a:pt x="13622" y="1977"/>
                    <a:pt x="14123" y="3048"/>
                  </a:cubicBezTo>
                  <a:cubicBezTo>
                    <a:pt x="14589" y="4061"/>
                    <a:pt x="14833" y="5749"/>
                    <a:pt x="14973" y="9067"/>
                  </a:cubicBezTo>
                  <a:cubicBezTo>
                    <a:pt x="15019" y="10347"/>
                    <a:pt x="15136" y="11488"/>
                    <a:pt x="15229" y="11768"/>
                  </a:cubicBezTo>
                  <a:cubicBezTo>
                    <a:pt x="15247" y="11804"/>
                    <a:pt x="15251" y="11833"/>
                    <a:pt x="15241" y="11833"/>
                  </a:cubicBezTo>
                  <a:cubicBezTo>
                    <a:pt x="15238" y="11833"/>
                    <a:pt x="15234" y="11831"/>
                    <a:pt x="15229" y="11826"/>
                  </a:cubicBezTo>
                  <a:cubicBezTo>
                    <a:pt x="15217" y="11814"/>
                    <a:pt x="15008" y="11290"/>
                    <a:pt x="14763" y="10673"/>
                  </a:cubicBezTo>
                  <a:cubicBezTo>
                    <a:pt x="14239" y="9276"/>
                    <a:pt x="13972" y="8706"/>
                    <a:pt x="13646" y="8252"/>
                  </a:cubicBezTo>
                  <a:cubicBezTo>
                    <a:pt x="13340" y="7822"/>
                    <a:pt x="13039" y="7598"/>
                    <a:pt x="12799" y="7598"/>
                  </a:cubicBezTo>
                  <a:cubicBezTo>
                    <a:pt x="12655" y="7598"/>
                    <a:pt x="12534" y="7678"/>
                    <a:pt x="12446" y="7844"/>
                  </a:cubicBezTo>
                  <a:cubicBezTo>
                    <a:pt x="12190" y="8345"/>
                    <a:pt x="12831" y="10045"/>
                    <a:pt x="13739" y="11325"/>
                  </a:cubicBezTo>
                  <a:lnTo>
                    <a:pt x="14076" y="11803"/>
                  </a:lnTo>
                  <a:lnTo>
                    <a:pt x="13809" y="11547"/>
                  </a:lnTo>
                  <a:cubicBezTo>
                    <a:pt x="13483" y="11244"/>
                    <a:pt x="12365" y="9975"/>
                    <a:pt x="12155" y="9684"/>
                  </a:cubicBezTo>
                  <a:cubicBezTo>
                    <a:pt x="12062" y="9543"/>
                    <a:pt x="11980" y="9472"/>
                    <a:pt x="11927" y="9472"/>
                  </a:cubicBezTo>
                  <a:cubicBezTo>
                    <a:pt x="11888" y="9472"/>
                    <a:pt x="11864" y="9511"/>
                    <a:pt x="11864" y="9591"/>
                  </a:cubicBezTo>
                  <a:cubicBezTo>
                    <a:pt x="11864" y="9823"/>
                    <a:pt x="12668" y="10941"/>
                    <a:pt x="13564" y="11954"/>
                  </a:cubicBezTo>
                  <a:cubicBezTo>
                    <a:pt x="13692" y="12105"/>
                    <a:pt x="13785" y="12222"/>
                    <a:pt x="13774" y="12222"/>
                  </a:cubicBezTo>
                  <a:cubicBezTo>
                    <a:pt x="13762" y="12222"/>
                    <a:pt x="13552" y="12094"/>
                    <a:pt x="13308" y="11931"/>
                  </a:cubicBezTo>
                  <a:cubicBezTo>
                    <a:pt x="13063" y="11779"/>
                    <a:pt x="12167" y="11255"/>
                    <a:pt x="11329" y="10778"/>
                  </a:cubicBezTo>
                  <a:cubicBezTo>
                    <a:pt x="9408" y="9672"/>
                    <a:pt x="8663" y="9183"/>
                    <a:pt x="7044" y="7949"/>
                  </a:cubicBezTo>
                  <a:cubicBezTo>
                    <a:pt x="4786" y="6226"/>
                    <a:pt x="4483" y="5958"/>
                    <a:pt x="4215" y="5411"/>
                  </a:cubicBezTo>
                  <a:cubicBezTo>
                    <a:pt x="4087" y="5155"/>
                    <a:pt x="4064" y="5015"/>
                    <a:pt x="4064" y="4678"/>
                  </a:cubicBezTo>
                  <a:cubicBezTo>
                    <a:pt x="4064" y="4084"/>
                    <a:pt x="4285" y="3618"/>
                    <a:pt x="4809" y="3106"/>
                  </a:cubicBezTo>
                  <a:cubicBezTo>
                    <a:pt x="5473" y="2454"/>
                    <a:pt x="6090" y="2233"/>
                    <a:pt x="7533" y="2128"/>
                  </a:cubicBezTo>
                  <a:cubicBezTo>
                    <a:pt x="8558" y="2058"/>
                    <a:pt x="8919" y="1988"/>
                    <a:pt x="9711" y="1674"/>
                  </a:cubicBezTo>
                  <a:cubicBezTo>
                    <a:pt x="10514" y="1359"/>
                    <a:pt x="10805" y="1290"/>
                    <a:pt x="11306" y="1290"/>
                  </a:cubicBezTo>
                  <a:close/>
                  <a:moveTo>
                    <a:pt x="12803" y="7971"/>
                  </a:moveTo>
                  <a:cubicBezTo>
                    <a:pt x="12867" y="7971"/>
                    <a:pt x="12972" y="8061"/>
                    <a:pt x="13133" y="8240"/>
                  </a:cubicBezTo>
                  <a:cubicBezTo>
                    <a:pt x="13506" y="8636"/>
                    <a:pt x="13820" y="9253"/>
                    <a:pt x="14449" y="10790"/>
                  </a:cubicBezTo>
                  <a:cubicBezTo>
                    <a:pt x="14728" y="11477"/>
                    <a:pt x="14996" y="12129"/>
                    <a:pt x="15054" y="12245"/>
                  </a:cubicBezTo>
                  <a:cubicBezTo>
                    <a:pt x="15101" y="12361"/>
                    <a:pt x="15124" y="12455"/>
                    <a:pt x="15113" y="12455"/>
                  </a:cubicBezTo>
                  <a:cubicBezTo>
                    <a:pt x="15054" y="12455"/>
                    <a:pt x="13995" y="11081"/>
                    <a:pt x="13715" y="10650"/>
                  </a:cubicBezTo>
                  <a:cubicBezTo>
                    <a:pt x="13110" y="9707"/>
                    <a:pt x="12714" y="8764"/>
                    <a:pt x="12714" y="8252"/>
                  </a:cubicBezTo>
                  <a:cubicBezTo>
                    <a:pt x="12714" y="8064"/>
                    <a:pt x="12738" y="7971"/>
                    <a:pt x="12803" y="7971"/>
                  </a:cubicBezTo>
                  <a:close/>
                  <a:moveTo>
                    <a:pt x="21179" y="5751"/>
                  </a:moveTo>
                  <a:cubicBezTo>
                    <a:pt x="21281" y="5751"/>
                    <a:pt x="21344" y="5789"/>
                    <a:pt x="21469" y="5923"/>
                  </a:cubicBezTo>
                  <a:cubicBezTo>
                    <a:pt x="21958" y="6401"/>
                    <a:pt x="21877" y="7227"/>
                    <a:pt x="21213" y="8729"/>
                  </a:cubicBezTo>
                  <a:cubicBezTo>
                    <a:pt x="20491" y="10371"/>
                    <a:pt x="19711" y="11384"/>
                    <a:pt x="18209" y="12618"/>
                  </a:cubicBezTo>
                  <a:cubicBezTo>
                    <a:pt x="17802" y="12955"/>
                    <a:pt x="17336" y="13374"/>
                    <a:pt x="17173" y="13561"/>
                  </a:cubicBezTo>
                  <a:cubicBezTo>
                    <a:pt x="17032" y="13712"/>
                    <a:pt x="16952" y="13791"/>
                    <a:pt x="16924" y="13791"/>
                  </a:cubicBezTo>
                  <a:cubicBezTo>
                    <a:pt x="16888" y="13791"/>
                    <a:pt x="16931" y="13671"/>
                    <a:pt x="17033" y="13421"/>
                  </a:cubicBezTo>
                  <a:cubicBezTo>
                    <a:pt x="17080" y="13316"/>
                    <a:pt x="17383" y="12862"/>
                    <a:pt x="17720" y="12408"/>
                  </a:cubicBezTo>
                  <a:cubicBezTo>
                    <a:pt x="18791" y="10953"/>
                    <a:pt x="18978" y="10580"/>
                    <a:pt x="19455" y="8822"/>
                  </a:cubicBezTo>
                  <a:cubicBezTo>
                    <a:pt x="20060" y="6610"/>
                    <a:pt x="20456" y="5865"/>
                    <a:pt x="21073" y="5760"/>
                  </a:cubicBezTo>
                  <a:cubicBezTo>
                    <a:pt x="21114" y="5755"/>
                    <a:pt x="21149" y="5751"/>
                    <a:pt x="21179" y="5751"/>
                  </a:cubicBezTo>
                  <a:close/>
                  <a:moveTo>
                    <a:pt x="22016" y="420"/>
                  </a:moveTo>
                  <a:cubicBezTo>
                    <a:pt x="22284" y="420"/>
                    <a:pt x="22535" y="475"/>
                    <a:pt x="22761" y="591"/>
                  </a:cubicBezTo>
                  <a:cubicBezTo>
                    <a:pt x="23262" y="847"/>
                    <a:pt x="23576" y="1243"/>
                    <a:pt x="24100" y="2221"/>
                  </a:cubicBezTo>
                  <a:cubicBezTo>
                    <a:pt x="24717" y="3374"/>
                    <a:pt x="25148" y="3851"/>
                    <a:pt x="26173" y="4445"/>
                  </a:cubicBezTo>
                  <a:cubicBezTo>
                    <a:pt x="27616" y="5283"/>
                    <a:pt x="28047" y="5656"/>
                    <a:pt x="28385" y="6331"/>
                  </a:cubicBezTo>
                  <a:cubicBezTo>
                    <a:pt x="28652" y="6890"/>
                    <a:pt x="28734" y="7355"/>
                    <a:pt x="28711" y="8135"/>
                  </a:cubicBezTo>
                  <a:cubicBezTo>
                    <a:pt x="28676" y="8927"/>
                    <a:pt x="28524" y="9486"/>
                    <a:pt x="28129" y="10254"/>
                  </a:cubicBezTo>
                  <a:cubicBezTo>
                    <a:pt x="27453" y="11558"/>
                    <a:pt x="26371" y="12524"/>
                    <a:pt x="24717" y="13316"/>
                  </a:cubicBezTo>
                  <a:cubicBezTo>
                    <a:pt x="23460" y="13922"/>
                    <a:pt x="22016" y="14317"/>
                    <a:pt x="20433" y="14504"/>
                  </a:cubicBezTo>
                  <a:cubicBezTo>
                    <a:pt x="20049" y="14550"/>
                    <a:pt x="19327" y="14597"/>
                    <a:pt x="18826" y="14620"/>
                  </a:cubicBezTo>
                  <a:lnTo>
                    <a:pt x="17930" y="14655"/>
                  </a:lnTo>
                  <a:lnTo>
                    <a:pt x="18431" y="14539"/>
                  </a:lnTo>
                  <a:cubicBezTo>
                    <a:pt x="19909" y="14213"/>
                    <a:pt x="21341" y="13665"/>
                    <a:pt x="22307" y="13037"/>
                  </a:cubicBezTo>
                  <a:cubicBezTo>
                    <a:pt x="22727" y="12769"/>
                    <a:pt x="22796" y="12687"/>
                    <a:pt x="22668" y="12641"/>
                  </a:cubicBezTo>
                  <a:cubicBezTo>
                    <a:pt x="22663" y="12639"/>
                    <a:pt x="22656" y="12638"/>
                    <a:pt x="22646" y="12638"/>
                  </a:cubicBezTo>
                  <a:cubicBezTo>
                    <a:pt x="22556" y="12638"/>
                    <a:pt x="22287" y="12739"/>
                    <a:pt x="21970" y="12897"/>
                  </a:cubicBezTo>
                  <a:cubicBezTo>
                    <a:pt x="21201" y="13258"/>
                    <a:pt x="20701" y="13456"/>
                    <a:pt x="19816" y="13735"/>
                  </a:cubicBezTo>
                  <a:cubicBezTo>
                    <a:pt x="19164" y="13945"/>
                    <a:pt x="17907" y="14259"/>
                    <a:pt x="17720" y="14259"/>
                  </a:cubicBezTo>
                  <a:cubicBezTo>
                    <a:pt x="17685" y="14259"/>
                    <a:pt x="17930" y="14108"/>
                    <a:pt x="18268" y="13922"/>
                  </a:cubicBezTo>
                  <a:cubicBezTo>
                    <a:pt x="19315" y="13374"/>
                    <a:pt x="20666" y="12478"/>
                    <a:pt x="20666" y="12327"/>
                  </a:cubicBezTo>
                  <a:cubicBezTo>
                    <a:pt x="20666" y="12308"/>
                    <a:pt x="20659" y="12296"/>
                    <a:pt x="20638" y="12296"/>
                  </a:cubicBezTo>
                  <a:cubicBezTo>
                    <a:pt x="20567" y="12296"/>
                    <a:pt x="20338" y="12422"/>
                    <a:pt x="19676" y="12816"/>
                  </a:cubicBezTo>
                  <a:cubicBezTo>
                    <a:pt x="18896" y="13281"/>
                    <a:pt x="17534" y="13968"/>
                    <a:pt x="17383" y="13968"/>
                  </a:cubicBezTo>
                  <a:cubicBezTo>
                    <a:pt x="17278" y="13968"/>
                    <a:pt x="17639" y="13619"/>
                    <a:pt x="18489" y="12897"/>
                  </a:cubicBezTo>
                  <a:cubicBezTo>
                    <a:pt x="20235" y="11442"/>
                    <a:pt x="21085" y="10289"/>
                    <a:pt x="21749" y="8508"/>
                  </a:cubicBezTo>
                  <a:cubicBezTo>
                    <a:pt x="22110" y="7530"/>
                    <a:pt x="22203" y="6855"/>
                    <a:pt x="22040" y="6307"/>
                  </a:cubicBezTo>
                  <a:cubicBezTo>
                    <a:pt x="21912" y="5877"/>
                    <a:pt x="21609" y="5574"/>
                    <a:pt x="21271" y="5539"/>
                  </a:cubicBezTo>
                  <a:cubicBezTo>
                    <a:pt x="21192" y="5528"/>
                    <a:pt x="21122" y="5523"/>
                    <a:pt x="21059" y="5523"/>
                  </a:cubicBezTo>
                  <a:cubicBezTo>
                    <a:pt x="20844" y="5523"/>
                    <a:pt x="20703" y="5589"/>
                    <a:pt x="20515" y="5760"/>
                  </a:cubicBezTo>
                  <a:cubicBezTo>
                    <a:pt x="20014" y="6203"/>
                    <a:pt x="19746" y="6796"/>
                    <a:pt x="19176" y="8729"/>
                  </a:cubicBezTo>
                  <a:cubicBezTo>
                    <a:pt x="18698" y="10324"/>
                    <a:pt x="18419" y="10929"/>
                    <a:pt x="17581" y="12059"/>
                  </a:cubicBezTo>
                  <a:cubicBezTo>
                    <a:pt x="17243" y="12513"/>
                    <a:pt x="16929" y="12944"/>
                    <a:pt x="16882" y="13013"/>
                  </a:cubicBezTo>
                  <a:cubicBezTo>
                    <a:pt x="16850" y="13062"/>
                    <a:pt x="16829" y="13090"/>
                    <a:pt x="16818" y="13090"/>
                  </a:cubicBezTo>
                  <a:cubicBezTo>
                    <a:pt x="16797" y="13090"/>
                    <a:pt x="16813" y="12986"/>
                    <a:pt x="16859" y="12711"/>
                  </a:cubicBezTo>
                  <a:cubicBezTo>
                    <a:pt x="17022" y="11721"/>
                    <a:pt x="17325" y="10697"/>
                    <a:pt x="17779" y="9544"/>
                  </a:cubicBezTo>
                  <a:cubicBezTo>
                    <a:pt x="17965" y="9078"/>
                    <a:pt x="18105" y="8694"/>
                    <a:pt x="18093" y="8683"/>
                  </a:cubicBezTo>
                  <a:cubicBezTo>
                    <a:pt x="18081" y="8671"/>
                    <a:pt x="18067" y="8665"/>
                    <a:pt x="18052" y="8665"/>
                  </a:cubicBezTo>
                  <a:cubicBezTo>
                    <a:pt x="17750" y="8665"/>
                    <a:pt x="16797" y="10876"/>
                    <a:pt x="16498" y="12350"/>
                  </a:cubicBezTo>
                  <a:cubicBezTo>
                    <a:pt x="16434" y="12656"/>
                    <a:pt x="16403" y="12778"/>
                    <a:pt x="16378" y="12778"/>
                  </a:cubicBezTo>
                  <a:cubicBezTo>
                    <a:pt x="16367" y="12778"/>
                    <a:pt x="16357" y="12754"/>
                    <a:pt x="16347" y="12711"/>
                  </a:cubicBezTo>
                  <a:cubicBezTo>
                    <a:pt x="16312" y="12548"/>
                    <a:pt x="16335" y="11325"/>
                    <a:pt x="16416" y="9986"/>
                  </a:cubicBezTo>
                  <a:cubicBezTo>
                    <a:pt x="16451" y="9428"/>
                    <a:pt x="16440" y="9346"/>
                    <a:pt x="16358" y="9346"/>
                  </a:cubicBezTo>
                  <a:cubicBezTo>
                    <a:pt x="16300" y="9346"/>
                    <a:pt x="16253" y="9463"/>
                    <a:pt x="16184" y="9730"/>
                  </a:cubicBezTo>
                  <a:cubicBezTo>
                    <a:pt x="16114" y="10080"/>
                    <a:pt x="15951" y="11395"/>
                    <a:pt x="15916" y="12059"/>
                  </a:cubicBezTo>
                  <a:cubicBezTo>
                    <a:pt x="15910" y="12140"/>
                    <a:pt x="15901" y="12177"/>
                    <a:pt x="15891" y="12177"/>
                  </a:cubicBezTo>
                  <a:cubicBezTo>
                    <a:pt x="15840" y="12177"/>
                    <a:pt x="15747" y="11315"/>
                    <a:pt x="15718" y="10534"/>
                  </a:cubicBezTo>
                  <a:cubicBezTo>
                    <a:pt x="15660" y="8822"/>
                    <a:pt x="15974" y="7239"/>
                    <a:pt x="16719" y="5469"/>
                  </a:cubicBezTo>
                  <a:cubicBezTo>
                    <a:pt x="17925" y="2615"/>
                    <a:pt x="20320" y="420"/>
                    <a:pt x="22016" y="420"/>
                  </a:cubicBezTo>
                  <a:close/>
                  <a:moveTo>
                    <a:pt x="9894" y="13642"/>
                  </a:moveTo>
                  <a:cubicBezTo>
                    <a:pt x="10500" y="13642"/>
                    <a:pt x="11278" y="13686"/>
                    <a:pt x="12237" y="13770"/>
                  </a:cubicBezTo>
                  <a:cubicBezTo>
                    <a:pt x="14018" y="13945"/>
                    <a:pt x="14763" y="14038"/>
                    <a:pt x="15369" y="14178"/>
                  </a:cubicBezTo>
                  <a:lnTo>
                    <a:pt x="15788" y="14282"/>
                  </a:lnTo>
                  <a:lnTo>
                    <a:pt x="15369" y="14317"/>
                  </a:lnTo>
                  <a:cubicBezTo>
                    <a:pt x="15136" y="14341"/>
                    <a:pt x="14356" y="14387"/>
                    <a:pt x="13646" y="14422"/>
                  </a:cubicBezTo>
                  <a:cubicBezTo>
                    <a:pt x="12144" y="14492"/>
                    <a:pt x="11049" y="14620"/>
                    <a:pt x="9699" y="14900"/>
                  </a:cubicBezTo>
                  <a:cubicBezTo>
                    <a:pt x="9063" y="15033"/>
                    <a:pt x="8599" y="15100"/>
                    <a:pt x="8270" y="15100"/>
                  </a:cubicBezTo>
                  <a:cubicBezTo>
                    <a:pt x="7883" y="15100"/>
                    <a:pt x="7684" y="15007"/>
                    <a:pt x="7615" y="14818"/>
                  </a:cubicBezTo>
                  <a:cubicBezTo>
                    <a:pt x="7498" y="14480"/>
                    <a:pt x="7894" y="14050"/>
                    <a:pt x="8535" y="13793"/>
                  </a:cubicBezTo>
                  <a:cubicBezTo>
                    <a:pt x="8799" y="13691"/>
                    <a:pt x="9249" y="13642"/>
                    <a:pt x="9894" y="13642"/>
                  </a:cubicBezTo>
                  <a:close/>
                  <a:moveTo>
                    <a:pt x="16661" y="15039"/>
                  </a:moveTo>
                  <a:cubicBezTo>
                    <a:pt x="16812" y="15039"/>
                    <a:pt x="17441" y="15388"/>
                    <a:pt x="18221" y="15912"/>
                  </a:cubicBezTo>
                  <a:cubicBezTo>
                    <a:pt x="18710" y="16227"/>
                    <a:pt x="19327" y="16634"/>
                    <a:pt x="19595" y="16809"/>
                  </a:cubicBezTo>
                  <a:cubicBezTo>
                    <a:pt x="20270" y="17251"/>
                    <a:pt x="20619" y="17659"/>
                    <a:pt x="20736" y="18159"/>
                  </a:cubicBezTo>
                  <a:cubicBezTo>
                    <a:pt x="20794" y="18369"/>
                    <a:pt x="20689" y="18695"/>
                    <a:pt x="20549" y="18765"/>
                  </a:cubicBezTo>
                  <a:cubicBezTo>
                    <a:pt x="20487" y="18796"/>
                    <a:pt x="20438" y="18813"/>
                    <a:pt x="20385" y="18813"/>
                  </a:cubicBezTo>
                  <a:cubicBezTo>
                    <a:pt x="20299" y="18813"/>
                    <a:pt x="20201" y="18768"/>
                    <a:pt x="20014" y="18660"/>
                  </a:cubicBezTo>
                  <a:cubicBezTo>
                    <a:pt x="19665" y="18462"/>
                    <a:pt x="17965" y="16867"/>
                    <a:pt x="17394" y="16203"/>
                  </a:cubicBezTo>
                  <a:cubicBezTo>
                    <a:pt x="16754" y="15458"/>
                    <a:pt x="16486" y="15039"/>
                    <a:pt x="16661" y="15039"/>
                  </a:cubicBezTo>
                  <a:close/>
                  <a:moveTo>
                    <a:pt x="7588" y="10787"/>
                  </a:moveTo>
                  <a:cubicBezTo>
                    <a:pt x="8219" y="10787"/>
                    <a:pt x="9029" y="10966"/>
                    <a:pt x="9943" y="11302"/>
                  </a:cubicBezTo>
                  <a:cubicBezTo>
                    <a:pt x="10910" y="11663"/>
                    <a:pt x="13273" y="12816"/>
                    <a:pt x="13203" y="12885"/>
                  </a:cubicBezTo>
                  <a:cubicBezTo>
                    <a:pt x="13202" y="12886"/>
                    <a:pt x="13200" y="12887"/>
                    <a:pt x="13196" y="12887"/>
                  </a:cubicBezTo>
                  <a:cubicBezTo>
                    <a:pt x="13145" y="12887"/>
                    <a:pt x="12850" y="12821"/>
                    <a:pt x="12505" y="12746"/>
                  </a:cubicBezTo>
                  <a:cubicBezTo>
                    <a:pt x="11612" y="12520"/>
                    <a:pt x="10732" y="12379"/>
                    <a:pt x="10322" y="12379"/>
                  </a:cubicBezTo>
                  <a:cubicBezTo>
                    <a:pt x="10181" y="12379"/>
                    <a:pt x="10095" y="12396"/>
                    <a:pt x="10083" y="12431"/>
                  </a:cubicBezTo>
                  <a:cubicBezTo>
                    <a:pt x="10071" y="12466"/>
                    <a:pt x="10386" y="12571"/>
                    <a:pt x="10863" y="12699"/>
                  </a:cubicBezTo>
                  <a:cubicBezTo>
                    <a:pt x="11748" y="12920"/>
                    <a:pt x="13564" y="13456"/>
                    <a:pt x="13471" y="13468"/>
                  </a:cubicBezTo>
                  <a:cubicBezTo>
                    <a:pt x="13448" y="13468"/>
                    <a:pt x="13040" y="13421"/>
                    <a:pt x="12575" y="13351"/>
                  </a:cubicBezTo>
                  <a:cubicBezTo>
                    <a:pt x="12109" y="13293"/>
                    <a:pt x="11329" y="13211"/>
                    <a:pt x="10840" y="13176"/>
                  </a:cubicBezTo>
                  <a:cubicBezTo>
                    <a:pt x="10559" y="13154"/>
                    <a:pt x="10293" y="13143"/>
                    <a:pt x="10043" y="13143"/>
                  </a:cubicBezTo>
                  <a:cubicBezTo>
                    <a:pt x="8710" y="13143"/>
                    <a:pt x="7823" y="13457"/>
                    <a:pt x="7382" y="14085"/>
                  </a:cubicBezTo>
                  <a:cubicBezTo>
                    <a:pt x="7242" y="14282"/>
                    <a:pt x="7219" y="14376"/>
                    <a:pt x="7219" y="14655"/>
                  </a:cubicBezTo>
                  <a:cubicBezTo>
                    <a:pt x="7219" y="15028"/>
                    <a:pt x="7324" y="15225"/>
                    <a:pt x="7650" y="15412"/>
                  </a:cubicBezTo>
                  <a:cubicBezTo>
                    <a:pt x="7779" y="15486"/>
                    <a:pt x="7968" y="15525"/>
                    <a:pt x="8235" y="15525"/>
                  </a:cubicBezTo>
                  <a:cubicBezTo>
                    <a:pt x="8596" y="15525"/>
                    <a:pt x="9098" y="15454"/>
                    <a:pt x="9780" y="15307"/>
                  </a:cubicBezTo>
                  <a:cubicBezTo>
                    <a:pt x="10601" y="15139"/>
                    <a:pt x="11784" y="14951"/>
                    <a:pt x="12029" y="14951"/>
                  </a:cubicBezTo>
                  <a:cubicBezTo>
                    <a:pt x="12055" y="14951"/>
                    <a:pt x="12071" y="14953"/>
                    <a:pt x="12074" y="14958"/>
                  </a:cubicBezTo>
                  <a:cubicBezTo>
                    <a:pt x="12086" y="14969"/>
                    <a:pt x="11631" y="15121"/>
                    <a:pt x="11061" y="15307"/>
                  </a:cubicBezTo>
                  <a:cubicBezTo>
                    <a:pt x="9676" y="15773"/>
                    <a:pt x="8604" y="16180"/>
                    <a:pt x="8604" y="16250"/>
                  </a:cubicBezTo>
                  <a:cubicBezTo>
                    <a:pt x="8604" y="16273"/>
                    <a:pt x="8633" y="16285"/>
                    <a:pt x="8693" y="16285"/>
                  </a:cubicBezTo>
                  <a:cubicBezTo>
                    <a:pt x="8903" y="16285"/>
                    <a:pt x="9495" y="16141"/>
                    <a:pt x="10572" y="15843"/>
                  </a:cubicBezTo>
                  <a:cubicBezTo>
                    <a:pt x="12255" y="15365"/>
                    <a:pt x="13058" y="15146"/>
                    <a:pt x="13169" y="15146"/>
                  </a:cubicBezTo>
                  <a:cubicBezTo>
                    <a:pt x="13183" y="15146"/>
                    <a:pt x="13186" y="15149"/>
                    <a:pt x="13180" y="15156"/>
                  </a:cubicBezTo>
                  <a:cubicBezTo>
                    <a:pt x="13052" y="15284"/>
                    <a:pt x="11189" y="16495"/>
                    <a:pt x="10595" y="16844"/>
                  </a:cubicBezTo>
                  <a:cubicBezTo>
                    <a:pt x="8476" y="18113"/>
                    <a:pt x="6148" y="18974"/>
                    <a:pt x="4378" y="19161"/>
                  </a:cubicBezTo>
                  <a:cubicBezTo>
                    <a:pt x="4052" y="19184"/>
                    <a:pt x="3750" y="19207"/>
                    <a:pt x="3703" y="19207"/>
                  </a:cubicBezTo>
                  <a:cubicBezTo>
                    <a:pt x="2888" y="19137"/>
                    <a:pt x="2516" y="19056"/>
                    <a:pt x="2096" y="18846"/>
                  </a:cubicBezTo>
                  <a:cubicBezTo>
                    <a:pt x="1316" y="18439"/>
                    <a:pt x="897" y="17601"/>
                    <a:pt x="595" y="15808"/>
                  </a:cubicBezTo>
                  <a:cubicBezTo>
                    <a:pt x="420" y="14806"/>
                    <a:pt x="455" y="14026"/>
                    <a:pt x="664" y="13561"/>
                  </a:cubicBezTo>
                  <a:cubicBezTo>
                    <a:pt x="862" y="13142"/>
                    <a:pt x="1363" y="12618"/>
                    <a:pt x="1829" y="12338"/>
                  </a:cubicBezTo>
                  <a:cubicBezTo>
                    <a:pt x="2376" y="12012"/>
                    <a:pt x="2911" y="11861"/>
                    <a:pt x="4239" y="11640"/>
                  </a:cubicBezTo>
                  <a:cubicBezTo>
                    <a:pt x="5415" y="11442"/>
                    <a:pt x="5508" y="11418"/>
                    <a:pt x="6800" y="10918"/>
                  </a:cubicBezTo>
                  <a:cubicBezTo>
                    <a:pt x="7014" y="10830"/>
                    <a:pt x="7280" y="10787"/>
                    <a:pt x="7588" y="10787"/>
                  </a:cubicBezTo>
                  <a:close/>
                  <a:moveTo>
                    <a:pt x="16034" y="14948"/>
                  </a:moveTo>
                  <a:cubicBezTo>
                    <a:pt x="16040" y="14948"/>
                    <a:pt x="16044" y="14951"/>
                    <a:pt x="16044" y="14958"/>
                  </a:cubicBezTo>
                  <a:cubicBezTo>
                    <a:pt x="16044" y="14981"/>
                    <a:pt x="15904" y="15214"/>
                    <a:pt x="15753" y="15482"/>
                  </a:cubicBezTo>
                  <a:cubicBezTo>
                    <a:pt x="15404" y="16052"/>
                    <a:pt x="15019" y="16914"/>
                    <a:pt x="14658" y="17903"/>
                  </a:cubicBezTo>
                  <a:cubicBezTo>
                    <a:pt x="14332" y="18811"/>
                    <a:pt x="14146" y="19137"/>
                    <a:pt x="13878" y="19335"/>
                  </a:cubicBezTo>
                  <a:cubicBezTo>
                    <a:pt x="13734" y="19437"/>
                    <a:pt x="13646" y="19487"/>
                    <a:pt x="13578" y="19487"/>
                  </a:cubicBezTo>
                  <a:cubicBezTo>
                    <a:pt x="13515" y="19487"/>
                    <a:pt x="13469" y="19443"/>
                    <a:pt x="13413" y="19359"/>
                  </a:cubicBezTo>
                  <a:cubicBezTo>
                    <a:pt x="13087" y="18858"/>
                    <a:pt x="13995" y="16949"/>
                    <a:pt x="15124" y="15726"/>
                  </a:cubicBezTo>
                  <a:cubicBezTo>
                    <a:pt x="15456" y="15362"/>
                    <a:pt x="15956" y="14948"/>
                    <a:pt x="16034" y="14948"/>
                  </a:cubicBezTo>
                  <a:close/>
                  <a:moveTo>
                    <a:pt x="18808" y="15171"/>
                  </a:moveTo>
                  <a:cubicBezTo>
                    <a:pt x="19084" y="15171"/>
                    <a:pt x="20680" y="15559"/>
                    <a:pt x="21446" y="15808"/>
                  </a:cubicBezTo>
                  <a:cubicBezTo>
                    <a:pt x="23018" y="16332"/>
                    <a:pt x="24065" y="16914"/>
                    <a:pt x="24892" y="17752"/>
                  </a:cubicBezTo>
                  <a:cubicBezTo>
                    <a:pt x="25882" y="18741"/>
                    <a:pt x="26126" y="19801"/>
                    <a:pt x="25521" y="20523"/>
                  </a:cubicBezTo>
                  <a:cubicBezTo>
                    <a:pt x="25439" y="20616"/>
                    <a:pt x="25160" y="20837"/>
                    <a:pt x="24892" y="21023"/>
                  </a:cubicBezTo>
                  <a:cubicBezTo>
                    <a:pt x="24031" y="21605"/>
                    <a:pt x="23961" y="21734"/>
                    <a:pt x="24019" y="22793"/>
                  </a:cubicBezTo>
                  <a:cubicBezTo>
                    <a:pt x="24077" y="23841"/>
                    <a:pt x="23972" y="24062"/>
                    <a:pt x="23344" y="24353"/>
                  </a:cubicBezTo>
                  <a:cubicBezTo>
                    <a:pt x="23124" y="24452"/>
                    <a:pt x="22707" y="24508"/>
                    <a:pt x="22314" y="24508"/>
                  </a:cubicBezTo>
                  <a:cubicBezTo>
                    <a:pt x="22061" y="24508"/>
                    <a:pt x="21817" y="24485"/>
                    <a:pt x="21644" y="24435"/>
                  </a:cubicBezTo>
                  <a:cubicBezTo>
                    <a:pt x="20421" y="24085"/>
                    <a:pt x="19606" y="23422"/>
                    <a:pt x="18978" y="22246"/>
                  </a:cubicBezTo>
                  <a:cubicBezTo>
                    <a:pt x="18652" y="21652"/>
                    <a:pt x="18442" y="21093"/>
                    <a:pt x="18070" y="19766"/>
                  </a:cubicBezTo>
                  <a:cubicBezTo>
                    <a:pt x="17790" y="18800"/>
                    <a:pt x="17499" y="17915"/>
                    <a:pt x="17255" y="17275"/>
                  </a:cubicBezTo>
                  <a:cubicBezTo>
                    <a:pt x="17252" y="17266"/>
                    <a:pt x="17252" y="17262"/>
                    <a:pt x="17254" y="17262"/>
                  </a:cubicBezTo>
                  <a:cubicBezTo>
                    <a:pt x="17273" y="17262"/>
                    <a:pt x="17422" y="17467"/>
                    <a:pt x="17616" y="17752"/>
                  </a:cubicBezTo>
                  <a:cubicBezTo>
                    <a:pt x="18431" y="18916"/>
                    <a:pt x="19152" y="19836"/>
                    <a:pt x="19257" y="19836"/>
                  </a:cubicBezTo>
                  <a:cubicBezTo>
                    <a:pt x="19385" y="19836"/>
                    <a:pt x="19269" y="19626"/>
                    <a:pt x="18594" y="18567"/>
                  </a:cubicBezTo>
                  <a:cubicBezTo>
                    <a:pt x="17936" y="17550"/>
                    <a:pt x="17678" y="17153"/>
                    <a:pt x="17735" y="17153"/>
                  </a:cubicBezTo>
                  <a:cubicBezTo>
                    <a:pt x="17774" y="17153"/>
                    <a:pt x="17961" y="17338"/>
                    <a:pt x="18268" y="17635"/>
                  </a:cubicBezTo>
                  <a:cubicBezTo>
                    <a:pt x="19394" y="18717"/>
                    <a:pt x="19976" y="19149"/>
                    <a:pt x="20409" y="19149"/>
                  </a:cubicBezTo>
                  <a:cubicBezTo>
                    <a:pt x="20535" y="19149"/>
                    <a:pt x="20649" y="19113"/>
                    <a:pt x="20759" y="19044"/>
                  </a:cubicBezTo>
                  <a:cubicBezTo>
                    <a:pt x="21073" y="18858"/>
                    <a:pt x="21201" y="18439"/>
                    <a:pt x="21108" y="17950"/>
                  </a:cubicBezTo>
                  <a:cubicBezTo>
                    <a:pt x="20980" y="17298"/>
                    <a:pt x="20584" y="16844"/>
                    <a:pt x="19478" y="16110"/>
                  </a:cubicBezTo>
                  <a:cubicBezTo>
                    <a:pt x="19080" y="15844"/>
                    <a:pt x="18797" y="15631"/>
                    <a:pt x="18830" y="15631"/>
                  </a:cubicBezTo>
                  <a:cubicBezTo>
                    <a:pt x="18832" y="15631"/>
                    <a:pt x="18835" y="15632"/>
                    <a:pt x="18838" y="15633"/>
                  </a:cubicBezTo>
                  <a:cubicBezTo>
                    <a:pt x="18908" y="15656"/>
                    <a:pt x="19455" y="15854"/>
                    <a:pt x="20049" y="16087"/>
                  </a:cubicBezTo>
                  <a:cubicBezTo>
                    <a:pt x="20654" y="16320"/>
                    <a:pt x="21178" y="16506"/>
                    <a:pt x="21213" y="16506"/>
                  </a:cubicBezTo>
                  <a:cubicBezTo>
                    <a:pt x="21597" y="16506"/>
                    <a:pt x="20503" y="15901"/>
                    <a:pt x="19211" y="15388"/>
                  </a:cubicBezTo>
                  <a:cubicBezTo>
                    <a:pt x="18954" y="15284"/>
                    <a:pt x="18757" y="15191"/>
                    <a:pt x="18768" y="15179"/>
                  </a:cubicBezTo>
                  <a:cubicBezTo>
                    <a:pt x="18772" y="15174"/>
                    <a:pt x="18786" y="15171"/>
                    <a:pt x="18808" y="15171"/>
                  </a:cubicBezTo>
                  <a:close/>
                  <a:moveTo>
                    <a:pt x="14041" y="16064"/>
                  </a:moveTo>
                  <a:cubicBezTo>
                    <a:pt x="14053" y="16064"/>
                    <a:pt x="13948" y="16227"/>
                    <a:pt x="13809" y="16425"/>
                  </a:cubicBezTo>
                  <a:cubicBezTo>
                    <a:pt x="13599" y="16739"/>
                    <a:pt x="13494" y="17018"/>
                    <a:pt x="13587" y="17018"/>
                  </a:cubicBezTo>
                  <a:cubicBezTo>
                    <a:pt x="13599" y="17018"/>
                    <a:pt x="13739" y="16890"/>
                    <a:pt x="13890" y="16727"/>
                  </a:cubicBezTo>
                  <a:lnTo>
                    <a:pt x="14181" y="16425"/>
                  </a:lnTo>
                  <a:lnTo>
                    <a:pt x="13925" y="16844"/>
                  </a:lnTo>
                  <a:cubicBezTo>
                    <a:pt x="13052" y="18218"/>
                    <a:pt x="12796" y="19475"/>
                    <a:pt x="13343" y="19754"/>
                  </a:cubicBezTo>
                  <a:cubicBezTo>
                    <a:pt x="13442" y="19804"/>
                    <a:pt x="13526" y="19830"/>
                    <a:pt x="13614" y="19830"/>
                  </a:cubicBezTo>
                  <a:cubicBezTo>
                    <a:pt x="13711" y="19830"/>
                    <a:pt x="13814" y="19798"/>
                    <a:pt x="13948" y="19731"/>
                  </a:cubicBezTo>
                  <a:cubicBezTo>
                    <a:pt x="14391" y="19498"/>
                    <a:pt x="14693" y="19056"/>
                    <a:pt x="15019" y="18101"/>
                  </a:cubicBezTo>
                  <a:cubicBezTo>
                    <a:pt x="15122" y="17817"/>
                    <a:pt x="15213" y="17600"/>
                    <a:pt x="15228" y="17600"/>
                  </a:cubicBezTo>
                  <a:cubicBezTo>
                    <a:pt x="15228" y="17600"/>
                    <a:pt x="15229" y="17600"/>
                    <a:pt x="15229" y="17601"/>
                  </a:cubicBezTo>
                  <a:cubicBezTo>
                    <a:pt x="15241" y="17612"/>
                    <a:pt x="15194" y="17868"/>
                    <a:pt x="15136" y="18183"/>
                  </a:cubicBezTo>
                  <a:cubicBezTo>
                    <a:pt x="14979" y="19019"/>
                    <a:pt x="14943" y="19433"/>
                    <a:pt x="15005" y="19433"/>
                  </a:cubicBezTo>
                  <a:cubicBezTo>
                    <a:pt x="15071" y="19433"/>
                    <a:pt x="15249" y="18955"/>
                    <a:pt x="15508" y="18008"/>
                  </a:cubicBezTo>
                  <a:cubicBezTo>
                    <a:pt x="15553" y="17840"/>
                    <a:pt x="15609" y="17705"/>
                    <a:pt x="15623" y="17705"/>
                  </a:cubicBezTo>
                  <a:cubicBezTo>
                    <a:pt x="15624" y="17705"/>
                    <a:pt x="15624" y="17705"/>
                    <a:pt x="15625" y="17705"/>
                  </a:cubicBezTo>
                  <a:cubicBezTo>
                    <a:pt x="15671" y="17764"/>
                    <a:pt x="15532" y="19638"/>
                    <a:pt x="15439" y="20057"/>
                  </a:cubicBezTo>
                  <a:cubicBezTo>
                    <a:pt x="15299" y="20767"/>
                    <a:pt x="14938" y="21780"/>
                    <a:pt x="14577" y="22479"/>
                  </a:cubicBezTo>
                  <a:cubicBezTo>
                    <a:pt x="13622" y="24365"/>
                    <a:pt x="12342" y="25517"/>
                    <a:pt x="10851" y="25890"/>
                  </a:cubicBezTo>
                  <a:cubicBezTo>
                    <a:pt x="10618" y="25945"/>
                    <a:pt x="10248" y="25975"/>
                    <a:pt x="9897" y="25975"/>
                  </a:cubicBezTo>
                  <a:cubicBezTo>
                    <a:pt x="9582" y="25975"/>
                    <a:pt x="9281" y="25951"/>
                    <a:pt x="9105" y="25901"/>
                  </a:cubicBezTo>
                  <a:cubicBezTo>
                    <a:pt x="8383" y="25692"/>
                    <a:pt x="7918" y="25354"/>
                    <a:pt x="7638" y="24842"/>
                  </a:cubicBezTo>
                  <a:cubicBezTo>
                    <a:pt x="7475" y="24539"/>
                    <a:pt x="7440" y="24423"/>
                    <a:pt x="7429" y="24004"/>
                  </a:cubicBezTo>
                  <a:cubicBezTo>
                    <a:pt x="7359" y="22735"/>
                    <a:pt x="7976" y="21873"/>
                    <a:pt x="9897" y="20511"/>
                  </a:cubicBezTo>
                  <a:cubicBezTo>
                    <a:pt x="11177" y="19603"/>
                    <a:pt x="11969" y="18823"/>
                    <a:pt x="12737" y="17717"/>
                  </a:cubicBezTo>
                  <a:cubicBezTo>
                    <a:pt x="13226" y="17030"/>
                    <a:pt x="13983" y="16064"/>
                    <a:pt x="14041" y="16064"/>
                  </a:cubicBezTo>
                  <a:close/>
                  <a:moveTo>
                    <a:pt x="21830" y="1"/>
                  </a:moveTo>
                  <a:cubicBezTo>
                    <a:pt x="21576" y="1"/>
                    <a:pt x="21413" y="31"/>
                    <a:pt x="21155" y="102"/>
                  </a:cubicBezTo>
                  <a:cubicBezTo>
                    <a:pt x="18687" y="847"/>
                    <a:pt x="16195" y="4200"/>
                    <a:pt x="15532" y="7693"/>
                  </a:cubicBezTo>
                  <a:cubicBezTo>
                    <a:pt x="15462" y="8031"/>
                    <a:pt x="15392" y="8380"/>
                    <a:pt x="15369" y="8473"/>
                  </a:cubicBezTo>
                  <a:cubicBezTo>
                    <a:pt x="15350" y="8535"/>
                    <a:pt x="15338" y="8570"/>
                    <a:pt x="15331" y="8570"/>
                  </a:cubicBezTo>
                  <a:cubicBezTo>
                    <a:pt x="15320" y="8570"/>
                    <a:pt x="15317" y="8498"/>
                    <a:pt x="15310" y="8333"/>
                  </a:cubicBezTo>
                  <a:cubicBezTo>
                    <a:pt x="15299" y="7774"/>
                    <a:pt x="15136" y="5784"/>
                    <a:pt x="15054" y="5132"/>
                  </a:cubicBezTo>
                  <a:cubicBezTo>
                    <a:pt x="14728" y="2815"/>
                    <a:pt x="13913" y="1592"/>
                    <a:pt x="12318" y="1068"/>
                  </a:cubicBezTo>
                  <a:cubicBezTo>
                    <a:pt x="11993" y="960"/>
                    <a:pt x="11668" y="905"/>
                    <a:pt x="11325" y="905"/>
                  </a:cubicBezTo>
                  <a:cubicBezTo>
                    <a:pt x="10821" y="905"/>
                    <a:pt x="10278" y="1024"/>
                    <a:pt x="9641" y="1266"/>
                  </a:cubicBezTo>
                  <a:cubicBezTo>
                    <a:pt x="8872" y="1546"/>
                    <a:pt x="8535" y="1616"/>
                    <a:pt x="7673" y="1685"/>
                  </a:cubicBezTo>
                  <a:cubicBezTo>
                    <a:pt x="7231" y="1720"/>
                    <a:pt x="6649" y="1790"/>
                    <a:pt x="6381" y="1837"/>
                  </a:cubicBezTo>
                  <a:cubicBezTo>
                    <a:pt x="4693" y="2140"/>
                    <a:pt x="3400" y="3618"/>
                    <a:pt x="3633" y="4969"/>
                  </a:cubicBezTo>
                  <a:cubicBezTo>
                    <a:pt x="3750" y="5621"/>
                    <a:pt x="4215" y="6284"/>
                    <a:pt x="5030" y="6913"/>
                  </a:cubicBezTo>
                  <a:cubicBezTo>
                    <a:pt x="8360" y="9521"/>
                    <a:pt x="8861" y="9858"/>
                    <a:pt x="10980" y="11069"/>
                  </a:cubicBezTo>
                  <a:cubicBezTo>
                    <a:pt x="11748" y="11500"/>
                    <a:pt x="12365" y="11861"/>
                    <a:pt x="12353" y="11873"/>
                  </a:cubicBezTo>
                  <a:cubicBezTo>
                    <a:pt x="12353" y="11873"/>
                    <a:pt x="12352" y="11873"/>
                    <a:pt x="12351" y="11873"/>
                  </a:cubicBezTo>
                  <a:cubicBezTo>
                    <a:pt x="12317" y="11873"/>
                    <a:pt x="12012" y="11737"/>
                    <a:pt x="11643" y="11558"/>
                  </a:cubicBezTo>
                  <a:cubicBezTo>
                    <a:pt x="10036" y="10801"/>
                    <a:pt x="8826" y="10429"/>
                    <a:pt x="7813" y="10382"/>
                  </a:cubicBezTo>
                  <a:cubicBezTo>
                    <a:pt x="7655" y="10375"/>
                    <a:pt x="7536" y="10368"/>
                    <a:pt x="7430" y="10368"/>
                  </a:cubicBezTo>
                  <a:cubicBezTo>
                    <a:pt x="7061" y="10368"/>
                    <a:pt x="6869" y="10449"/>
                    <a:pt x="5845" y="10848"/>
                  </a:cubicBezTo>
                  <a:cubicBezTo>
                    <a:pt x="5438" y="10999"/>
                    <a:pt x="5042" y="11092"/>
                    <a:pt x="4122" y="11244"/>
                  </a:cubicBezTo>
                  <a:cubicBezTo>
                    <a:pt x="3470" y="11349"/>
                    <a:pt x="2772" y="11488"/>
                    <a:pt x="2562" y="11558"/>
                  </a:cubicBezTo>
                  <a:cubicBezTo>
                    <a:pt x="1363" y="11931"/>
                    <a:pt x="443" y="12711"/>
                    <a:pt x="129" y="13619"/>
                  </a:cubicBezTo>
                  <a:cubicBezTo>
                    <a:pt x="24" y="13933"/>
                    <a:pt x="1" y="14108"/>
                    <a:pt x="12" y="14620"/>
                  </a:cubicBezTo>
                  <a:cubicBezTo>
                    <a:pt x="12" y="15307"/>
                    <a:pt x="117" y="15982"/>
                    <a:pt x="373" y="16960"/>
                  </a:cubicBezTo>
                  <a:cubicBezTo>
                    <a:pt x="746" y="18404"/>
                    <a:pt x="1328" y="19114"/>
                    <a:pt x="2446" y="19487"/>
                  </a:cubicBezTo>
                  <a:cubicBezTo>
                    <a:pt x="2842" y="19626"/>
                    <a:pt x="2958" y="19638"/>
                    <a:pt x="3831" y="19638"/>
                  </a:cubicBezTo>
                  <a:cubicBezTo>
                    <a:pt x="4984" y="19638"/>
                    <a:pt x="5717" y="19498"/>
                    <a:pt x="7021" y="19056"/>
                  </a:cubicBezTo>
                  <a:cubicBezTo>
                    <a:pt x="8907" y="18415"/>
                    <a:pt x="10479" y="17566"/>
                    <a:pt x="12714" y="15994"/>
                  </a:cubicBezTo>
                  <a:cubicBezTo>
                    <a:pt x="13948" y="15121"/>
                    <a:pt x="14356" y="14888"/>
                    <a:pt x="14717" y="14830"/>
                  </a:cubicBezTo>
                  <a:lnTo>
                    <a:pt x="14996" y="14771"/>
                  </a:lnTo>
                  <a:lnTo>
                    <a:pt x="14775" y="14946"/>
                  </a:lnTo>
                  <a:cubicBezTo>
                    <a:pt x="14228" y="15365"/>
                    <a:pt x="13157" y="16529"/>
                    <a:pt x="12423" y="17496"/>
                  </a:cubicBezTo>
                  <a:cubicBezTo>
                    <a:pt x="11492" y="18730"/>
                    <a:pt x="11061" y="19149"/>
                    <a:pt x="9815" y="20045"/>
                  </a:cubicBezTo>
                  <a:cubicBezTo>
                    <a:pt x="8581" y="20930"/>
                    <a:pt x="8174" y="21279"/>
                    <a:pt x="7778" y="21768"/>
                  </a:cubicBezTo>
                  <a:cubicBezTo>
                    <a:pt x="7196" y="22502"/>
                    <a:pt x="6928" y="23247"/>
                    <a:pt x="6975" y="24039"/>
                  </a:cubicBezTo>
                  <a:cubicBezTo>
                    <a:pt x="7021" y="24679"/>
                    <a:pt x="7172" y="25063"/>
                    <a:pt x="7615" y="25529"/>
                  </a:cubicBezTo>
                  <a:cubicBezTo>
                    <a:pt x="8092" y="26030"/>
                    <a:pt x="8686" y="26344"/>
                    <a:pt x="9419" y="26449"/>
                  </a:cubicBezTo>
                  <a:cubicBezTo>
                    <a:pt x="9493" y="26460"/>
                    <a:pt x="9606" y="26465"/>
                    <a:pt x="9740" y="26465"/>
                  </a:cubicBezTo>
                  <a:cubicBezTo>
                    <a:pt x="10162" y="26465"/>
                    <a:pt x="10793" y="26415"/>
                    <a:pt x="11049" y="26344"/>
                  </a:cubicBezTo>
                  <a:cubicBezTo>
                    <a:pt x="11597" y="26204"/>
                    <a:pt x="12470" y="25739"/>
                    <a:pt x="12982" y="25331"/>
                  </a:cubicBezTo>
                  <a:cubicBezTo>
                    <a:pt x="14111" y="24423"/>
                    <a:pt x="15089" y="22909"/>
                    <a:pt x="15636" y="21233"/>
                  </a:cubicBezTo>
                  <a:cubicBezTo>
                    <a:pt x="16009" y="20104"/>
                    <a:pt x="16044" y="19789"/>
                    <a:pt x="16079" y="17915"/>
                  </a:cubicBezTo>
                  <a:cubicBezTo>
                    <a:pt x="16090" y="17007"/>
                    <a:pt x="16114" y="16169"/>
                    <a:pt x="16125" y="16064"/>
                  </a:cubicBezTo>
                  <a:cubicBezTo>
                    <a:pt x="16138" y="15997"/>
                    <a:pt x="16147" y="15958"/>
                    <a:pt x="16164" y="15958"/>
                  </a:cubicBezTo>
                  <a:cubicBezTo>
                    <a:pt x="16194" y="15958"/>
                    <a:pt x="16247" y="16087"/>
                    <a:pt x="16382" y="16425"/>
                  </a:cubicBezTo>
                  <a:cubicBezTo>
                    <a:pt x="16498" y="16739"/>
                    <a:pt x="16742" y="17333"/>
                    <a:pt x="16905" y="17764"/>
                  </a:cubicBezTo>
                  <a:cubicBezTo>
                    <a:pt x="17080" y="18183"/>
                    <a:pt x="17394" y="19102"/>
                    <a:pt x="17592" y="19813"/>
                  </a:cubicBezTo>
                  <a:cubicBezTo>
                    <a:pt x="17802" y="20523"/>
                    <a:pt x="18058" y="21361"/>
                    <a:pt x="18186" y="21664"/>
                  </a:cubicBezTo>
                  <a:cubicBezTo>
                    <a:pt x="18838" y="23329"/>
                    <a:pt x="19874" y="24353"/>
                    <a:pt x="21329" y="24772"/>
                  </a:cubicBezTo>
                  <a:cubicBezTo>
                    <a:pt x="21693" y="24872"/>
                    <a:pt x="21851" y="24908"/>
                    <a:pt x="22179" y="24908"/>
                  </a:cubicBezTo>
                  <a:cubicBezTo>
                    <a:pt x="22271" y="24908"/>
                    <a:pt x="22377" y="24905"/>
                    <a:pt x="22505" y="24900"/>
                  </a:cubicBezTo>
                  <a:cubicBezTo>
                    <a:pt x="23076" y="24877"/>
                    <a:pt x="23216" y="24854"/>
                    <a:pt x="23483" y="24737"/>
                  </a:cubicBezTo>
                  <a:cubicBezTo>
                    <a:pt x="23891" y="24539"/>
                    <a:pt x="24182" y="24283"/>
                    <a:pt x="24333" y="23969"/>
                  </a:cubicBezTo>
                  <a:cubicBezTo>
                    <a:pt x="24438" y="23736"/>
                    <a:pt x="24450" y="23631"/>
                    <a:pt x="24438" y="23107"/>
                  </a:cubicBezTo>
                  <a:cubicBezTo>
                    <a:pt x="24403" y="21908"/>
                    <a:pt x="24415" y="21885"/>
                    <a:pt x="24927" y="21536"/>
                  </a:cubicBezTo>
                  <a:cubicBezTo>
                    <a:pt x="25812" y="20942"/>
                    <a:pt x="26126" y="20569"/>
                    <a:pt x="26243" y="20010"/>
                  </a:cubicBezTo>
                  <a:cubicBezTo>
                    <a:pt x="26522" y="18707"/>
                    <a:pt x="25265" y="17146"/>
                    <a:pt x="23122" y="16110"/>
                  </a:cubicBezTo>
                  <a:cubicBezTo>
                    <a:pt x="22389" y="15761"/>
                    <a:pt x="21411" y="15412"/>
                    <a:pt x="20724" y="15249"/>
                  </a:cubicBezTo>
                  <a:cubicBezTo>
                    <a:pt x="20235" y="15132"/>
                    <a:pt x="20095" y="15039"/>
                    <a:pt x="20386" y="15039"/>
                  </a:cubicBezTo>
                  <a:cubicBezTo>
                    <a:pt x="20666" y="15039"/>
                    <a:pt x="21853" y="14841"/>
                    <a:pt x="22540" y="14678"/>
                  </a:cubicBezTo>
                  <a:cubicBezTo>
                    <a:pt x="24240" y="14282"/>
                    <a:pt x="25800" y="13526"/>
                    <a:pt x="26976" y="12536"/>
                  </a:cubicBezTo>
                  <a:cubicBezTo>
                    <a:pt x="29130" y="10720"/>
                    <a:pt x="29852" y="7705"/>
                    <a:pt x="28583" y="5853"/>
                  </a:cubicBezTo>
                  <a:cubicBezTo>
                    <a:pt x="28164" y="5236"/>
                    <a:pt x="27675" y="4841"/>
                    <a:pt x="26487" y="4142"/>
                  </a:cubicBezTo>
                  <a:cubicBezTo>
                    <a:pt x="25462" y="3537"/>
                    <a:pt x="25137" y="3187"/>
                    <a:pt x="24461" y="1930"/>
                  </a:cubicBezTo>
                  <a:cubicBezTo>
                    <a:pt x="23681" y="498"/>
                    <a:pt x="23134" y="44"/>
                    <a:pt x="22098" y="9"/>
                  </a:cubicBezTo>
                  <a:cubicBezTo>
                    <a:pt x="21996" y="3"/>
                    <a:pt x="21909" y="1"/>
                    <a:pt x="21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1628075" y="1572675"/>
              <a:ext cx="28925" cy="12775"/>
            </a:xfrm>
            <a:custGeom>
              <a:rect b="b" l="l" r="r" t="t"/>
              <a:pathLst>
                <a:path extrusionOk="0" h="511" w="1157">
                  <a:moveTo>
                    <a:pt x="1052" y="0"/>
                  </a:moveTo>
                  <a:cubicBezTo>
                    <a:pt x="949" y="0"/>
                    <a:pt x="751" y="51"/>
                    <a:pt x="501" y="149"/>
                  </a:cubicBezTo>
                  <a:cubicBezTo>
                    <a:pt x="70" y="324"/>
                    <a:pt x="0" y="359"/>
                    <a:pt x="58" y="452"/>
                  </a:cubicBezTo>
                  <a:cubicBezTo>
                    <a:pt x="82" y="475"/>
                    <a:pt x="152" y="510"/>
                    <a:pt x="210" y="510"/>
                  </a:cubicBezTo>
                  <a:cubicBezTo>
                    <a:pt x="361" y="510"/>
                    <a:pt x="1013" y="196"/>
                    <a:pt x="1106" y="91"/>
                  </a:cubicBezTo>
                  <a:cubicBezTo>
                    <a:pt x="1157" y="30"/>
                    <a:pt x="1133" y="0"/>
                    <a:pt x="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1737225" y="1413400"/>
              <a:ext cx="11650" cy="25400"/>
            </a:xfrm>
            <a:custGeom>
              <a:rect b="b" l="l" r="r" t="t"/>
              <a:pathLst>
                <a:path extrusionOk="0" h="1016" w="466">
                  <a:moveTo>
                    <a:pt x="396" y="1"/>
                  </a:moveTo>
                  <a:cubicBezTo>
                    <a:pt x="326" y="1"/>
                    <a:pt x="58" y="583"/>
                    <a:pt x="23" y="839"/>
                  </a:cubicBezTo>
                  <a:cubicBezTo>
                    <a:pt x="1" y="960"/>
                    <a:pt x="11" y="1016"/>
                    <a:pt x="41" y="1016"/>
                  </a:cubicBezTo>
                  <a:cubicBezTo>
                    <a:pt x="88" y="1016"/>
                    <a:pt x="182" y="877"/>
                    <a:pt x="268" y="641"/>
                  </a:cubicBezTo>
                  <a:cubicBezTo>
                    <a:pt x="442" y="164"/>
                    <a:pt x="466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1445650" y="1392775"/>
              <a:ext cx="58450" cy="7850"/>
            </a:xfrm>
            <a:custGeom>
              <a:rect b="b" l="l" r="r" t="t"/>
              <a:pathLst>
                <a:path extrusionOk="0" h="314" w="2338">
                  <a:moveTo>
                    <a:pt x="226" y="0"/>
                  </a:moveTo>
                  <a:cubicBezTo>
                    <a:pt x="22" y="0"/>
                    <a:pt x="1" y="23"/>
                    <a:pt x="9" y="81"/>
                  </a:cubicBezTo>
                  <a:cubicBezTo>
                    <a:pt x="21" y="139"/>
                    <a:pt x="126" y="197"/>
                    <a:pt x="289" y="244"/>
                  </a:cubicBezTo>
                  <a:cubicBezTo>
                    <a:pt x="428" y="278"/>
                    <a:pt x="871" y="313"/>
                    <a:pt x="1267" y="313"/>
                  </a:cubicBezTo>
                  <a:cubicBezTo>
                    <a:pt x="2000" y="313"/>
                    <a:pt x="2338" y="267"/>
                    <a:pt x="2221" y="197"/>
                  </a:cubicBezTo>
                  <a:cubicBezTo>
                    <a:pt x="2140" y="139"/>
                    <a:pt x="1301" y="46"/>
                    <a:pt x="580" y="11"/>
                  </a:cubicBezTo>
                  <a:cubicBezTo>
                    <a:pt x="424" y="4"/>
                    <a:pt x="309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1516000" y="1075200"/>
              <a:ext cx="64650" cy="78725"/>
            </a:xfrm>
            <a:custGeom>
              <a:rect b="b" l="l" r="r" t="t"/>
              <a:pathLst>
                <a:path extrusionOk="0" h="3149" w="2586">
                  <a:moveTo>
                    <a:pt x="292" y="0"/>
                  </a:moveTo>
                  <a:cubicBezTo>
                    <a:pt x="13" y="0"/>
                    <a:pt x="1" y="582"/>
                    <a:pt x="269" y="1071"/>
                  </a:cubicBezTo>
                  <a:cubicBezTo>
                    <a:pt x="548" y="1584"/>
                    <a:pt x="1293" y="2305"/>
                    <a:pt x="2166" y="2923"/>
                  </a:cubicBezTo>
                  <a:cubicBezTo>
                    <a:pt x="2407" y="3090"/>
                    <a:pt x="2488" y="3148"/>
                    <a:pt x="2526" y="3148"/>
                  </a:cubicBezTo>
                  <a:cubicBezTo>
                    <a:pt x="2549" y="3148"/>
                    <a:pt x="2556" y="3128"/>
                    <a:pt x="2574" y="3097"/>
                  </a:cubicBezTo>
                  <a:cubicBezTo>
                    <a:pt x="2586" y="3074"/>
                    <a:pt x="2166" y="2597"/>
                    <a:pt x="1631" y="2049"/>
                  </a:cubicBezTo>
                  <a:cubicBezTo>
                    <a:pt x="537" y="920"/>
                    <a:pt x="304" y="594"/>
                    <a:pt x="362" y="221"/>
                  </a:cubicBezTo>
                  <a:cubicBezTo>
                    <a:pt x="397" y="24"/>
                    <a:pt x="385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1541050" y="1069575"/>
              <a:ext cx="32325" cy="45225"/>
            </a:xfrm>
            <a:custGeom>
              <a:rect b="b" l="l" r="r" t="t"/>
              <a:pathLst>
                <a:path extrusionOk="0" h="1809" w="1293">
                  <a:moveTo>
                    <a:pt x="192" y="0"/>
                  </a:moveTo>
                  <a:cubicBezTo>
                    <a:pt x="153" y="0"/>
                    <a:pt x="117" y="28"/>
                    <a:pt x="93" y="86"/>
                  </a:cubicBezTo>
                  <a:cubicBezTo>
                    <a:pt x="0" y="318"/>
                    <a:pt x="338" y="959"/>
                    <a:pt x="838" y="1506"/>
                  </a:cubicBezTo>
                  <a:cubicBezTo>
                    <a:pt x="978" y="1669"/>
                    <a:pt x="1129" y="1809"/>
                    <a:pt x="1176" y="1809"/>
                  </a:cubicBezTo>
                  <a:cubicBezTo>
                    <a:pt x="1292" y="1809"/>
                    <a:pt x="1153" y="1494"/>
                    <a:pt x="745" y="854"/>
                  </a:cubicBezTo>
                  <a:cubicBezTo>
                    <a:pt x="559" y="563"/>
                    <a:pt x="373" y="249"/>
                    <a:pt x="349" y="167"/>
                  </a:cubicBezTo>
                  <a:cubicBezTo>
                    <a:pt x="308" y="57"/>
                    <a:pt x="24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987525" y="1443300"/>
              <a:ext cx="19225" cy="24025"/>
            </a:xfrm>
            <a:custGeom>
              <a:rect b="b" l="l" r="r" t="t"/>
              <a:pathLst>
                <a:path extrusionOk="0" h="961" w="769">
                  <a:moveTo>
                    <a:pt x="57" y="1"/>
                  </a:moveTo>
                  <a:cubicBezTo>
                    <a:pt x="53" y="1"/>
                    <a:pt x="50" y="2"/>
                    <a:pt x="47" y="4"/>
                  </a:cubicBezTo>
                  <a:cubicBezTo>
                    <a:pt x="0" y="62"/>
                    <a:pt x="129" y="295"/>
                    <a:pt x="443" y="714"/>
                  </a:cubicBezTo>
                  <a:cubicBezTo>
                    <a:pt x="574" y="882"/>
                    <a:pt x="652" y="961"/>
                    <a:pt x="696" y="961"/>
                  </a:cubicBezTo>
                  <a:cubicBezTo>
                    <a:pt x="707" y="961"/>
                    <a:pt x="715" y="956"/>
                    <a:pt x="722" y="947"/>
                  </a:cubicBezTo>
                  <a:cubicBezTo>
                    <a:pt x="769" y="912"/>
                    <a:pt x="757" y="830"/>
                    <a:pt x="687" y="702"/>
                  </a:cubicBezTo>
                  <a:cubicBezTo>
                    <a:pt x="543" y="447"/>
                    <a:pt x="144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0"/>
          <p:cNvGrpSpPr/>
          <p:nvPr/>
        </p:nvGrpSpPr>
        <p:grpSpPr>
          <a:xfrm flipH="1" rot="1435830">
            <a:off x="-459776" y="3087315"/>
            <a:ext cx="1712539" cy="1621388"/>
            <a:chOff x="1767475" y="503500"/>
            <a:chExt cx="584775" cy="553650"/>
          </a:xfrm>
        </p:grpSpPr>
        <p:sp>
          <p:nvSpPr>
            <p:cNvPr id="306" name="Google Shape;306;p10"/>
            <p:cNvSpPr/>
            <p:nvPr/>
          </p:nvSpPr>
          <p:spPr>
            <a:xfrm>
              <a:off x="2234925" y="654000"/>
              <a:ext cx="63175" cy="14500"/>
            </a:xfrm>
            <a:custGeom>
              <a:rect b="b" l="l" r="r" t="t"/>
              <a:pathLst>
                <a:path extrusionOk="0" h="580" w="2527">
                  <a:moveTo>
                    <a:pt x="1141" y="1"/>
                  </a:moveTo>
                  <a:cubicBezTo>
                    <a:pt x="1118" y="1"/>
                    <a:pt x="1095" y="1"/>
                    <a:pt x="1071" y="2"/>
                  </a:cubicBezTo>
                  <a:cubicBezTo>
                    <a:pt x="711" y="14"/>
                    <a:pt x="0" y="177"/>
                    <a:pt x="0" y="246"/>
                  </a:cubicBezTo>
                  <a:cubicBezTo>
                    <a:pt x="0" y="299"/>
                    <a:pt x="55" y="318"/>
                    <a:pt x="292" y="318"/>
                  </a:cubicBezTo>
                  <a:cubicBezTo>
                    <a:pt x="419" y="318"/>
                    <a:pt x="599" y="313"/>
                    <a:pt x="850" y="305"/>
                  </a:cubicBezTo>
                  <a:cubicBezTo>
                    <a:pt x="932" y="301"/>
                    <a:pt x="1010" y="300"/>
                    <a:pt x="1084" y="300"/>
                  </a:cubicBezTo>
                  <a:cubicBezTo>
                    <a:pt x="1550" y="300"/>
                    <a:pt x="1883" y="365"/>
                    <a:pt x="2224" y="526"/>
                  </a:cubicBezTo>
                  <a:cubicBezTo>
                    <a:pt x="2307" y="564"/>
                    <a:pt x="2365" y="580"/>
                    <a:pt x="2400" y="580"/>
                  </a:cubicBezTo>
                  <a:cubicBezTo>
                    <a:pt x="2527" y="580"/>
                    <a:pt x="2360" y="369"/>
                    <a:pt x="2049" y="223"/>
                  </a:cubicBezTo>
                  <a:cubicBezTo>
                    <a:pt x="1757" y="72"/>
                    <a:pt x="1445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1930175" y="735175"/>
              <a:ext cx="27050" cy="11675"/>
            </a:xfrm>
            <a:custGeom>
              <a:rect b="b" l="l" r="r" t="t"/>
              <a:pathLst>
                <a:path extrusionOk="0" h="467" w="1082">
                  <a:moveTo>
                    <a:pt x="115" y="1"/>
                  </a:moveTo>
                  <a:cubicBezTo>
                    <a:pt x="107" y="1"/>
                    <a:pt x="100" y="2"/>
                    <a:pt x="94" y="3"/>
                  </a:cubicBezTo>
                  <a:cubicBezTo>
                    <a:pt x="1" y="26"/>
                    <a:pt x="24" y="38"/>
                    <a:pt x="280" y="178"/>
                  </a:cubicBezTo>
                  <a:cubicBezTo>
                    <a:pt x="594" y="339"/>
                    <a:pt x="907" y="466"/>
                    <a:pt x="1007" y="466"/>
                  </a:cubicBezTo>
                  <a:cubicBezTo>
                    <a:pt x="1022" y="466"/>
                    <a:pt x="1032" y="463"/>
                    <a:pt x="1037" y="457"/>
                  </a:cubicBezTo>
                  <a:cubicBezTo>
                    <a:pt x="1082" y="379"/>
                    <a:pt x="302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2200575" y="736975"/>
              <a:ext cx="18950" cy="19900"/>
            </a:xfrm>
            <a:custGeom>
              <a:rect b="b" l="l" r="r" t="t"/>
              <a:pathLst>
                <a:path extrusionOk="0" h="796" w="758">
                  <a:moveTo>
                    <a:pt x="676" y="1"/>
                  </a:moveTo>
                  <a:cubicBezTo>
                    <a:pt x="606" y="1"/>
                    <a:pt x="210" y="420"/>
                    <a:pt x="94" y="606"/>
                  </a:cubicBezTo>
                  <a:cubicBezTo>
                    <a:pt x="36" y="699"/>
                    <a:pt x="1" y="781"/>
                    <a:pt x="24" y="793"/>
                  </a:cubicBezTo>
                  <a:cubicBezTo>
                    <a:pt x="27" y="794"/>
                    <a:pt x="31" y="795"/>
                    <a:pt x="35" y="795"/>
                  </a:cubicBezTo>
                  <a:cubicBezTo>
                    <a:pt x="121" y="795"/>
                    <a:pt x="484" y="492"/>
                    <a:pt x="606" y="315"/>
                  </a:cubicBezTo>
                  <a:cubicBezTo>
                    <a:pt x="722" y="117"/>
                    <a:pt x="757" y="1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2064900" y="697850"/>
              <a:ext cx="5900" cy="14525"/>
            </a:xfrm>
            <a:custGeom>
              <a:rect b="b" l="l" r="r" t="t"/>
              <a:pathLst>
                <a:path extrusionOk="0" h="581" w="236">
                  <a:moveTo>
                    <a:pt x="157" y="1"/>
                  </a:moveTo>
                  <a:cubicBezTo>
                    <a:pt x="96" y="1"/>
                    <a:pt x="45" y="144"/>
                    <a:pt x="14" y="343"/>
                  </a:cubicBezTo>
                  <a:cubicBezTo>
                    <a:pt x="1" y="501"/>
                    <a:pt x="14" y="581"/>
                    <a:pt x="44" y="581"/>
                  </a:cubicBezTo>
                  <a:cubicBezTo>
                    <a:pt x="67" y="581"/>
                    <a:pt x="101" y="533"/>
                    <a:pt x="142" y="437"/>
                  </a:cubicBezTo>
                  <a:cubicBezTo>
                    <a:pt x="212" y="250"/>
                    <a:pt x="235" y="41"/>
                    <a:pt x="177" y="6"/>
                  </a:cubicBezTo>
                  <a:cubicBezTo>
                    <a:pt x="170" y="2"/>
                    <a:pt x="164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2249775" y="672550"/>
              <a:ext cx="37075" cy="11250"/>
            </a:xfrm>
            <a:custGeom>
              <a:rect b="b" l="l" r="r" t="t"/>
              <a:pathLst>
                <a:path extrusionOk="0" h="450" w="1483">
                  <a:moveTo>
                    <a:pt x="692" y="0"/>
                  </a:moveTo>
                  <a:cubicBezTo>
                    <a:pt x="452" y="0"/>
                    <a:pt x="65" y="59"/>
                    <a:pt x="35" y="110"/>
                  </a:cubicBezTo>
                  <a:cubicBezTo>
                    <a:pt x="0" y="168"/>
                    <a:pt x="117" y="203"/>
                    <a:pt x="559" y="249"/>
                  </a:cubicBezTo>
                  <a:cubicBezTo>
                    <a:pt x="815" y="273"/>
                    <a:pt x="1094" y="331"/>
                    <a:pt x="1199" y="389"/>
                  </a:cubicBezTo>
                  <a:cubicBezTo>
                    <a:pt x="1293" y="429"/>
                    <a:pt x="1362" y="449"/>
                    <a:pt x="1406" y="449"/>
                  </a:cubicBezTo>
                  <a:cubicBezTo>
                    <a:pt x="1467" y="449"/>
                    <a:pt x="1482" y="411"/>
                    <a:pt x="1455" y="331"/>
                  </a:cubicBezTo>
                  <a:cubicBezTo>
                    <a:pt x="1397" y="203"/>
                    <a:pt x="1036" y="17"/>
                    <a:pt x="792" y="5"/>
                  </a:cubicBezTo>
                  <a:cubicBezTo>
                    <a:pt x="763" y="2"/>
                    <a:pt x="730" y="0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2262575" y="691675"/>
              <a:ext cx="19950" cy="6450"/>
            </a:xfrm>
            <a:custGeom>
              <a:rect b="b" l="l" r="r" t="t"/>
              <a:pathLst>
                <a:path extrusionOk="0" h="258" w="798">
                  <a:moveTo>
                    <a:pt x="66" y="1"/>
                  </a:moveTo>
                  <a:cubicBezTo>
                    <a:pt x="44" y="1"/>
                    <a:pt x="29" y="3"/>
                    <a:pt x="24" y="8"/>
                  </a:cubicBezTo>
                  <a:cubicBezTo>
                    <a:pt x="0" y="67"/>
                    <a:pt x="187" y="160"/>
                    <a:pt x="454" y="230"/>
                  </a:cubicBezTo>
                  <a:cubicBezTo>
                    <a:pt x="527" y="249"/>
                    <a:pt x="590" y="258"/>
                    <a:pt x="639" y="258"/>
                  </a:cubicBezTo>
                  <a:cubicBezTo>
                    <a:pt x="764" y="258"/>
                    <a:pt x="797" y="203"/>
                    <a:pt x="664" y="136"/>
                  </a:cubicBezTo>
                  <a:cubicBezTo>
                    <a:pt x="555" y="77"/>
                    <a:pt x="194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2082700" y="894125"/>
              <a:ext cx="10500" cy="22050"/>
            </a:xfrm>
            <a:custGeom>
              <a:rect b="b" l="l" r="r" t="t"/>
              <a:pathLst>
                <a:path extrusionOk="0" h="882" w="420">
                  <a:moveTo>
                    <a:pt x="96" y="1"/>
                  </a:moveTo>
                  <a:cubicBezTo>
                    <a:pt x="61" y="1"/>
                    <a:pt x="31" y="36"/>
                    <a:pt x="12" y="107"/>
                  </a:cubicBezTo>
                  <a:cubicBezTo>
                    <a:pt x="0" y="188"/>
                    <a:pt x="35" y="304"/>
                    <a:pt x="198" y="665"/>
                  </a:cubicBezTo>
                  <a:cubicBezTo>
                    <a:pt x="253" y="802"/>
                    <a:pt x="322" y="882"/>
                    <a:pt x="366" y="882"/>
                  </a:cubicBezTo>
                  <a:cubicBezTo>
                    <a:pt x="378" y="882"/>
                    <a:pt x="389" y="876"/>
                    <a:pt x="396" y="863"/>
                  </a:cubicBezTo>
                  <a:cubicBezTo>
                    <a:pt x="420" y="828"/>
                    <a:pt x="257" y="188"/>
                    <a:pt x="187" y="72"/>
                  </a:cubicBezTo>
                  <a:cubicBezTo>
                    <a:pt x="155" y="24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791650" y="725850"/>
              <a:ext cx="57650" cy="36125"/>
            </a:xfrm>
            <a:custGeom>
              <a:rect b="b" l="l" r="r" t="t"/>
              <a:pathLst>
                <a:path extrusionOk="0" h="1445" w="2306">
                  <a:moveTo>
                    <a:pt x="108" y="1"/>
                  </a:moveTo>
                  <a:cubicBezTo>
                    <a:pt x="94" y="1"/>
                    <a:pt x="83" y="10"/>
                    <a:pt x="70" y="27"/>
                  </a:cubicBezTo>
                  <a:cubicBezTo>
                    <a:pt x="0" y="132"/>
                    <a:pt x="280" y="516"/>
                    <a:pt x="664" y="842"/>
                  </a:cubicBezTo>
                  <a:cubicBezTo>
                    <a:pt x="966" y="1098"/>
                    <a:pt x="1572" y="1366"/>
                    <a:pt x="2026" y="1436"/>
                  </a:cubicBezTo>
                  <a:cubicBezTo>
                    <a:pt x="2084" y="1441"/>
                    <a:pt x="2142" y="1444"/>
                    <a:pt x="2187" y="1444"/>
                  </a:cubicBezTo>
                  <a:cubicBezTo>
                    <a:pt x="2233" y="1444"/>
                    <a:pt x="2265" y="1441"/>
                    <a:pt x="2270" y="1436"/>
                  </a:cubicBezTo>
                  <a:cubicBezTo>
                    <a:pt x="2305" y="1377"/>
                    <a:pt x="1968" y="1144"/>
                    <a:pt x="1572" y="947"/>
                  </a:cubicBezTo>
                  <a:cubicBezTo>
                    <a:pt x="1199" y="772"/>
                    <a:pt x="559" y="353"/>
                    <a:pt x="245" y="97"/>
                  </a:cubicBezTo>
                  <a:cubicBezTo>
                    <a:pt x="170" y="30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1842275" y="920225"/>
              <a:ext cx="51250" cy="12500"/>
            </a:xfrm>
            <a:custGeom>
              <a:rect b="b" l="l" r="r" t="t"/>
              <a:pathLst>
                <a:path extrusionOk="0" h="500" w="2050">
                  <a:moveTo>
                    <a:pt x="66" y="0"/>
                  </a:moveTo>
                  <a:cubicBezTo>
                    <a:pt x="45" y="0"/>
                    <a:pt x="35" y="15"/>
                    <a:pt x="24" y="41"/>
                  </a:cubicBezTo>
                  <a:cubicBezTo>
                    <a:pt x="1" y="87"/>
                    <a:pt x="36" y="145"/>
                    <a:pt x="94" y="204"/>
                  </a:cubicBezTo>
                  <a:cubicBezTo>
                    <a:pt x="257" y="355"/>
                    <a:pt x="490" y="448"/>
                    <a:pt x="839" y="483"/>
                  </a:cubicBezTo>
                  <a:cubicBezTo>
                    <a:pt x="931" y="494"/>
                    <a:pt x="1042" y="499"/>
                    <a:pt x="1159" y="499"/>
                  </a:cubicBezTo>
                  <a:cubicBezTo>
                    <a:pt x="1517" y="499"/>
                    <a:pt x="1927" y="451"/>
                    <a:pt x="1980" y="390"/>
                  </a:cubicBezTo>
                  <a:cubicBezTo>
                    <a:pt x="2050" y="308"/>
                    <a:pt x="1934" y="297"/>
                    <a:pt x="1340" y="285"/>
                  </a:cubicBezTo>
                  <a:cubicBezTo>
                    <a:pt x="781" y="285"/>
                    <a:pt x="455" y="227"/>
                    <a:pt x="222" y="75"/>
                  </a:cubicBezTo>
                  <a:cubicBezTo>
                    <a:pt x="138" y="23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767475" y="503500"/>
              <a:ext cx="584775" cy="553650"/>
            </a:xfrm>
            <a:custGeom>
              <a:rect b="b" l="l" r="r" t="t"/>
              <a:pathLst>
                <a:path extrusionOk="0" h="22146" w="23391">
                  <a:moveTo>
                    <a:pt x="9410" y="324"/>
                  </a:moveTo>
                  <a:cubicBezTo>
                    <a:pt x="9874" y="324"/>
                    <a:pt x="10329" y="483"/>
                    <a:pt x="11049" y="864"/>
                  </a:cubicBezTo>
                  <a:cubicBezTo>
                    <a:pt x="11748" y="1237"/>
                    <a:pt x="12016" y="1330"/>
                    <a:pt x="12668" y="1446"/>
                  </a:cubicBezTo>
                  <a:cubicBezTo>
                    <a:pt x="13320" y="1563"/>
                    <a:pt x="13541" y="1644"/>
                    <a:pt x="13867" y="1842"/>
                  </a:cubicBezTo>
                  <a:cubicBezTo>
                    <a:pt x="14658" y="2331"/>
                    <a:pt x="15101" y="3228"/>
                    <a:pt x="14996" y="4136"/>
                  </a:cubicBezTo>
                  <a:cubicBezTo>
                    <a:pt x="14891" y="4986"/>
                    <a:pt x="14367" y="6185"/>
                    <a:pt x="13098" y="8420"/>
                  </a:cubicBezTo>
                  <a:cubicBezTo>
                    <a:pt x="12621" y="9282"/>
                    <a:pt x="12225" y="10073"/>
                    <a:pt x="12179" y="10295"/>
                  </a:cubicBezTo>
                  <a:cubicBezTo>
                    <a:pt x="12170" y="10320"/>
                    <a:pt x="12162" y="10339"/>
                    <a:pt x="12158" y="10339"/>
                  </a:cubicBezTo>
                  <a:cubicBezTo>
                    <a:pt x="12156" y="10339"/>
                    <a:pt x="12155" y="10336"/>
                    <a:pt x="12155" y="10330"/>
                  </a:cubicBezTo>
                  <a:cubicBezTo>
                    <a:pt x="12144" y="10318"/>
                    <a:pt x="12225" y="9887"/>
                    <a:pt x="12318" y="9386"/>
                  </a:cubicBezTo>
                  <a:cubicBezTo>
                    <a:pt x="12540" y="8257"/>
                    <a:pt x="12598" y="7780"/>
                    <a:pt x="12563" y="7349"/>
                  </a:cubicBezTo>
                  <a:cubicBezTo>
                    <a:pt x="12535" y="6835"/>
                    <a:pt x="12371" y="6538"/>
                    <a:pt x="12139" y="6538"/>
                  </a:cubicBezTo>
                  <a:cubicBezTo>
                    <a:pt x="12082" y="6538"/>
                    <a:pt x="12022" y="6556"/>
                    <a:pt x="11957" y="6592"/>
                  </a:cubicBezTo>
                  <a:cubicBezTo>
                    <a:pt x="11585" y="6814"/>
                    <a:pt x="11306" y="8187"/>
                    <a:pt x="11375" y="9398"/>
                  </a:cubicBezTo>
                  <a:lnTo>
                    <a:pt x="11410" y="9852"/>
                  </a:lnTo>
                  <a:lnTo>
                    <a:pt x="11340" y="9573"/>
                  </a:lnTo>
                  <a:cubicBezTo>
                    <a:pt x="11247" y="9235"/>
                    <a:pt x="11038" y="7954"/>
                    <a:pt x="11014" y="7675"/>
                  </a:cubicBezTo>
                  <a:cubicBezTo>
                    <a:pt x="11007" y="7525"/>
                    <a:pt x="10972" y="7445"/>
                    <a:pt x="10929" y="7445"/>
                  </a:cubicBezTo>
                  <a:cubicBezTo>
                    <a:pt x="10908" y="7445"/>
                    <a:pt x="10886" y="7463"/>
                    <a:pt x="10863" y="7500"/>
                  </a:cubicBezTo>
                  <a:cubicBezTo>
                    <a:pt x="10770" y="7652"/>
                    <a:pt x="10840" y="8711"/>
                    <a:pt x="11003" y="9736"/>
                  </a:cubicBezTo>
                  <a:cubicBezTo>
                    <a:pt x="11026" y="9887"/>
                    <a:pt x="11049" y="10004"/>
                    <a:pt x="11038" y="10004"/>
                  </a:cubicBezTo>
                  <a:cubicBezTo>
                    <a:pt x="11038" y="9992"/>
                    <a:pt x="10945" y="9829"/>
                    <a:pt x="10851" y="9619"/>
                  </a:cubicBezTo>
                  <a:cubicBezTo>
                    <a:pt x="10758" y="9410"/>
                    <a:pt x="10386" y="8711"/>
                    <a:pt x="10025" y="8059"/>
                  </a:cubicBezTo>
                  <a:cubicBezTo>
                    <a:pt x="9222" y="6557"/>
                    <a:pt x="8931" y="5929"/>
                    <a:pt x="8372" y="4473"/>
                  </a:cubicBezTo>
                  <a:cubicBezTo>
                    <a:pt x="7592" y="2424"/>
                    <a:pt x="7499" y="2122"/>
                    <a:pt x="7557" y="1656"/>
                  </a:cubicBezTo>
                  <a:cubicBezTo>
                    <a:pt x="7568" y="1446"/>
                    <a:pt x="7615" y="1342"/>
                    <a:pt x="7755" y="1109"/>
                  </a:cubicBezTo>
                  <a:cubicBezTo>
                    <a:pt x="7987" y="725"/>
                    <a:pt x="8325" y="515"/>
                    <a:pt x="8872" y="387"/>
                  </a:cubicBezTo>
                  <a:cubicBezTo>
                    <a:pt x="9062" y="346"/>
                    <a:pt x="9237" y="324"/>
                    <a:pt x="9410" y="324"/>
                  </a:cubicBezTo>
                  <a:close/>
                  <a:moveTo>
                    <a:pt x="12106" y="6818"/>
                  </a:moveTo>
                  <a:cubicBezTo>
                    <a:pt x="12159" y="6818"/>
                    <a:pt x="12196" y="6917"/>
                    <a:pt x="12237" y="7128"/>
                  </a:cubicBezTo>
                  <a:cubicBezTo>
                    <a:pt x="12318" y="7535"/>
                    <a:pt x="12283" y="8071"/>
                    <a:pt x="12062" y="9340"/>
                  </a:cubicBezTo>
                  <a:cubicBezTo>
                    <a:pt x="11969" y="9899"/>
                    <a:pt x="11876" y="10434"/>
                    <a:pt x="11864" y="10527"/>
                  </a:cubicBezTo>
                  <a:cubicBezTo>
                    <a:pt x="11853" y="10615"/>
                    <a:pt x="11832" y="10692"/>
                    <a:pt x="11830" y="10692"/>
                  </a:cubicBezTo>
                  <a:cubicBezTo>
                    <a:pt x="11830" y="10692"/>
                    <a:pt x="11829" y="10691"/>
                    <a:pt x="11829" y="10690"/>
                  </a:cubicBezTo>
                  <a:cubicBezTo>
                    <a:pt x="11783" y="10667"/>
                    <a:pt x="11643" y="9340"/>
                    <a:pt x="11643" y="8944"/>
                  </a:cubicBezTo>
                  <a:cubicBezTo>
                    <a:pt x="11620" y="8083"/>
                    <a:pt x="11748" y="7303"/>
                    <a:pt x="11957" y="6965"/>
                  </a:cubicBezTo>
                  <a:cubicBezTo>
                    <a:pt x="12020" y="6868"/>
                    <a:pt x="12067" y="6818"/>
                    <a:pt x="12106" y="6818"/>
                  </a:cubicBezTo>
                  <a:close/>
                  <a:moveTo>
                    <a:pt x="3130" y="5230"/>
                  </a:moveTo>
                  <a:cubicBezTo>
                    <a:pt x="3146" y="5230"/>
                    <a:pt x="3163" y="5230"/>
                    <a:pt x="3179" y="5230"/>
                  </a:cubicBezTo>
                  <a:cubicBezTo>
                    <a:pt x="3668" y="5230"/>
                    <a:pt x="4076" y="5347"/>
                    <a:pt x="5030" y="5742"/>
                  </a:cubicBezTo>
                  <a:cubicBezTo>
                    <a:pt x="5892" y="6103"/>
                    <a:pt x="5962" y="6115"/>
                    <a:pt x="7010" y="6313"/>
                  </a:cubicBezTo>
                  <a:cubicBezTo>
                    <a:pt x="7533" y="6406"/>
                    <a:pt x="8220" y="6953"/>
                    <a:pt x="8907" y="7850"/>
                  </a:cubicBezTo>
                  <a:cubicBezTo>
                    <a:pt x="9396" y="8467"/>
                    <a:pt x="10467" y="10178"/>
                    <a:pt x="10397" y="10201"/>
                  </a:cubicBezTo>
                  <a:cubicBezTo>
                    <a:pt x="10386" y="10201"/>
                    <a:pt x="10211" y="10038"/>
                    <a:pt x="10002" y="9829"/>
                  </a:cubicBezTo>
                  <a:cubicBezTo>
                    <a:pt x="9358" y="9174"/>
                    <a:pt x="8694" y="8626"/>
                    <a:pt x="8552" y="8626"/>
                  </a:cubicBezTo>
                  <a:cubicBezTo>
                    <a:pt x="8545" y="8626"/>
                    <a:pt x="8539" y="8627"/>
                    <a:pt x="8535" y="8630"/>
                  </a:cubicBezTo>
                  <a:cubicBezTo>
                    <a:pt x="8511" y="8653"/>
                    <a:pt x="8674" y="8851"/>
                    <a:pt x="8942" y="9130"/>
                  </a:cubicBezTo>
                  <a:cubicBezTo>
                    <a:pt x="9423" y="9623"/>
                    <a:pt x="10367" y="10691"/>
                    <a:pt x="10341" y="10691"/>
                  </a:cubicBezTo>
                  <a:cubicBezTo>
                    <a:pt x="10341" y="10691"/>
                    <a:pt x="10340" y="10691"/>
                    <a:pt x="10339" y="10690"/>
                  </a:cubicBezTo>
                  <a:cubicBezTo>
                    <a:pt x="10316" y="10679"/>
                    <a:pt x="10071" y="10481"/>
                    <a:pt x="9792" y="10248"/>
                  </a:cubicBezTo>
                  <a:cubicBezTo>
                    <a:pt x="9513" y="10027"/>
                    <a:pt x="9035" y="9654"/>
                    <a:pt x="8733" y="9433"/>
                  </a:cubicBezTo>
                  <a:cubicBezTo>
                    <a:pt x="7902" y="8821"/>
                    <a:pt x="7203" y="8518"/>
                    <a:pt x="6631" y="8518"/>
                  </a:cubicBezTo>
                  <a:cubicBezTo>
                    <a:pt x="6440" y="8518"/>
                    <a:pt x="6264" y="8551"/>
                    <a:pt x="6101" y="8618"/>
                  </a:cubicBezTo>
                  <a:cubicBezTo>
                    <a:pt x="5927" y="8700"/>
                    <a:pt x="5869" y="8746"/>
                    <a:pt x="5764" y="8921"/>
                  </a:cubicBezTo>
                  <a:cubicBezTo>
                    <a:pt x="5612" y="9177"/>
                    <a:pt x="5601" y="9352"/>
                    <a:pt x="5729" y="9596"/>
                  </a:cubicBezTo>
                  <a:cubicBezTo>
                    <a:pt x="5857" y="9841"/>
                    <a:pt x="6299" y="10085"/>
                    <a:pt x="7173" y="10399"/>
                  </a:cubicBezTo>
                  <a:cubicBezTo>
                    <a:pt x="7848" y="10644"/>
                    <a:pt x="8814" y="11051"/>
                    <a:pt x="8826" y="11098"/>
                  </a:cubicBezTo>
                  <a:cubicBezTo>
                    <a:pt x="8826" y="11099"/>
                    <a:pt x="8824" y="11099"/>
                    <a:pt x="8821" y="11099"/>
                  </a:cubicBezTo>
                  <a:cubicBezTo>
                    <a:pt x="8779" y="11099"/>
                    <a:pt x="8436" y="11021"/>
                    <a:pt x="8011" y="10923"/>
                  </a:cubicBezTo>
                  <a:cubicBezTo>
                    <a:pt x="7035" y="10685"/>
                    <a:pt x="6236" y="10520"/>
                    <a:pt x="6057" y="10520"/>
                  </a:cubicBezTo>
                  <a:cubicBezTo>
                    <a:pt x="6035" y="10520"/>
                    <a:pt x="6022" y="10522"/>
                    <a:pt x="6020" y="10527"/>
                  </a:cubicBezTo>
                  <a:cubicBezTo>
                    <a:pt x="5973" y="10597"/>
                    <a:pt x="6416" y="10760"/>
                    <a:pt x="7475" y="11063"/>
                  </a:cubicBezTo>
                  <a:cubicBezTo>
                    <a:pt x="8919" y="11482"/>
                    <a:pt x="9524" y="11668"/>
                    <a:pt x="9466" y="11680"/>
                  </a:cubicBezTo>
                  <a:cubicBezTo>
                    <a:pt x="9341" y="11701"/>
                    <a:pt x="7967" y="11740"/>
                    <a:pt x="7291" y="11740"/>
                  </a:cubicBezTo>
                  <a:cubicBezTo>
                    <a:pt x="7209" y="11740"/>
                    <a:pt x="7137" y="11740"/>
                    <a:pt x="7079" y="11738"/>
                  </a:cubicBezTo>
                  <a:cubicBezTo>
                    <a:pt x="5182" y="11703"/>
                    <a:pt x="3307" y="11319"/>
                    <a:pt x="2073" y="10725"/>
                  </a:cubicBezTo>
                  <a:cubicBezTo>
                    <a:pt x="1852" y="10609"/>
                    <a:pt x="1642" y="10504"/>
                    <a:pt x="1608" y="10481"/>
                  </a:cubicBezTo>
                  <a:cubicBezTo>
                    <a:pt x="1107" y="10108"/>
                    <a:pt x="897" y="9899"/>
                    <a:pt x="711" y="9584"/>
                  </a:cubicBezTo>
                  <a:cubicBezTo>
                    <a:pt x="362" y="9014"/>
                    <a:pt x="432" y="8292"/>
                    <a:pt x="956" y="6988"/>
                  </a:cubicBezTo>
                  <a:cubicBezTo>
                    <a:pt x="1258" y="6266"/>
                    <a:pt x="1584" y="5766"/>
                    <a:pt x="1910" y="5556"/>
                  </a:cubicBezTo>
                  <a:cubicBezTo>
                    <a:pt x="2201" y="5366"/>
                    <a:pt x="2718" y="5230"/>
                    <a:pt x="3130" y="5230"/>
                  </a:cubicBezTo>
                  <a:close/>
                  <a:moveTo>
                    <a:pt x="6646" y="8867"/>
                  </a:moveTo>
                  <a:cubicBezTo>
                    <a:pt x="6749" y="8867"/>
                    <a:pt x="6860" y="8877"/>
                    <a:pt x="6975" y="8898"/>
                  </a:cubicBezTo>
                  <a:cubicBezTo>
                    <a:pt x="7382" y="8979"/>
                    <a:pt x="8185" y="9468"/>
                    <a:pt x="9408" y="10388"/>
                  </a:cubicBezTo>
                  <a:cubicBezTo>
                    <a:pt x="10502" y="11226"/>
                    <a:pt x="10956" y="11587"/>
                    <a:pt x="11294" y="11925"/>
                  </a:cubicBezTo>
                  <a:lnTo>
                    <a:pt x="11527" y="12157"/>
                  </a:lnTo>
                  <a:lnTo>
                    <a:pt x="11224" y="12018"/>
                  </a:lnTo>
                  <a:cubicBezTo>
                    <a:pt x="11061" y="11936"/>
                    <a:pt x="10537" y="11657"/>
                    <a:pt x="10060" y="11389"/>
                  </a:cubicBezTo>
                  <a:cubicBezTo>
                    <a:pt x="9059" y="10819"/>
                    <a:pt x="8279" y="10458"/>
                    <a:pt x="7289" y="10097"/>
                  </a:cubicBezTo>
                  <a:cubicBezTo>
                    <a:pt x="6264" y="9724"/>
                    <a:pt x="5904" y="9480"/>
                    <a:pt x="5962" y="9200"/>
                  </a:cubicBezTo>
                  <a:cubicBezTo>
                    <a:pt x="6007" y="8991"/>
                    <a:pt x="6280" y="8867"/>
                    <a:pt x="6646" y="8867"/>
                  </a:cubicBezTo>
                  <a:close/>
                  <a:moveTo>
                    <a:pt x="18205" y="8687"/>
                  </a:moveTo>
                  <a:cubicBezTo>
                    <a:pt x="18289" y="8687"/>
                    <a:pt x="18368" y="8703"/>
                    <a:pt x="18442" y="8735"/>
                  </a:cubicBezTo>
                  <a:cubicBezTo>
                    <a:pt x="18570" y="8793"/>
                    <a:pt x="18594" y="8828"/>
                    <a:pt x="18640" y="9002"/>
                  </a:cubicBezTo>
                  <a:cubicBezTo>
                    <a:pt x="18757" y="9515"/>
                    <a:pt x="18372" y="10027"/>
                    <a:pt x="17325" y="10737"/>
                  </a:cubicBezTo>
                  <a:cubicBezTo>
                    <a:pt x="16184" y="11517"/>
                    <a:pt x="15264" y="11866"/>
                    <a:pt x="13785" y="12064"/>
                  </a:cubicBezTo>
                  <a:cubicBezTo>
                    <a:pt x="13378" y="12111"/>
                    <a:pt x="12901" y="12204"/>
                    <a:pt x="12714" y="12251"/>
                  </a:cubicBezTo>
                  <a:cubicBezTo>
                    <a:pt x="12590" y="12285"/>
                    <a:pt x="12511" y="12305"/>
                    <a:pt x="12477" y="12305"/>
                  </a:cubicBezTo>
                  <a:cubicBezTo>
                    <a:pt x="12419" y="12305"/>
                    <a:pt x="12493" y="12246"/>
                    <a:pt x="12691" y="12099"/>
                  </a:cubicBezTo>
                  <a:cubicBezTo>
                    <a:pt x="12761" y="12053"/>
                    <a:pt x="13145" y="11878"/>
                    <a:pt x="13552" y="11715"/>
                  </a:cubicBezTo>
                  <a:cubicBezTo>
                    <a:pt x="14845" y="11203"/>
                    <a:pt x="15113" y="11040"/>
                    <a:pt x="16137" y="10085"/>
                  </a:cubicBezTo>
                  <a:cubicBezTo>
                    <a:pt x="17211" y="9088"/>
                    <a:pt x="17787" y="8687"/>
                    <a:pt x="18205" y="8687"/>
                  </a:cubicBezTo>
                  <a:close/>
                  <a:moveTo>
                    <a:pt x="11339" y="12695"/>
                  </a:moveTo>
                  <a:cubicBezTo>
                    <a:pt x="11391" y="12695"/>
                    <a:pt x="11419" y="12702"/>
                    <a:pt x="11410" y="12716"/>
                  </a:cubicBezTo>
                  <a:cubicBezTo>
                    <a:pt x="11399" y="12728"/>
                    <a:pt x="11224" y="12821"/>
                    <a:pt x="11014" y="12937"/>
                  </a:cubicBezTo>
                  <a:cubicBezTo>
                    <a:pt x="10549" y="13170"/>
                    <a:pt x="9943" y="13578"/>
                    <a:pt x="9315" y="14078"/>
                  </a:cubicBezTo>
                  <a:cubicBezTo>
                    <a:pt x="8721" y="14544"/>
                    <a:pt x="8476" y="14684"/>
                    <a:pt x="8220" y="14695"/>
                  </a:cubicBezTo>
                  <a:cubicBezTo>
                    <a:pt x="8174" y="14700"/>
                    <a:pt x="8134" y="14702"/>
                    <a:pt x="8100" y="14702"/>
                  </a:cubicBezTo>
                  <a:cubicBezTo>
                    <a:pt x="7945" y="14702"/>
                    <a:pt x="7906" y="14654"/>
                    <a:pt x="7906" y="14521"/>
                  </a:cubicBezTo>
                  <a:cubicBezTo>
                    <a:pt x="7894" y="14067"/>
                    <a:pt x="9256" y="13182"/>
                    <a:pt x="10502" y="12833"/>
                  </a:cubicBezTo>
                  <a:cubicBezTo>
                    <a:pt x="10799" y="12754"/>
                    <a:pt x="11181" y="12695"/>
                    <a:pt x="11339" y="12695"/>
                  </a:cubicBezTo>
                  <a:close/>
                  <a:moveTo>
                    <a:pt x="19867" y="5305"/>
                  </a:moveTo>
                  <a:cubicBezTo>
                    <a:pt x="20692" y="5305"/>
                    <a:pt x="21348" y="5540"/>
                    <a:pt x="21644" y="6034"/>
                  </a:cubicBezTo>
                  <a:cubicBezTo>
                    <a:pt x="21865" y="6406"/>
                    <a:pt x="21923" y="6790"/>
                    <a:pt x="21865" y="7652"/>
                  </a:cubicBezTo>
                  <a:cubicBezTo>
                    <a:pt x="21795" y="8653"/>
                    <a:pt x="21888" y="9142"/>
                    <a:pt x="22307" y="9945"/>
                  </a:cubicBezTo>
                  <a:cubicBezTo>
                    <a:pt x="22913" y="11086"/>
                    <a:pt x="23053" y="11494"/>
                    <a:pt x="22994" y="12076"/>
                  </a:cubicBezTo>
                  <a:cubicBezTo>
                    <a:pt x="22948" y="12553"/>
                    <a:pt x="22808" y="12891"/>
                    <a:pt x="22470" y="13391"/>
                  </a:cubicBezTo>
                  <a:cubicBezTo>
                    <a:pt x="22133" y="13892"/>
                    <a:pt x="21807" y="14195"/>
                    <a:pt x="21236" y="14544"/>
                  </a:cubicBezTo>
                  <a:cubicBezTo>
                    <a:pt x="20469" y="14992"/>
                    <a:pt x="19630" y="15210"/>
                    <a:pt x="18623" y="15210"/>
                  </a:cubicBezTo>
                  <a:cubicBezTo>
                    <a:pt x="18347" y="15210"/>
                    <a:pt x="18058" y="15194"/>
                    <a:pt x="17755" y="15161"/>
                  </a:cubicBezTo>
                  <a:cubicBezTo>
                    <a:pt x="16696" y="15045"/>
                    <a:pt x="15578" y="14719"/>
                    <a:pt x="14472" y="14195"/>
                  </a:cubicBezTo>
                  <a:cubicBezTo>
                    <a:pt x="14204" y="14067"/>
                    <a:pt x="13704" y="13811"/>
                    <a:pt x="13378" y="13624"/>
                  </a:cubicBezTo>
                  <a:lnTo>
                    <a:pt x="12772" y="13275"/>
                  </a:lnTo>
                  <a:lnTo>
                    <a:pt x="13145" y="13403"/>
                  </a:lnTo>
                  <a:cubicBezTo>
                    <a:pt x="14198" y="13780"/>
                    <a:pt x="15293" y="13999"/>
                    <a:pt x="16159" y="13999"/>
                  </a:cubicBezTo>
                  <a:cubicBezTo>
                    <a:pt x="16203" y="13999"/>
                    <a:pt x="16246" y="13998"/>
                    <a:pt x="16288" y="13997"/>
                  </a:cubicBezTo>
                  <a:cubicBezTo>
                    <a:pt x="16673" y="13997"/>
                    <a:pt x="16754" y="13974"/>
                    <a:pt x="16684" y="13880"/>
                  </a:cubicBezTo>
                  <a:cubicBezTo>
                    <a:pt x="16661" y="13846"/>
                    <a:pt x="16428" y="13799"/>
                    <a:pt x="16137" y="13764"/>
                  </a:cubicBezTo>
                  <a:cubicBezTo>
                    <a:pt x="15485" y="13694"/>
                    <a:pt x="15078" y="13613"/>
                    <a:pt x="14379" y="13438"/>
                  </a:cubicBezTo>
                  <a:cubicBezTo>
                    <a:pt x="13867" y="13322"/>
                    <a:pt x="12924" y="13007"/>
                    <a:pt x="12796" y="12937"/>
                  </a:cubicBezTo>
                  <a:cubicBezTo>
                    <a:pt x="12784" y="12926"/>
                    <a:pt x="12834" y="12920"/>
                    <a:pt x="12922" y="12920"/>
                  </a:cubicBezTo>
                  <a:cubicBezTo>
                    <a:pt x="13011" y="12920"/>
                    <a:pt x="13139" y="12926"/>
                    <a:pt x="13285" y="12937"/>
                  </a:cubicBezTo>
                  <a:cubicBezTo>
                    <a:pt x="13587" y="12961"/>
                    <a:pt x="13929" y="12971"/>
                    <a:pt x="14252" y="12971"/>
                  </a:cubicBezTo>
                  <a:cubicBezTo>
                    <a:pt x="14898" y="12971"/>
                    <a:pt x="15470" y="12930"/>
                    <a:pt x="15508" y="12868"/>
                  </a:cubicBezTo>
                  <a:cubicBezTo>
                    <a:pt x="15543" y="12809"/>
                    <a:pt x="15439" y="12798"/>
                    <a:pt x="14658" y="12786"/>
                  </a:cubicBezTo>
                  <a:cubicBezTo>
                    <a:pt x="13960" y="12774"/>
                    <a:pt x="12784" y="12670"/>
                    <a:pt x="12691" y="12611"/>
                  </a:cubicBezTo>
                  <a:cubicBezTo>
                    <a:pt x="12621" y="12565"/>
                    <a:pt x="13005" y="12483"/>
                    <a:pt x="13855" y="12355"/>
                  </a:cubicBezTo>
                  <a:cubicBezTo>
                    <a:pt x="15590" y="12111"/>
                    <a:pt x="16614" y="11703"/>
                    <a:pt x="17767" y="10807"/>
                  </a:cubicBezTo>
                  <a:cubicBezTo>
                    <a:pt x="18396" y="10318"/>
                    <a:pt x="18733" y="9910"/>
                    <a:pt x="18850" y="9491"/>
                  </a:cubicBezTo>
                  <a:cubicBezTo>
                    <a:pt x="18943" y="9154"/>
                    <a:pt x="18873" y="8828"/>
                    <a:pt x="18663" y="8665"/>
                  </a:cubicBezTo>
                  <a:cubicBezTo>
                    <a:pt x="18493" y="8539"/>
                    <a:pt x="18384" y="8489"/>
                    <a:pt x="18226" y="8489"/>
                  </a:cubicBezTo>
                  <a:cubicBezTo>
                    <a:pt x="18179" y="8489"/>
                    <a:pt x="18128" y="8494"/>
                    <a:pt x="18070" y="8502"/>
                  </a:cubicBezTo>
                  <a:cubicBezTo>
                    <a:pt x="17569" y="8583"/>
                    <a:pt x="17150" y="8863"/>
                    <a:pt x="15986" y="9910"/>
                  </a:cubicBezTo>
                  <a:cubicBezTo>
                    <a:pt x="15031" y="10760"/>
                    <a:pt x="14600" y="11040"/>
                    <a:pt x="13599" y="11436"/>
                  </a:cubicBezTo>
                  <a:cubicBezTo>
                    <a:pt x="13192" y="11599"/>
                    <a:pt x="12807" y="11750"/>
                    <a:pt x="12749" y="11785"/>
                  </a:cubicBezTo>
                  <a:cubicBezTo>
                    <a:pt x="12717" y="11798"/>
                    <a:pt x="12694" y="11806"/>
                    <a:pt x="12684" y="11806"/>
                  </a:cubicBezTo>
                  <a:cubicBezTo>
                    <a:pt x="12655" y="11806"/>
                    <a:pt x="12706" y="11749"/>
                    <a:pt x="12866" y="11564"/>
                  </a:cubicBezTo>
                  <a:cubicBezTo>
                    <a:pt x="13366" y="10993"/>
                    <a:pt x="13983" y="10434"/>
                    <a:pt x="14752" y="9875"/>
                  </a:cubicBezTo>
                  <a:cubicBezTo>
                    <a:pt x="15066" y="9654"/>
                    <a:pt x="15310" y="9456"/>
                    <a:pt x="15310" y="9433"/>
                  </a:cubicBezTo>
                  <a:cubicBezTo>
                    <a:pt x="15304" y="9408"/>
                    <a:pt x="15282" y="9396"/>
                    <a:pt x="15247" y="9396"/>
                  </a:cubicBezTo>
                  <a:cubicBezTo>
                    <a:pt x="14928" y="9396"/>
                    <a:pt x="13528" y="10393"/>
                    <a:pt x="12772" y="11191"/>
                  </a:cubicBezTo>
                  <a:cubicBezTo>
                    <a:pt x="12615" y="11356"/>
                    <a:pt x="12545" y="11424"/>
                    <a:pt x="12524" y="11424"/>
                  </a:cubicBezTo>
                  <a:cubicBezTo>
                    <a:pt x="12512" y="11424"/>
                    <a:pt x="12515" y="11403"/>
                    <a:pt x="12528" y="11366"/>
                  </a:cubicBezTo>
                  <a:cubicBezTo>
                    <a:pt x="12563" y="11249"/>
                    <a:pt x="13075" y="10458"/>
                    <a:pt x="13681" y="9608"/>
                  </a:cubicBezTo>
                  <a:cubicBezTo>
                    <a:pt x="13925" y="9258"/>
                    <a:pt x="13948" y="9200"/>
                    <a:pt x="13902" y="9177"/>
                  </a:cubicBezTo>
                  <a:cubicBezTo>
                    <a:pt x="13893" y="9170"/>
                    <a:pt x="13883" y="9167"/>
                    <a:pt x="13873" y="9167"/>
                  </a:cubicBezTo>
                  <a:cubicBezTo>
                    <a:pt x="13826" y="9167"/>
                    <a:pt x="13757" y="9229"/>
                    <a:pt x="13634" y="9352"/>
                  </a:cubicBezTo>
                  <a:cubicBezTo>
                    <a:pt x="13436" y="9538"/>
                    <a:pt x="12807" y="10341"/>
                    <a:pt x="12505" y="10760"/>
                  </a:cubicBezTo>
                  <a:cubicBezTo>
                    <a:pt x="12472" y="10808"/>
                    <a:pt x="12452" y="10830"/>
                    <a:pt x="12444" y="10830"/>
                  </a:cubicBezTo>
                  <a:cubicBezTo>
                    <a:pt x="12403" y="10830"/>
                    <a:pt x="12690" y="10217"/>
                    <a:pt x="12994" y="9678"/>
                  </a:cubicBezTo>
                  <a:cubicBezTo>
                    <a:pt x="13657" y="8537"/>
                    <a:pt x="14507" y="7629"/>
                    <a:pt x="15706" y="6779"/>
                  </a:cubicBezTo>
                  <a:cubicBezTo>
                    <a:pt x="17054" y="5820"/>
                    <a:pt x="18646" y="5305"/>
                    <a:pt x="19867" y="5305"/>
                  </a:cubicBezTo>
                  <a:close/>
                  <a:moveTo>
                    <a:pt x="11758" y="13011"/>
                  </a:moveTo>
                  <a:cubicBezTo>
                    <a:pt x="11765" y="13011"/>
                    <a:pt x="11774" y="13013"/>
                    <a:pt x="11783" y="13019"/>
                  </a:cubicBezTo>
                  <a:cubicBezTo>
                    <a:pt x="11888" y="13077"/>
                    <a:pt x="12155" y="13554"/>
                    <a:pt x="12458" y="14218"/>
                  </a:cubicBezTo>
                  <a:cubicBezTo>
                    <a:pt x="12644" y="14626"/>
                    <a:pt x="12889" y="15138"/>
                    <a:pt x="12994" y="15371"/>
                  </a:cubicBezTo>
                  <a:cubicBezTo>
                    <a:pt x="13250" y="15929"/>
                    <a:pt x="13308" y="16337"/>
                    <a:pt x="13192" y="16721"/>
                  </a:cubicBezTo>
                  <a:cubicBezTo>
                    <a:pt x="13133" y="16873"/>
                    <a:pt x="12935" y="17035"/>
                    <a:pt x="12819" y="17035"/>
                  </a:cubicBezTo>
                  <a:cubicBezTo>
                    <a:pt x="12679" y="17024"/>
                    <a:pt x="12644" y="16989"/>
                    <a:pt x="12505" y="16744"/>
                  </a:cubicBezTo>
                  <a:cubicBezTo>
                    <a:pt x="12365" y="16477"/>
                    <a:pt x="11899" y="14742"/>
                    <a:pt x="11794" y="14078"/>
                  </a:cubicBezTo>
                  <a:cubicBezTo>
                    <a:pt x="11687" y="13382"/>
                    <a:pt x="11669" y="13011"/>
                    <a:pt x="11758" y="13011"/>
                  </a:cubicBezTo>
                  <a:close/>
                  <a:moveTo>
                    <a:pt x="9646" y="12622"/>
                  </a:moveTo>
                  <a:cubicBezTo>
                    <a:pt x="9649" y="12622"/>
                    <a:pt x="9651" y="12622"/>
                    <a:pt x="9652" y="12623"/>
                  </a:cubicBezTo>
                  <a:cubicBezTo>
                    <a:pt x="9664" y="12623"/>
                    <a:pt x="9524" y="12693"/>
                    <a:pt x="9350" y="12763"/>
                  </a:cubicBezTo>
                  <a:cubicBezTo>
                    <a:pt x="9093" y="12891"/>
                    <a:pt x="8907" y="13019"/>
                    <a:pt x="8965" y="13054"/>
                  </a:cubicBezTo>
                  <a:cubicBezTo>
                    <a:pt x="8967" y="13055"/>
                    <a:pt x="8971" y="13056"/>
                    <a:pt x="8977" y="13056"/>
                  </a:cubicBezTo>
                  <a:cubicBezTo>
                    <a:pt x="9015" y="13056"/>
                    <a:pt x="9140" y="13026"/>
                    <a:pt x="9291" y="12996"/>
                  </a:cubicBezTo>
                  <a:lnTo>
                    <a:pt x="9606" y="12914"/>
                  </a:lnTo>
                  <a:lnTo>
                    <a:pt x="9268" y="13077"/>
                  </a:lnTo>
                  <a:cubicBezTo>
                    <a:pt x="8127" y="13624"/>
                    <a:pt x="7452" y="14346"/>
                    <a:pt x="7696" y="14754"/>
                  </a:cubicBezTo>
                  <a:cubicBezTo>
                    <a:pt x="7790" y="14905"/>
                    <a:pt x="7883" y="14963"/>
                    <a:pt x="8104" y="14986"/>
                  </a:cubicBezTo>
                  <a:cubicBezTo>
                    <a:pt x="8126" y="14988"/>
                    <a:pt x="8148" y="14988"/>
                    <a:pt x="8171" y="14988"/>
                  </a:cubicBezTo>
                  <a:cubicBezTo>
                    <a:pt x="8532" y="14988"/>
                    <a:pt x="8896" y="14807"/>
                    <a:pt x="9466" y="14358"/>
                  </a:cubicBezTo>
                  <a:cubicBezTo>
                    <a:pt x="9643" y="14214"/>
                    <a:pt x="9788" y="14112"/>
                    <a:pt x="9812" y="14112"/>
                  </a:cubicBezTo>
                  <a:cubicBezTo>
                    <a:pt x="9814" y="14112"/>
                    <a:pt x="9815" y="14113"/>
                    <a:pt x="9815" y="14113"/>
                  </a:cubicBezTo>
                  <a:cubicBezTo>
                    <a:pt x="9815" y="14125"/>
                    <a:pt x="9676" y="14276"/>
                    <a:pt x="9513" y="14451"/>
                  </a:cubicBezTo>
                  <a:cubicBezTo>
                    <a:pt x="9046" y="14959"/>
                    <a:pt x="8858" y="15215"/>
                    <a:pt x="8926" y="15215"/>
                  </a:cubicBezTo>
                  <a:cubicBezTo>
                    <a:pt x="8992" y="15215"/>
                    <a:pt x="9299" y="14973"/>
                    <a:pt x="9827" y="14486"/>
                  </a:cubicBezTo>
                  <a:cubicBezTo>
                    <a:pt x="9918" y="14405"/>
                    <a:pt x="9991" y="14342"/>
                    <a:pt x="10017" y="14342"/>
                  </a:cubicBezTo>
                  <a:cubicBezTo>
                    <a:pt x="10021" y="14342"/>
                    <a:pt x="10023" y="14343"/>
                    <a:pt x="10025" y="14346"/>
                  </a:cubicBezTo>
                  <a:cubicBezTo>
                    <a:pt x="10037" y="14393"/>
                    <a:pt x="9175" y="15569"/>
                    <a:pt x="8954" y="15813"/>
                  </a:cubicBezTo>
                  <a:cubicBezTo>
                    <a:pt x="8570" y="16209"/>
                    <a:pt x="7918" y="16721"/>
                    <a:pt x="7394" y="17035"/>
                  </a:cubicBezTo>
                  <a:cubicBezTo>
                    <a:pt x="6422" y="17623"/>
                    <a:pt x="5491" y="17919"/>
                    <a:pt x="4632" y="17919"/>
                  </a:cubicBezTo>
                  <a:cubicBezTo>
                    <a:pt x="4266" y="17919"/>
                    <a:pt x="3913" y="17865"/>
                    <a:pt x="3575" y="17757"/>
                  </a:cubicBezTo>
                  <a:cubicBezTo>
                    <a:pt x="3249" y="17653"/>
                    <a:pt x="2632" y="17268"/>
                    <a:pt x="2434" y="17059"/>
                  </a:cubicBezTo>
                  <a:cubicBezTo>
                    <a:pt x="2038" y="16628"/>
                    <a:pt x="1875" y="16221"/>
                    <a:pt x="1899" y="15766"/>
                  </a:cubicBezTo>
                  <a:cubicBezTo>
                    <a:pt x="1922" y="15499"/>
                    <a:pt x="1945" y="15417"/>
                    <a:pt x="2096" y="15126"/>
                  </a:cubicBezTo>
                  <a:cubicBezTo>
                    <a:pt x="2574" y="14276"/>
                    <a:pt x="3331" y="13962"/>
                    <a:pt x="5135" y="13846"/>
                  </a:cubicBezTo>
                  <a:cubicBezTo>
                    <a:pt x="6346" y="13776"/>
                    <a:pt x="7173" y="13589"/>
                    <a:pt x="8127" y="13182"/>
                  </a:cubicBezTo>
                  <a:cubicBezTo>
                    <a:pt x="8712" y="12934"/>
                    <a:pt x="9558" y="12622"/>
                    <a:pt x="9646" y="12622"/>
                  </a:cubicBezTo>
                  <a:close/>
                  <a:moveTo>
                    <a:pt x="13112" y="13962"/>
                  </a:moveTo>
                  <a:cubicBezTo>
                    <a:pt x="13191" y="13962"/>
                    <a:pt x="14174" y="14957"/>
                    <a:pt x="14600" y="15464"/>
                  </a:cubicBezTo>
                  <a:cubicBezTo>
                    <a:pt x="15427" y="16442"/>
                    <a:pt x="15869" y="17245"/>
                    <a:pt x="16079" y="18130"/>
                  </a:cubicBezTo>
                  <a:cubicBezTo>
                    <a:pt x="16323" y="19189"/>
                    <a:pt x="16044" y="19981"/>
                    <a:pt x="15357" y="20202"/>
                  </a:cubicBezTo>
                  <a:cubicBezTo>
                    <a:pt x="15276" y="20225"/>
                    <a:pt x="14996" y="20260"/>
                    <a:pt x="14752" y="20272"/>
                  </a:cubicBezTo>
                  <a:cubicBezTo>
                    <a:pt x="13937" y="20307"/>
                    <a:pt x="13844" y="20365"/>
                    <a:pt x="13448" y="21075"/>
                  </a:cubicBezTo>
                  <a:cubicBezTo>
                    <a:pt x="13127" y="21668"/>
                    <a:pt x="12969" y="21839"/>
                    <a:pt x="12614" y="21839"/>
                  </a:cubicBezTo>
                  <a:cubicBezTo>
                    <a:pt x="12544" y="21839"/>
                    <a:pt x="12466" y="21832"/>
                    <a:pt x="12377" y="21820"/>
                  </a:cubicBezTo>
                  <a:cubicBezTo>
                    <a:pt x="12074" y="21786"/>
                    <a:pt x="11469" y="21448"/>
                    <a:pt x="11236" y="21192"/>
                  </a:cubicBezTo>
                  <a:cubicBezTo>
                    <a:pt x="10572" y="20470"/>
                    <a:pt x="10304" y="19702"/>
                    <a:pt x="10374" y="18677"/>
                  </a:cubicBezTo>
                  <a:cubicBezTo>
                    <a:pt x="10409" y="18153"/>
                    <a:pt x="10502" y="17699"/>
                    <a:pt x="10782" y="16686"/>
                  </a:cubicBezTo>
                  <a:cubicBezTo>
                    <a:pt x="10991" y="15941"/>
                    <a:pt x="11166" y="15231"/>
                    <a:pt x="11271" y="14719"/>
                  </a:cubicBezTo>
                  <a:cubicBezTo>
                    <a:pt x="11271" y="14712"/>
                    <a:pt x="11271" y="14709"/>
                    <a:pt x="11271" y="14709"/>
                  </a:cubicBezTo>
                  <a:cubicBezTo>
                    <a:pt x="11276" y="14709"/>
                    <a:pt x="11297" y="14904"/>
                    <a:pt x="11317" y="15173"/>
                  </a:cubicBezTo>
                  <a:cubicBezTo>
                    <a:pt x="11364" y="16267"/>
                    <a:pt x="11469" y="17164"/>
                    <a:pt x="11538" y="17210"/>
                  </a:cubicBezTo>
                  <a:cubicBezTo>
                    <a:pt x="11546" y="17214"/>
                    <a:pt x="11553" y="17217"/>
                    <a:pt x="11559" y="17217"/>
                  </a:cubicBezTo>
                  <a:cubicBezTo>
                    <a:pt x="11622" y="17217"/>
                    <a:pt x="11630" y="16990"/>
                    <a:pt x="11620" y="16104"/>
                  </a:cubicBezTo>
                  <a:cubicBezTo>
                    <a:pt x="11606" y="15205"/>
                    <a:pt x="11597" y="14836"/>
                    <a:pt x="11629" y="14836"/>
                  </a:cubicBezTo>
                  <a:cubicBezTo>
                    <a:pt x="11653" y="14836"/>
                    <a:pt x="11699" y="15035"/>
                    <a:pt x="11783" y="15371"/>
                  </a:cubicBezTo>
                  <a:cubicBezTo>
                    <a:pt x="12167" y="16873"/>
                    <a:pt x="12400" y="17303"/>
                    <a:pt x="12842" y="17303"/>
                  </a:cubicBezTo>
                  <a:cubicBezTo>
                    <a:pt x="13122" y="17303"/>
                    <a:pt x="13378" y="17082"/>
                    <a:pt x="13518" y="16721"/>
                  </a:cubicBezTo>
                  <a:cubicBezTo>
                    <a:pt x="13704" y="16244"/>
                    <a:pt x="13622" y="15790"/>
                    <a:pt x="13192" y="14858"/>
                  </a:cubicBezTo>
                  <a:cubicBezTo>
                    <a:pt x="13049" y="14531"/>
                    <a:pt x="12948" y="14285"/>
                    <a:pt x="12965" y="14285"/>
                  </a:cubicBezTo>
                  <a:cubicBezTo>
                    <a:pt x="12967" y="14285"/>
                    <a:pt x="12968" y="14286"/>
                    <a:pt x="12970" y="14288"/>
                  </a:cubicBezTo>
                  <a:cubicBezTo>
                    <a:pt x="13005" y="14334"/>
                    <a:pt x="13285" y="14684"/>
                    <a:pt x="13576" y="15080"/>
                  </a:cubicBezTo>
                  <a:cubicBezTo>
                    <a:pt x="13878" y="15475"/>
                    <a:pt x="14146" y="15813"/>
                    <a:pt x="14170" y="15825"/>
                  </a:cubicBezTo>
                  <a:cubicBezTo>
                    <a:pt x="14190" y="15838"/>
                    <a:pt x="14206" y="15845"/>
                    <a:pt x="14216" y="15845"/>
                  </a:cubicBezTo>
                  <a:cubicBezTo>
                    <a:pt x="14335" y="15845"/>
                    <a:pt x="13895" y="15065"/>
                    <a:pt x="13308" y="14276"/>
                  </a:cubicBezTo>
                  <a:cubicBezTo>
                    <a:pt x="13192" y="14102"/>
                    <a:pt x="13098" y="13962"/>
                    <a:pt x="13110" y="13962"/>
                  </a:cubicBezTo>
                  <a:cubicBezTo>
                    <a:pt x="13111" y="13962"/>
                    <a:pt x="13112" y="13962"/>
                    <a:pt x="13112" y="13962"/>
                  </a:cubicBezTo>
                  <a:close/>
                  <a:moveTo>
                    <a:pt x="9371" y="0"/>
                  </a:moveTo>
                  <a:cubicBezTo>
                    <a:pt x="8469" y="0"/>
                    <a:pt x="7633" y="427"/>
                    <a:pt x="7347" y="1132"/>
                  </a:cubicBezTo>
                  <a:cubicBezTo>
                    <a:pt x="7161" y="1609"/>
                    <a:pt x="7196" y="2226"/>
                    <a:pt x="7475" y="2972"/>
                  </a:cubicBezTo>
                  <a:cubicBezTo>
                    <a:pt x="8593" y="6034"/>
                    <a:pt x="8779" y="6453"/>
                    <a:pt x="9676" y="8106"/>
                  </a:cubicBezTo>
                  <a:cubicBezTo>
                    <a:pt x="10002" y="8700"/>
                    <a:pt x="10258" y="9189"/>
                    <a:pt x="10246" y="9189"/>
                  </a:cubicBezTo>
                  <a:cubicBezTo>
                    <a:pt x="10246" y="9189"/>
                    <a:pt x="10246" y="9189"/>
                    <a:pt x="10246" y="9189"/>
                  </a:cubicBezTo>
                  <a:cubicBezTo>
                    <a:pt x="10239" y="9189"/>
                    <a:pt x="10090" y="8961"/>
                    <a:pt x="9908" y="8700"/>
                  </a:cubicBezTo>
                  <a:cubicBezTo>
                    <a:pt x="9175" y="7547"/>
                    <a:pt x="8523" y="6814"/>
                    <a:pt x="7883" y="6371"/>
                  </a:cubicBezTo>
                  <a:cubicBezTo>
                    <a:pt x="7429" y="6057"/>
                    <a:pt x="7475" y="6080"/>
                    <a:pt x="6404" y="5882"/>
                  </a:cubicBezTo>
                  <a:cubicBezTo>
                    <a:pt x="6078" y="5812"/>
                    <a:pt x="5775" y="5719"/>
                    <a:pt x="5123" y="5440"/>
                  </a:cubicBezTo>
                  <a:cubicBezTo>
                    <a:pt x="4646" y="5242"/>
                    <a:pt x="4134" y="5056"/>
                    <a:pt x="3971" y="5009"/>
                  </a:cubicBezTo>
                  <a:cubicBezTo>
                    <a:pt x="3672" y="4934"/>
                    <a:pt x="3375" y="4898"/>
                    <a:pt x="3090" y="4898"/>
                  </a:cubicBezTo>
                  <a:cubicBezTo>
                    <a:pt x="2486" y="4898"/>
                    <a:pt x="1937" y="5061"/>
                    <a:pt x="1549" y="5370"/>
                  </a:cubicBezTo>
                  <a:cubicBezTo>
                    <a:pt x="1340" y="5533"/>
                    <a:pt x="1258" y="5638"/>
                    <a:pt x="1060" y="5975"/>
                  </a:cubicBezTo>
                  <a:cubicBezTo>
                    <a:pt x="781" y="6429"/>
                    <a:pt x="571" y="6918"/>
                    <a:pt x="339" y="7663"/>
                  </a:cubicBezTo>
                  <a:cubicBezTo>
                    <a:pt x="1" y="8758"/>
                    <a:pt x="94" y="9456"/>
                    <a:pt x="676" y="10155"/>
                  </a:cubicBezTo>
                  <a:cubicBezTo>
                    <a:pt x="886" y="10399"/>
                    <a:pt x="944" y="10458"/>
                    <a:pt x="1526" y="10819"/>
                  </a:cubicBezTo>
                  <a:cubicBezTo>
                    <a:pt x="2283" y="11284"/>
                    <a:pt x="2807" y="11494"/>
                    <a:pt x="3843" y="11727"/>
                  </a:cubicBezTo>
                  <a:cubicBezTo>
                    <a:pt x="4924" y="11978"/>
                    <a:pt x="5938" y="12091"/>
                    <a:pt x="7204" y="12091"/>
                  </a:cubicBezTo>
                  <a:cubicBezTo>
                    <a:pt x="7696" y="12091"/>
                    <a:pt x="8227" y="12074"/>
                    <a:pt x="8814" y="12041"/>
                  </a:cubicBezTo>
                  <a:cubicBezTo>
                    <a:pt x="9299" y="12012"/>
                    <a:pt x="9644" y="11997"/>
                    <a:pt x="9901" y="11997"/>
                  </a:cubicBezTo>
                  <a:cubicBezTo>
                    <a:pt x="10263" y="11997"/>
                    <a:pt x="10451" y="12026"/>
                    <a:pt x="10607" y="12088"/>
                  </a:cubicBezTo>
                  <a:lnTo>
                    <a:pt x="10805" y="12169"/>
                  </a:lnTo>
                  <a:lnTo>
                    <a:pt x="10584" y="12192"/>
                  </a:lnTo>
                  <a:cubicBezTo>
                    <a:pt x="10060" y="12239"/>
                    <a:pt x="8884" y="12565"/>
                    <a:pt x="8011" y="12902"/>
                  </a:cubicBezTo>
                  <a:cubicBezTo>
                    <a:pt x="6905" y="13333"/>
                    <a:pt x="6451" y="13426"/>
                    <a:pt x="5263" y="13508"/>
                  </a:cubicBezTo>
                  <a:cubicBezTo>
                    <a:pt x="4099" y="13589"/>
                    <a:pt x="3703" y="13648"/>
                    <a:pt x="3237" y="13811"/>
                  </a:cubicBezTo>
                  <a:cubicBezTo>
                    <a:pt x="2562" y="14055"/>
                    <a:pt x="2085" y="14439"/>
                    <a:pt x="1794" y="14975"/>
                  </a:cubicBezTo>
                  <a:cubicBezTo>
                    <a:pt x="1561" y="15406"/>
                    <a:pt x="1514" y="15720"/>
                    <a:pt x="1608" y="16209"/>
                  </a:cubicBezTo>
                  <a:cubicBezTo>
                    <a:pt x="1712" y="16733"/>
                    <a:pt x="1980" y="17175"/>
                    <a:pt x="2411" y="17548"/>
                  </a:cubicBezTo>
                  <a:cubicBezTo>
                    <a:pt x="2585" y="17699"/>
                    <a:pt x="3261" y="18060"/>
                    <a:pt x="3517" y="18142"/>
                  </a:cubicBezTo>
                  <a:cubicBezTo>
                    <a:pt x="3824" y="18227"/>
                    <a:pt x="4318" y="18281"/>
                    <a:pt x="4752" y="18281"/>
                  </a:cubicBezTo>
                  <a:cubicBezTo>
                    <a:pt x="4911" y="18281"/>
                    <a:pt x="5062" y="18274"/>
                    <a:pt x="5193" y="18258"/>
                  </a:cubicBezTo>
                  <a:cubicBezTo>
                    <a:pt x="6311" y="18118"/>
                    <a:pt x="7557" y="17524"/>
                    <a:pt x="8605" y="16651"/>
                  </a:cubicBezTo>
                  <a:cubicBezTo>
                    <a:pt x="9303" y="16058"/>
                    <a:pt x="9454" y="15871"/>
                    <a:pt x="10234" y="14660"/>
                  </a:cubicBezTo>
                  <a:cubicBezTo>
                    <a:pt x="10607" y="14067"/>
                    <a:pt x="10968" y="13531"/>
                    <a:pt x="11026" y="13473"/>
                  </a:cubicBezTo>
                  <a:cubicBezTo>
                    <a:pt x="11056" y="13436"/>
                    <a:pt x="11076" y="13413"/>
                    <a:pt x="11087" y="13413"/>
                  </a:cubicBezTo>
                  <a:cubicBezTo>
                    <a:pt x="11111" y="13413"/>
                    <a:pt x="11093" y="13517"/>
                    <a:pt x="11038" y="13811"/>
                  </a:cubicBezTo>
                  <a:cubicBezTo>
                    <a:pt x="10991" y="14055"/>
                    <a:pt x="10898" y="14544"/>
                    <a:pt x="10840" y="14893"/>
                  </a:cubicBezTo>
                  <a:cubicBezTo>
                    <a:pt x="10782" y="15243"/>
                    <a:pt x="10607" y="15976"/>
                    <a:pt x="10456" y="16523"/>
                  </a:cubicBezTo>
                  <a:cubicBezTo>
                    <a:pt x="10304" y="17070"/>
                    <a:pt x="10141" y="17722"/>
                    <a:pt x="10095" y="17967"/>
                  </a:cubicBezTo>
                  <a:cubicBezTo>
                    <a:pt x="9839" y="19329"/>
                    <a:pt x="10106" y="20412"/>
                    <a:pt x="10886" y="21285"/>
                  </a:cubicBezTo>
                  <a:cubicBezTo>
                    <a:pt x="11131" y="21553"/>
                    <a:pt x="11224" y="21623"/>
                    <a:pt x="11608" y="21844"/>
                  </a:cubicBezTo>
                  <a:cubicBezTo>
                    <a:pt x="11981" y="22065"/>
                    <a:pt x="12086" y="22100"/>
                    <a:pt x="12318" y="22135"/>
                  </a:cubicBezTo>
                  <a:cubicBezTo>
                    <a:pt x="12389" y="22142"/>
                    <a:pt x="12457" y="22146"/>
                    <a:pt x="12523" y="22146"/>
                  </a:cubicBezTo>
                  <a:cubicBezTo>
                    <a:pt x="12775" y="22146"/>
                    <a:pt x="12996" y="22092"/>
                    <a:pt x="13180" y="21972"/>
                  </a:cubicBezTo>
                  <a:cubicBezTo>
                    <a:pt x="13343" y="21867"/>
                    <a:pt x="13401" y="21809"/>
                    <a:pt x="13599" y="21460"/>
                  </a:cubicBezTo>
                  <a:cubicBezTo>
                    <a:pt x="14065" y="20656"/>
                    <a:pt x="14076" y="20645"/>
                    <a:pt x="14554" y="20621"/>
                  </a:cubicBezTo>
                  <a:cubicBezTo>
                    <a:pt x="15380" y="20598"/>
                    <a:pt x="15741" y="20482"/>
                    <a:pt x="16044" y="20167"/>
                  </a:cubicBezTo>
                  <a:cubicBezTo>
                    <a:pt x="16754" y="19422"/>
                    <a:pt x="16568" y="17885"/>
                    <a:pt x="15578" y="16349"/>
                  </a:cubicBezTo>
                  <a:cubicBezTo>
                    <a:pt x="15241" y="15813"/>
                    <a:pt x="14740" y="15184"/>
                    <a:pt x="14356" y="14800"/>
                  </a:cubicBezTo>
                  <a:cubicBezTo>
                    <a:pt x="14161" y="14596"/>
                    <a:pt x="14077" y="14486"/>
                    <a:pt x="14118" y="14486"/>
                  </a:cubicBezTo>
                  <a:cubicBezTo>
                    <a:pt x="14133" y="14486"/>
                    <a:pt x="14166" y="14501"/>
                    <a:pt x="14216" y="14532"/>
                  </a:cubicBezTo>
                  <a:cubicBezTo>
                    <a:pt x="14402" y="14637"/>
                    <a:pt x="15264" y="14998"/>
                    <a:pt x="15776" y="15173"/>
                  </a:cubicBezTo>
                  <a:cubicBezTo>
                    <a:pt x="16695" y="15474"/>
                    <a:pt x="17639" y="15630"/>
                    <a:pt x="18533" y="15630"/>
                  </a:cubicBezTo>
                  <a:cubicBezTo>
                    <a:pt x="18884" y="15630"/>
                    <a:pt x="19228" y="15606"/>
                    <a:pt x="19560" y="15557"/>
                  </a:cubicBezTo>
                  <a:cubicBezTo>
                    <a:pt x="21702" y="15243"/>
                    <a:pt x="23390" y="13566"/>
                    <a:pt x="23320" y="11843"/>
                  </a:cubicBezTo>
                  <a:cubicBezTo>
                    <a:pt x="23297" y="11273"/>
                    <a:pt x="23134" y="10819"/>
                    <a:pt x="22645" y="9864"/>
                  </a:cubicBezTo>
                  <a:cubicBezTo>
                    <a:pt x="22214" y="9061"/>
                    <a:pt x="22144" y="8700"/>
                    <a:pt x="22214" y="7594"/>
                  </a:cubicBezTo>
                  <a:cubicBezTo>
                    <a:pt x="22284" y="6348"/>
                    <a:pt x="22110" y="5836"/>
                    <a:pt x="21446" y="5382"/>
                  </a:cubicBezTo>
                  <a:cubicBezTo>
                    <a:pt x="21178" y="5195"/>
                    <a:pt x="21050" y="5137"/>
                    <a:pt x="20794" y="5067"/>
                  </a:cubicBezTo>
                  <a:cubicBezTo>
                    <a:pt x="20487" y="4984"/>
                    <a:pt x="20153" y="4944"/>
                    <a:pt x="19801" y="4944"/>
                  </a:cubicBezTo>
                  <a:cubicBezTo>
                    <a:pt x="17947" y="4944"/>
                    <a:pt x="15585" y="6052"/>
                    <a:pt x="14030" y="7745"/>
                  </a:cubicBezTo>
                  <a:cubicBezTo>
                    <a:pt x="13855" y="7943"/>
                    <a:pt x="13657" y="8141"/>
                    <a:pt x="13599" y="8199"/>
                  </a:cubicBezTo>
                  <a:cubicBezTo>
                    <a:pt x="13569" y="8224"/>
                    <a:pt x="13551" y="8239"/>
                    <a:pt x="13544" y="8239"/>
                  </a:cubicBezTo>
                  <a:cubicBezTo>
                    <a:pt x="13531" y="8239"/>
                    <a:pt x="13556" y="8194"/>
                    <a:pt x="13622" y="8083"/>
                  </a:cubicBezTo>
                  <a:cubicBezTo>
                    <a:pt x="13844" y="7710"/>
                    <a:pt x="14554" y="6336"/>
                    <a:pt x="14752" y="5882"/>
                  </a:cubicBezTo>
                  <a:cubicBezTo>
                    <a:pt x="15485" y="4229"/>
                    <a:pt x="15450" y="3100"/>
                    <a:pt x="14624" y="2110"/>
                  </a:cubicBezTo>
                  <a:cubicBezTo>
                    <a:pt x="14193" y="1598"/>
                    <a:pt x="13657" y="1318"/>
                    <a:pt x="12784" y="1144"/>
                  </a:cubicBezTo>
                  <a:cubicBezTo>
                    <a:pt x="12167" y="1016"/>
                    <a:pt x="11923" y="934"/>
                    <a:pt x="11329" y="620"/>
                  </a:cubicBezTo>
                  <a:cubicBezTo>
                    <a:pt x="11026" y="468"/>
                    <a:pt x="10619" y="282"/>
                    <a:pt x="10421" y="201"/>
                  </a:cubicBezTo>
                  <a:cubicBezTo>
                    <a:pt x="10080" y="64"/>
                    <a:pt x="9720" y="0"/>
                    <a:pt x="9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850150" y="910350"/>
              <a:ext cx="24175" cy="6500"/>
            </a:xfrm>
            <a:custGeom>
              <a:rect b="b" l="l" r="r" t="t"/>
              <a:pathLst>
                <a:path extrusionOk="0" h="260" w="967">
                  <a:moveTo>
                    <a:pt x="80" y="0"/>
                  </a:moveTo>
                  <a:cubicBezTo>
                    <a:pt x="16" y="0"/>
                    <a:pt x="0" y="21"/>
                    <a:pt x="0" y="63"/>
                  </a:cubicBezTo>
                  <a:cubicBezTo>
                    <a:pt x="0" y="98"/>
                    <a:pt x="35" y="144"/>
                    <a:pt x="70" y="168"/>
                  </a:cubicBezTo>
                  <a:cubicBezTo>
                    <a:pt x="153" y="214"/>
                    <a:pt x="512" y="260"/>
                    <a:pt x="711" y="260"/>
                  </a:cubicBezTo>
                  <a:cubicBezTo>
                    <a:pt x="764" y="260"/>
                    <a:pt x="805" y="257"/>
                    <a:pt x="827" y="249"/>
                  </a:cubicBezTo>
                  <a:cubicBezTo>
                    <a:pt x="967" y="214"/>
                    <a:pt x="769" y="121"/>
                    <a:pt x="408" y="51"/>
                  </a:cubicBezTo>
                  <a:cubicBezTo>
                    <a:pt x="240" y="18"/>
                    <a:pt x="139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1979600" y="848125"/>
              <a:ext cx="17850" cy="13275"/>
            </a:xfrm>
            <a:custGeom>
              <a:rect b="b" l="l" r="r" t="t"/>
              <a:pathLst>
                <a:path extrusionOk="0" h="531" w="714">
                  <a:moveTo>
                    <a:pt x="659" y="1"/>
                  </a:moveTo>
                  <a:cubicBezTo>
                    <a:pt x="587" y="1"/>
                    <a:pt x="207" y="253"/>
                    <a:pt x="85" y="398"/>
                  </a:cubicBezTo>
                  <a:cubicBezTo>
                    <a:pt x="7" y="487"/>
                    <a:pt x="1" y="531"/>
                    <a:pt x="42" y="531"/>
                  </a:cubicBezTo>
                  <a:cubicBezTo>
                    <a:pt x="87" y="531"/>
                    <a:pt x="190" y="478"/>
                    <a:pt x="317" y="375"/>
                  </a:cubicBezTo>
                  <a:cubicBezTo>
                    <a:pt x="632" y="130"/>
                    <a:pt x="713" y="37"/>
                    <a:pt x="667" y="2"/>
                  </a:cubicBezTo>
                  <a:cubicBezTo>
                    <a:pt x="665" y="1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1806200" y="712975"/>
              <a:ext cx="35800" cy="25850"/>
            </a:xfrm>
            <a:custGeom>
              <a:rect b="b" l="l" r="r" t="t"/>
              <a:pathLst>
                <a:path extrusionOk="0" h="1034" w="1432">
                  <a:moveTo>
                    <a:pt x="58" y="0"/>
                  </a:moveTo>
                  <a:cubicBezTo>
                    <a:pt x="39" y="0"/>
                    <a:pt x="31" y="11"/>
                    <a:pt x="24" y="30"/>
                  </a:cubicBezTo>
                  <a:cubicBezTo>
                    <a:pt x="0" y="76"/>
                    <a:pt x="47" y="158"/>
                    <a:pt x="128" y="251"/>
                  </a:cubicBezTo>
                  <a:cubicBezTo>
                    <a:pt x="210" y="332"/>
                    <a:pt x="489" y="530"/>
                    <a:pt x="757" y="693"/>
                  </a:cubicBezTo>
                  <a:cubicBezTo>
                    <a:pt x="1110" y="913"/>
                    <a:pt x="1335" y="1034"/>
                    <a:pt x="1404" y="1034"/>
                  </a:cubicBezTo>
                  <a:cubicBezTo>
                    <a:pt x="1426" y="1034"/>
                    <a:pt x="1432" y="1021"/>
                    <a:pt x="1421" y="996"/>
                  </a:cubicBezTo>
                  <a:cubicBezTo>
                    <a:pt x="1386" y="938"/>
                    <a:pt x="873" y="530"/>
                    <a:pt x="419" y="216"/>
                  </a:cubicBezTo>
                  <a:cubicBezTo>
                    <a:pt x="187" y="56"/>
                    <a:pt x="98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1975300" y="535425"/>
              <a:ext cx="18350" cy="74825"/>
            </a:xfrm>
            <a:custGeom>
              <a:rect b="b" l="l" r="r" t="t"/>
              <a:pathLst>
                <a:path extrusionOk="0" h="2993" w="734">
                  <a:moveTo>
                    <a:pt x="411" y="0"/>
                  </a:moveTo>
                  <a:cubicBezTo>
                    <a:pt x="238" y="0"/>
                    <a:pt x="44" y="334"/>
                    <a:pt x="24" y="705"/>
                  </a:cubicBezTo>
                  <a:cubicBezTo>
                    <a:pt x="0" y="1159"/>
                    <a:pt x="187" y="1939"/>
                    <a:pt x="513" y="2696"/>
                  </a:cubicBezTo>
                  <a:cubicBezTo>
                    <a:pt x="615" y="2935"/>
                    <a:pt x="636" y="2992"/>
                    <a:pt x="668" y="2992"/>
                  </a:cubicBezTo>
                  <a:cubicBezTo>
                    <a:pt x="679" y="2992"/>
                    <a:pt x="692" y="2985"/>
                    <a:pt x="711" y="2975"/>
                  </a:cubicBezTo>
                  <a:cubicBezTo>
                    <a:pt x="734" y="2964"/>
                    <a:pt x="652" y="2475"/>
                    <a:pt x="524" y="1904"/>
                  </a:cubicBezTo>
                  <a:cubicBezTo>
                    <a:pt x="257" y="728"/>
                    <a:pt x="245" y="414"/>
                    <a:pt x="431" y="193"/>
                  </a:cubicBezTo>
                  <a:cubicBezTo>
                    <a:pt x="536" y="76"/>
                    <a:pt x="536" y="65"/>
                    <a:pt x="478" y="18"/>
                  </a:cubicBezTo>
                  <a:cubicBezTo>
                    <a:pt x="456" y="6"/>
                    <a:pt x="434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1996825" y="541350"/>
              <a:ext cx="8850" cy="39800"/>
            </a:xfrm>
            <a:custGeom>
              <a:rect b="b" l="l" r="r" t="t"/>
              <a:pathLst>
                <a:path extrusionOk="0" h="1592" w="354">
                  <a:moveTo>
                    <a:pt x="263" y="0"/>
                  </a:moveTo>
                  <a:cubicBezTo>
                    <a:pt x="244" y="0"/>
                    <a:pt x="222" y="8"/>
                    <a:pt x="199" y="26"/>
                  </a:cubicBezTo>
                  <a:cubicBezTo>
                    <a:pt x="48" y="142"/>
                    <a:pt x="1" y="689"/>
                    <a:pt x="106" y="1248"/>
                  </a:cubicBezTo>
                  <a:cubicBezTo>
                    <a:pt x="129" y="1411"/>
                    <a:pt x="176" y="1562"/>
                    <a:pt x="211" y="1586"/>
                  </a:cubicBezTo>
                  <a:cubicBezTo>
                    <a:pt x="216" y="1589"/>
                    <a:pt x="221" y="1591"/>
                    <a:pt x="226" y="1591"/>
                  </a:cubicBezTo>
                  <a:cubicBezTo>
                    <a:pt x="285" y="1591"/>
                    <a:pt x="314" y="1331"/>
                    <a:pt x="304" y="794"/>
                  </a:cubicBezTo>
                  <a:cubicBezTo>
                    <a:pt x="304" y="526"/>
                    <a:pt x="315" y="247"/>
                    <a:pt x="327" y="177"/>
                  </a:cubicBezTo>
                  <a:cubicBezTo>
                    <a:pt x="353" y="72"/>
                    <a:pt x="320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10"/>
          <p:cNvGrpSpPr/>
          <p:nvPr/>
        </p:nvGrpSpPr>
        <p:grpSpPr>
          <a:xfrm rot="-5643903">
            <a:off x="7577018" y="3642619"/>
            <a:ext cx="2340890" cy="2062154"/>
            <a:chOff x="-3844450" y="6439039"/>
            <a:chExt cx="2621534" cy="2309382"/>
          </a:xfrm>
        </p:grpSpPr>
        <p:sp>
          <p:nvSpPr>
            <p:cNvPr id="322" name="Google Shape;322;p10"/>
            <p:cNvSpPr/>
            <p:nvPr/>
          </p:nvSpPr>
          <p:spPr>
            <a:xfrm>
              <a:off x="-2018612" y="8242374"/>
              <a:ext cx="635968" cy="318602"/>
            </a:xfrm>
            <a:custGeom>
              <a:rect b="b" l="l" r="r" t="t"/>
              <a:pathLst>
                <a:path extrusionOk="0" h="2322" w="4635">
                  <a:moveTo>
                    <a:pt x="4538" y="1"/>
                  </a:moveTo>
                  <a:cubicBezTo>
                    <a:pt x="4509" y="1"/>
                    <a:pt x="4421" y="113"/>
                    <a:pt x="4332" y="258"/>
                  </a:cubicBezTo>
                  <a:cubicBezTo>
                    <a:pt x="3924" y="1038"/>
                    <a:pt x="3587" y="1201"/>
                    <a:pt x="2015" y="1445"/>
                  </a:cubicBezTo>
                  <a:cubicBezTo>
                    <a:pt x="1363" y="1550"/>
                    <a:pt x="1060" y="1620"/>
                    <a:pt x="804" y="1736"/>
                  </a:cubicBezTo>
                  <a:cubicBezTo>
                    <a:pt x="373" y="1934"/>
                    <a:pt x="1" y="2202"/>
                    <a:pt x="1" y="2295"/>
                  </a:cubicBezTo>
                  <a:cubicBezTo>
                    <a:pt x="1" y="2312"/>
                    <a:pt x="11" y="2321"/>
                    <a:pt x="34" y="2321"/>
                  </a:cubicBezTo>
                  <a:cubicBezTo>
                    <a:pt x="87" y="2321"/>
                    <a:pt x="210" y="2270"/>
                    <a:pt x="432" y="2155"/>
                  </a:cubicBezTo>
                  <a:cubicBezTo>
                    <a:pt x="1072" y="1841"/>
                    <a:pt x="1223" y="1794"/>
                    <a:pt x="2050" y="1713"/>
                  </a:cubicBezTo>
                  <a:cubicBezTo>
                    <a:pt x="3482" y="1562"/>
                    <a:pt x="4111" y="1270"/>
                    <a:pt x="4448" y="607"/>
                  </a:cubicBezTo>
                  <a:cubicBezTo>
                    <a:pt x="4588" y="339"/>
                    <a:pt x="4635" y="25"/>
                    <a:pt x="4541" y="1"/>
                  </a:cubicBezTo>
                  <a:cubicBezTo>
                    <a:pt x="4540" y="1"/>
                    <a:pt x="4539" y="1"/>
                    <a:pt x="4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-2260786" y="8547252"/>
              <a:ext cx="191271" cy="53786"/>
            </a:xfrm>
            <a:custGeom>
              <a:rect b="b" l="l" r="r" t="t"/>
              <a:pathLst>
                <a:path extrusionOk="0" h="392" w="1394">
                  <a:moveTo>
                    <a:pt x="52" y="0"/>
                  </a:moveTo>
                  <a:cubicBezTo>
                    <a:pt x="11" y="0"/>
                    <a:pt x="1" y="14"/>
                    <a:pt x="8" y="50"/>
                  </a:cubicBezTo>
                  <a:cubicBezTo>
                    <a:pt x="43" y="155"/>
                    <a:pt x="369" y="306"/>
                    <a:pt x="648" y="364"/>
                  </a:cubicBezTo>
                  <a:cubicBezTo>
                    <a:pt x="742" y="381"/>
                    <a:pt x="854" y="392"/>
                    <a:pt x="931" y="392"/>
                  </a:cubicBezTo>
                  <a:cubicBezTo>
                    <a:pt x="959" y="392"/>
                    <a:pt x="982" y="390"/>
                    <a:pt x="998" y="387"/>
                  </a:cubicBezTo>
                  <a:cubicBezTo>
                    <a:pt x="1312" y="341"/>
                    <a:pt x="1393" y="306"/>
                    <a:pt x="1393" y="236"/>
                  </a:cubicBezTo>
                  <a:cubicBezTo>
                    <a:pt x="1393" y="189"/>
                    <a:pt x="1382" y="155"/>
                    <a:pt x="1370" y="155"/>
                  </a:cubicBezTo>
                  <a:cubicBezTo>
                    <a:pt x="1370" y="155"/>
                    <a:pt x="1137" y="131"/>
                    <a:pt x="858" y="108"/>
                  </a:cubicBezTo>
                  <a:cubicBezTo>
                    <a:pt x="578" y="73"/>
                    <a:pt x="264" y="38"/>
                    <a:pt x="171" y="15"/>
                  </a:cubicBezTo>
                  <a:cubicBezTo>
                    <a:pt x="117" y="6"/>
                    <a:pt x="78" y="0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-3601590" y="8527768"/>
              <a:ext cx="361137" cy="106201"/>
            </a:xfrm>
            <a:custGeom>
              <a:rect b="b" l="l" r="r" t="t"/>
              <a:pathLst>
                <a:path extrusionOk="0" h="774" w="2632">
                  <a:moveTo>
                    <a:pt x="115" y="0"/>
                  </a:moveTo>
                  <a:cubicBezTo>
                    <a:pt x="104" y="0"/>
                    <a:pt x="97" y="2"/>
                    <a:pt x="94" y="5"/>
                  </a:cubicBezTo>
                  <a:cubicBezTo>
                    <a:pt x="0" y="99"/>
                    <a:pt x="780" y="564"/>
                    <a:pt x="1269" y="692"/>
                  </a:cubicBezTo>
                  <a:cubicBezTo>
                    <a:pt x="1421" y="739"/>
                    <a:pt x="1665" y="774"/>
                    <a:pt x="1817" y="774"/>
                  </a:cubicBezTo>
                  <a:cubicBezTo>
                    <a:pt x="2119" y="774"/>
                    <a:pt x="2632" y="622"/>
                    <a:pt x="2585" y="541"/>
                  </a:cubicBezTo>
                  <a:cubicBezTo>
                    <a:pt x="2573" y="506"/>
                    <a:pt x="2317" y="483"/>
                    <a:pt x="2003" y="483"/>
                  </a:cubicBezTo>
                  <a:cubicBezTo>
                    <a:pt x="1363" y="471"/>
                    <a:pt x="1130" y="413"/>
                    <a:pt x="548" y="157"/>
                  </a:cubicBezTo>
                  <a:cubicBezTo>
                    <a:pt x="359" y="57"/>
                    <a:pt x="17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-2381118" y="8247313"/>
              <a:ext cx="54335" cy="50905"/>
            </a:xfrm>
            <a:custGeom>
              <a:rect b="b" l="l" r="r" t="t"/>
              <a:pathLst>
                <a:path extrusionOk="0" h="371" w="396">
                  <a:moveTo>
                    <a:pt x="105" y="0"/>
                  </a:moveTo>
                  <a:cubicBezTo>
                    <a:pt x="0" y="0"/>
                    <a:pt x="12" y="105"/>
                    <a:pt x="140" y="245"/>
                  </a:cubicBezTo>
                  <a:cubicBezTo>
                    <a:pt x="214" y="326"/>
                    <a:pt x="298" y="370"/>
                    <a:pt x="348" y="370"/>
                  </a:cubicBezTo>
                  <a:cubicBezTo>
                    <a:pt x="378" y="370"/>
                    <a:pt x="396" y="356"/>
                    <a:pt x="396" y="326"/>
                  </a:cubicBezTo>
                  <a:cubicBezTo>
                    <a:pt x="396" y="245"/>
                    <a:pt x="186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-3742229" y="8289574"/>
              <a:ext cx="254525" cy="381169"/>
            </a:xfrm>
            <a:custGeom>
              <a:rect b="b" l="l" r="r" t="t"/>
              <a:pathLst>
                <a:path extrusionOk="0" h="2778" w="1855">
                  <a:moveTo>
                    <a:pt x="128" y="1"/>
                  </a:moveTo>
                  <a:cubicBezTo>
                    <a:pt x="96" y="1"/>
                    <a:pt x="60" y="104"/>
                    <a:pt x="47" y="298"/>
                  </a:cubicBezTo>
                  <a:cubicBezTo>
                    <a:pt x="1" y="1194"/>
                    <a:pt x="583" y="2289"/>
                    <a:pt x="1282" y="2638"/>
                  </a:cubicBezTo>
                  <a:cubicBezTo>
                    <a:pt x="1455" y="2728"/>
                    <a:pt x="1633" y="2777"/>
                    <a:pt x="1741" y="2777"/>
                  </a:cubicBezTo>
                  <a:cubicBezTo>
                    <a:pt x="1814" y="2777"/>
                    <a:pt x="1854" y="2755"/>
                    <a:pt x="1840" y="2708"/>
                  </a:cubicBezTo>
                  <a:cubicBezTo>
                    <a:pt x="1829" y="2673"/>
                    <a:pt x="1642" y="2521"/>
                    <a:pt x="1433" y="2370"/>
                  </a:cubicBezTo>
                  <a:cubicBezTo>
                    <a:pt x="897" y="1986"/>
                    <a:pt x="711" y="1800"/>
                    <a:pt x="502" y="1404"/>
                  </a:cubicBezTo>
                  <a:cubicBezTo>
                    <a:pt x="315" y="1043"/>
                    <a:pt x="210" y="647"/>
                    <a:pt x="187" y="240"/>
                  </a:cubicBezTo>
                  <a:cubicBezTo>
                    <a:pt x="182" y="78"/>
                    <a:pt x="156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10"/>
            <p:cNvGrpSpPr/>
            <p:nvPr/>
          </p:nvGrpSpPr>
          <p:grpSpPr>
            <a:xfrm>
              <a:off x="-3844450" y="6439039"/>
              <a:ext cx="2621534" cy="2309382"/>
              <a:chOff x="-3844450" y="6439039"/>
              <a:chExt cx="2621534" cy="2309382"/>
            </a:xfrm>
          </p:grpSpPr>
          <p:sp>
            <p:nvSpPr>
              <p:cNvPr id="328" name="Google Shape;328;p10"/>
              <p:cNvSpPr/>
              <p:nvPr/>
            </p:nvSpPr>
            <p:spPr>
              <a:xfrm>
                <a:off x="-2866837" y="7022862"/>
                <a:ext cx="36909" cy="65586"/>
              </a:xfrm>
              <a:custGeom>
                <a:rect b="b" l="l" r="r" t="t"/>
                <a:pathLst>
                  <a:path extrusionOk="0" h="478" w="269">
                    <a:moveTo>
                      <a:pt x="92" y="0"/>
                    </a:moveTo>
                    <a:cubicBezTo>
                      <a:pt x="81" y="0"/>
                      <a:pt x="70" y="11"/>
                      <a:pt x="59" y="30"/>
                    </a:cubicBezTo>
                    <a:cubicBezTo>
                      <a:pt x="1" y="111"/>
                      <a:pt x="36" y="332"/>
                      <a:pt x="117" y="437"/>
                    </a:cubicBezTo>
                    <a:cubicBezTo>
                      <a:pt x="140" y="465"/>
                      <a:pt x="169" y="478"/>
                      <a:pt x="195" y="478"/>
                    </a:cubicBezTo>
                    <a:cubicBezTo>
                      <a:pt x="234" y="478"/>
                      <a:pt x="269" y="447"/>
                      <a:pt x="269" y="391"/>
                    </a:cubicBezTo>
                    <a:cubicBezTo>
                      <a:pt x="269" y="367"/>
                      <a:pt x="234" y="251"/>
                      <a:pt x="187" y="146"/>
                    </a:cubicBezTo>
                    <a:cubicBezTo>
                      <a:pt x="140" y="44"/>
                      <a:pt x="114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0"/>
              <p:cNvSpPr/>
              <p:nvPr/>
            </p:nvSpPr>
            <p:spPr>
              <a:xfrm>
                <a:off x="-3247043" y="7333640"/>
                <a:ext cx="80131" cy="35400"/>
              </a:xfrm>
              <a:custGeom>
                <a:rect b="b" l="l" r="r" t="t"/>
                <a:pathLst>
                  <a:path extrusionOk="0" h="258" w="584">
                    <a:moveTo>
                      <a:pt x="141" y="0"/>
                    </a:moveTo>
                    <a:cubicBezTo>
                      <a:pt x="1" y="0"/>
                      <a:pt x="106" y="105"/>
                      <a:pt x="339" y="198"/>
                    </a:cubicBezTo>
                    <a:cubicBezTo>
                      <a:pt x="451" y="237"/>
                      <a:pt x="512" y="258"/>
                      <a:pt x="545" y="258"/>
                    </a:cubicBezTo>
                    <a:cubicBezTo>
                      <a:pt x="580" y="258"/>
                      <a:pt x="583" y="234"/>
                      <a:pt x="583" y="186"/>
                    </a:cubicBezTo>
                    <a:cubicBezTo>
                      <a:pt x="583" y="116"/>
                      <a:pt x="327" y="0"/>
                      <a:pt x="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0"/>
              <p:cNvSpPr/>
              <p:nvPr/>
            </p:nvSpPr>
            <p:spPr>
              <a:xfrm>
                <a:off x="-1953027" y="6624133"/>
                <a:ext cx="349885" cy="537589"/>
              </a:xfrm>
              <a:custGeom>
                <a:rect b="b" l="l" r="r" t="t"/>
                <a:pathLst>
                  <a:path extrusionOk="0" h="3918" w="2550">
                    <a:moveTo>
                      <a:pt x="41" y="0"/>
                    </a:moveTo>
                    <a:cubicBezTo>
                      <a:pt x="15" y="0"/>
                      <a:pt x="0" y="19"/>
                      <a:pt x="0" y="60"/>
                    </a:cubicBezTo>
                    <a:cubicBezTo>
                      <a:pt x="0" y="95"/>
                      <a:pt x="70" y="200"/>
                      <a:pt x="152" y="305"/>
                    </a:cubicBezTo>
                    <a:cubicBezTo>
                      <a:pt x="245" y="398"/>
                      <a:pt x="466" y="770"/>
                      <a:pt x="641" y="1131"/>
                    </a:cubicBezTo>
                    <a:cubicBezTo>
                      <a:pt x="943" y="1725"/>
                      <a:pt x="1025" y="1830"/>
                      <a:pt x="1525" y="2319"/>
                    </a:cubicBezTo>
                    <a:lnTo>
                      <a:pt x="2061" y="2866"/>
                    </a:lnTo>
                    <a:lnTo>
                      <a:pt x="2212" y="3332"/>
                    </a:lnTo>
                    <a:cubicBezTo>
                      <a:pt x="2294" y="3599"/>
                      <a:pt x="2375" y="3844"/>
                      <a:pt x="2410" y="3879"/>
                    </a:cubicBezTo>
                    <a:cubicBezTo>
                      <a:pt x="2432" y="3905"/>
                      <a:pt x="2451" y="3918"/>
                      <a:pt x="2468" y="3918"/>
                    </a:cubicBezTo>
                    <a:cubicBezTo>
                      <a:pt x="2530" y="3918"/>
                      <a:pt x="2549" y="3736"/>
                      <a:pt x="2503" y="3460"/>
                    </a:cubicBezTo>
                    <a:cubicBezTo>
                      <a:pt x="2422" y="2936"/>
                      <a:pt x="2224" y="2610"/>
                      <a:pt x="1770" y="2202"/>
                    </a:cubicBezTo>
                    <a:cubicBezTo>
                      <a:pt x="1362" y="1841"/>
                      <a:pt x="1060" y="1422"/>
                      <a:pt x="734" y="805"/>
                    </a:cubicBezTo>
                    <a:cubicBezTo>
                      <a:pt x="523" y="403"/>
                      <a:pt x="162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0"/>
              <p:cNvSpPr/>
              <p:nvPr/>
            </p:nvSpPr>
            <p:spPr>
              <a:xfrm>
                <a:off x="-2034529" y="7389484"/>
                <a:ext cx="80679" cy="74231"/>
              </a:xfrm>
              <a:custGeom>
                <a:rect b="b" l="l" r="r" t="t"/>
                <a:pathLst>
                  <a:path extrusionOk="0" h="541" w="588">
                    <a:moveTo>
                      <a:pt x="514" y="0"/>
                    </a:moveTo>
                    <a:cubicBezTo>
                      <a:pt x="488" y="0"/>
                      <a:pt x="441" y="19"/>
                      <a:pt x="373" y="59"/>
                    </a:cubicBezTo>
                    <a:cubicBezTo>
                      <a:pt x="187" y="163"/>
                      <a:pt x="0" y="373"/>
                      <a:pt x="0" y="478"/>
                    </a:cubicBezTo>
                    <a:cubicBezTo>
                      <a:pt x="0" y="517"/>
                      <a:pt x="5" y="540"/>
                      <a:pt x="26" y="540"/>
                    </a:cubicBezTo>
                    <a:cubicBezTo>
                      <a:pt x="60" y="540"/>
                      <a:pt x="137" y="478"/>
                      <a:pt x="303" y="326"/>
                    </a:cubicBezTo>
                    <a:cubicBezTo>
                      <a:pt x="508" y="138"/>
                      <a:pt x="588" y="0"/>
                      <a:pt x="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0"/>
              <p:cNvSpPr/>
              <p:nvPr/>
            </p:nvSpPr>
            <p:spPr>
              <a:xfrm>
                <a:off x="-1691095" y="7233066"/>
                <a:ext cx="97556" cy="193466"/>
              </a:xfrm>
              <a:custGeom>
                <a:rect b="b" l="l" r="r" t="t"/>
                <a:pathLst>
                  <a:path extrusionOk="0" h="1410" w="711">
                    <a:moveTo>
                      <a:pt x="498" y="0"/>
                    </a:moveTo>
                    <a:cubicBezTo>
                      <a:pt x="434" y="0"/>
                      <a:pt x="385" y="97"/>
                      <a:pt x="385" y="244"/>
                    </a:cubicBezTo>
                    <a:cubicBezTo>
                      <a:pt x="385" y="302"/>
                      <a:pt x="292" y="558"/>
                      <a:pt x="187" y="803"/>
                    </a:cubicBezTo>
                    <a:cubicBezTo>
                      <a:pt x="94" y="1059"/>
                      <a:pt x="1" y="1303"/>
                      <a:pt x="1" y="1350"/>
                    </a:cubicBezTo>
                    <a:cubicBezTo>
                      <a:pt x="1" y="1389"/>
                      <a:pt x="3" y="1410"/>
                      <a:pt x="18" y="1410"/>
                    </a:cubicBezTo>
                    <a:cubicBezTo>
                      <a:pt x="34" y="1410"/>
                      <a:pt x="63" y="1387"/>
                      <a:pt x="117" y="1338"/>
                    </a:cubicBezTo>
                    <a:cubicBezTo>
                      <a:pt x="408" y="1082"/>
                      <a:pt x="711" y="116"/>
                      <a:pt x="536" y="11"/>
                    </a:cubicBezTo>
                    <a:cubicBezTo>
                      <a:pt x="523" y="4"/>
                      <a:pt x="510" y="0"/>
                      <a:pt x="4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0"/>
              <p:cNvSpPr/>
              <p:nvPr/>
            </p:nvSpPr>
            <p:spPr>
              <a:xfrm>
                <a:off x="-3545746" y="6583245"/>
                <a:ext cx="458693" cy="632675"/>
              </a:xfrm>
              <a:custGeom>
                <a:rect b="b" l="l" r="r" t="t"/>
                <a:pathLst>
                  <a:path extrusionOk="0" h="4611" w="3343">
                    <a:moveTo>
                      <a:pt x="3175" y="0"/>
                    </a:moveTo>
                    <a:cubicBezTo>
                      <a:pt x="2969" y="0"/>
                      <a:pt x="2581" y="345"/>
                      <a:pt x="2399" y="719"/>
                    </a:cubicBezTo>
                    <a:cubicBezTo>
                      <a:pt x="2341" y="835"/>
                      <a:pt x="2201" y="1173"/>
                      <a:pt x="2097" y="1452"/>
                    </a:cubicBezTo>
                    <a:cubicBezTo>
                      <a:pt x="1794" y="2291"/>
                      <a:pt x="1631" y="2558"/>
                      <a:pt x="944" y="3257"/>
                    </a:cubicBezTo>
                    <a:cubicBezTo>
                      <a:pt x="327" y="3897"/>
                      <a:pt x="1" y="4340"/>
                      <a:pt x="1" y="4514"/>
                    </a:cubicBezTo>
                    <a:cubicBezTo>
                      <a:pt x="1" y="4578"/>
                      <a:pt x="15" y="4610"/>
                      <a:pt x="42" y="4610"/>
                    </a:cubicBezTo>
                    <a:cubicBezTo>
                      <a:pt x="83" y="4610"/>
                      <a:pt x="154" y="4535"/>
                      <a:pt x="245" y="4386"/>
                    </a:cubicBezTo>
                    <a:cubicBezTo>
                      <a:pt x="315" y="4270"/>
                      <a:pt x="653" y="3886"/>
                      <a:pt x="979" y="3548"/>
                    </a:cubicBezTo>
                    <a:cubicBezTo>
                      <a:pt x="1805" y="2686"/>
                      <a:pt x="1945" y="2465"/>
                      <a:pt x="2364" y="1406"/>
                    </a:cubicBezTo>
                    <a:cubicBezTo>
                      <a:pt x="2644" y="707"/>
                      <a:pt x="2865" y="346"/>
                      <a:pt x="3109" y="218"/>
                    </a:cubicBezTo>
                    <a:cubicBezTo>
                      <a:pt x="3307" y="114"/>
                      <a:pt x="3342" y="44"/>
                      <a:pt x="3226" y="9"/>
                    </a:cubicBezTo>
                    <a:cubicBezTo>
                      <a:pt x="3211" y="3"/>
                      <a:pt x="3194" y="0"/>
                      <a:pt x="3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0"/>
              <p:cNvSpPr/>
              <p:nvPr/>
            </p:nvSpPr>
            <p:spPr>
              <a:xfrm>
                <a:off x="-3582381" y="7278619"/>
                <a:ext cx="153401" cy="266599"/>
              </a:xfrm>
              <a:custGeom>
                <a:rect b="b" l="l" r="r" t="t"/>
                <a:pathLst>
                  <a:path extrusionOk="0" h="1943" w="1118">
                    <a:moveTo>
                      <a:pt x="128" y="1"/>
                    </a:moveTo>
                    <a:cubicBezTo>
                      <a:pt x="104" y="1"/>
                      <a:pt x="77" y="33"/>
                      <a:pt x="47" y="98"/>
                    </a:cubicBezTo>
                    <a:cubicBezTo>
                      <a:pt x="0" y="203"/>
                      <a:pt x="0" y="308"/>
                      <a:pt x="47" y="541"/>
                    </a:cubicBezTo>
                    <a:cubicBezTo>
                      <a:pt x="151" y="1065"/>
                      <a:pt x="373" y="1414"/>
                      <a:pt x="838" y="1798"/>
                    </a:cubicBezTo>
                    <a:cubicBezTo>
                      <a:pt x="956" y="1893"/>
                      <a:pt x="1036" y="1943"/>
                      <a:pt x="1080" y="1943"/>
                    </a:cubicBezTo>
                    <a:cubicBezTo>
                      <a:pt x="1105" y="1943"/>
                      <a:pt x="1118" y="1926"/>
                      <a:pt x="1118" y="1891"/>
                    </a:cubicBezTo>
                    <a:cubicBezTo>
                      <a:pt x="1118" y="1868"/>
                      <a:pt x="978" y="1670"/>
                      <a:pt x="815" y="1460"/>
                    </a:cubicBezTo>
                    <a:cubicBezTo>
                      <a:pt x="454" y="995"/>
                      <a:pt x="280" y="622"/>
                      <a:pt x="233" y="285"/>
                    </a:cubicBezTo>
                    <a:cubicBezTo>
                      <a:pt x="204" y="94"/>
                      <a:pt x="170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0"/>
              <p:cNvSpPr/>
              <p:nvPr/>
            </p:nvSpPr>
            <p:spPr>
              <a:xfrm>
                <a:off x="-3195864" y="7941749"/>
                <a:ext cx="67233" cy="51454"/>
              </a:xfrm>
              <a:custGeom>
                <a:rect b="b" l="l" r="r" t="t"/>
                <a:pathLst>
                  <a:path extrusionOk="0" h="375" w="490">
                    <a:moveTo>
                      <a:pt x="386" y="0"/>
                    </a:moveTo>
                    <a:cubicBezTo>
                      <a:pt x="266" y="0"/>
                      <a:pt x="1" y="232"/>
                      <a:pt x="1" y="341"/>
                    </a:cubicBezTo>
                    <a:cubicBezTo>
                      <a:pt x="1" y="364"/>
                      <a:pt x="15" y="374"/>
                      <a:pt x="40" y="374"/>
                    </a:cubicBezTo>
                    <a:cubicBezTo>
                      <a:pt x="115" y="374"/>
                      <a:pt x="282" y="278"/>
                      <a:pt x="396" y="155"/>
                    </a:cubicBezTo>
                    <a:cubicBezTo>
                      <a:pt x="490" y="50"/>
                      <a:pt x="490" y="39"/>
                      <a:pt x="408" y="4"/>
                    </a:cubicBezTo>
                    <a:cubicBezTo>
                      <a:pt x="401" y="2"/>
                      <a:pt x="394" y="0"/>
                      <a:pt x="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0"/>
              <p:cNvSpPr/>
              <p:nvPr/>
            </p:nvSpPr>
            <p:spPr>
              <a:xfrm>
                <a:off x="-3844450" y="6439039"/>
                <a:ext cx="2621534" cy="2309382"/>
              </a:xfrm>
              <a:custGeom>
                <a:rect b="b" l="l" r="r" t="t"/>
                <a:pathLst>
                  <a:path extrusionOk="0" h="16831" w="19106">
                    <a:moveTo>
                      <a:pt x="10920" y="2534"/>
                    </a:moveTo>
                    <a:cubicBezTo>
                      <a:pt x="11036" y="2534"/>
                      <a:pt x="11173" y="2596"/>
                      <a:pt x="11224" y="2690"/>
                    </a:cubicBezTo>
                    <a:cubicBezTo>
                      <a:pt x="11282" y="2783"/>
                      <a:pt x="11259" y="2841"/>
                      <a:pt x="11061" y="3086"/>
                    </a:cubicBezTo>
                    <a:cubicBezTo>
                      <a:pt x="10897" y="3296"/>
                      <a:pt x="10847" y="3413"/>
                      <a:pt x="10892" y="3413"/>
                    </a:cubicBezTo>
                    <a:cubicBezTo>
                      <a:pt x="10926" y="3413"/>
                      <a:pt x="11017" y="3343"/>
                      <a:pt x="11154" y="3190"/>
                    </a:cubicBezTo>
                    <a:lnTo>
                      <a:pt x="11387" y="2923"/>
                    </a:lnTo>
                    <a:lnTo>
                      <a:pt x="11387" y="3249"/>
                    </a:lnTo>
                    <a:cubicBezTo>
                      <a:pt x="11387" y="3540"/>
                      <a:pt x="11375" y="3586"/>
                      <a:pt x="11201" y="3749"/>
                    </a:cubicBezTo>
                    <a:cubicBezTo>
                      <a:pt x="11014" y="3935"/>
                      <a:pt x="10956" y="4063"/>
                      <a:pt x="11073" y="4063"/>
                    </a:cubicBezTo>
                    <a:cubicBezTo>
                      <a:pt x="11108" y="4063"/>
                      <a:pt x="11201" y="4017"/>
                      <a:pt x="11259" y="3959"/>
                    </a:cubicBezTo>
                    <a:lnTo>
                      <a:pt x="11387" y="3842"/>
                    </a:lnTo>
                    <a:lnTo>
                      <a:pt x="11387" y="3994"/>
                    </a:lnTo>
                    <a:cubicBezTo>
                      <a:pt x="11387" y="4355"/>
                      <a:pt x="11329" y="4529"/>
                      <a:pt x="11166" y="4611"/>
                    </a:cubicBezTo>
                    <a:cubicBezTo>
                      <a:pt x="11084" y="4669"/>
                      <a:pt x="11014" y="4739"/>
                      <a:pt x="11014" y="4785"/>
                    </a:cubicBezTo>
                    <a:cubicBezTo>
                      <a:pt x="11014" y="4838"/>
                      <a:pt x="11026" y="4864"/>
                      <a:pt x="11057" y="4864"/>
                    </a:cubicBezTo>
                    <a:cubicBezTo>
                      <a:pt x="11087" y="4864"/>
                      <a:pt x="11137" y="4838"/>
                      <a:pt x="11212" y="4785"/>
                    </a:cubicBezTo>
                    <a:cubicBezTo>
                      <a:pt x="11252" y="4758"/>
                      <a:pt x="11278" y="4740"/>
                      <a:pt x="11295" y="4740"/>
                    </a:cubicBezTo>
                    <a:cubicBezTo>
                      <a:pt x="11329" y="4740"/>
                      <a:pt x="11329" y="4810"/>
                      <a:pt x="11329" y="5018"/>
                    </a:cubicBezTo>
                    <a:cubicBezTo>
                      <a:pt x="11329" y="5298"/>
                      <a:pt x="11317" y="5344"/>
                      <a:pt x="11201" y="5426"/>
                    </a:cubicBezTo>
                    <a:cubicBezTo>
                      <a:pt x="11062" y="5511"/>
                      <a:pt x="11050" y="5626"/>
                      <a:pt x="11167" y="5626"/>
                    </a:cubicBezTo>
                    <a:cubicBezTo>
                      <a:pt x="11177" y="5626"/>
                      <a:pt x="11188" y="5625"/>
                      <a:pt x="11201" y="5624"/>
                    </a:cubicBezTo>
                    <a:cubicBezTo>
                      <a:pt x="11211" y="5622"/>
                      <a:pt x="11221" y="5621"/>
                      <a:pt x="11229" y="5621"/>
                    </a:cubicBezTo>
                    <a:cubicBezTo>
                      <a:pt x="11273" y="5621"/>
                      <a:pt x="11279" y="5650"/>
                      <a:pt x="11259" y="5728"/>
                    </a:cubicBezTo>
                    <a:cubicBezTo>
                      <a:pt x="11247" y="5798"/>
                      <a:pt x="11224" y="5891"/>
                      <a:pt x="11224" y="5950"/>
                    </a:cubicBezTo>
                    <a:cubicBezTo>
                      <a:pt x="11224" y="5996"/>
                      <a:pt x="11201" y="6043"/>
                      <a:pt x="11154" y="6043"/>
                    </a:cubicBezTo>
                    <a:cubicBezTo>
                      <a:pt x="11119" y="6043"/>
                      <a:pt x="11038" y="6078"/>
                      <a:pt x="10979" y="6124"/>
                    </a:cubicBezTo>
                    <a:cubicBezTo>
                      <a:pt x="10886" y="6194"/>
                      <a:pt x="10886" y="6194"/>
                      <a:pt x="11003" y="6229"/>
                    </a:cubicBezTo>
                    <a:cubicBezTo>
                      <a:pt x="11142" y="6276"/>
                      <a:pt x="11142" y="6264"/>
                      <a:pt x="11038" y="6613"/>
                    </a:cubicBezTo>
                    <a:cubicBezTo>
                      <a:pt x="10986" y="6779"/>
                      <a:pt x="10943" y="6862"/>
                      <a:pt x="10902" y="6862"/>
                    </a:cubicBezTo>
                    <a:cubicBezTo>
                      <a:pt x="10897" y="6862"/>
                      <a:pt x="10891" y="6860"/>
                      <a:pt x="10886" y="6858"/>
                    </a:cubicBezTo>
                    <a:cubicBezTo>
                      <a:pt x="10871" y="6852"/>
                      <a:pt x="10856" y="6850"/>
                      <a:pt x="10844" y="6850"/>
                    </a:cubicBezTo>
                    <a:cubicBezTo>
                      <a:pt x="10771" y="6850"/>
                      <a:pt x="10749" y="6928"/>
                      <a:pt x="10828" y="6997"/>
                    </a:cubicBezTo>
                    <a:cubicBezTo>
                      <a:pt x="10886" y="7056"/>
                      <a:pt x="10886" y="7079"/>
                      <a:pt x="10816" y="7242"/>
                    </a:cubicBezTo>
                    <a:cubicBezTo>
                      <a:pt x="10747" y="7382"/>
                      <a:pt x="10700" y="7428"/>
                      <a:pt x="10572" y="7428"/>
                    </a:cubicBezTo>
                    <a:cubicBezTo>
                      <a:pt x="10421" y="7428"/>
                      <a:pt x="10362" y="7568"/>
                      <a:pt x="10514" y="7591"/>
                    </a:cubicBezTo>
                    <a:cubicBezTo>
                      <a:pt x="10653" y="7626"/>
                      <a:pt x="10374" y="7952"/>
                      <a:pt x="10199" y="7952"/>
                    </a:cubicBezTo>
                    <a:cubicBezTo>
                      <a:pt x="10036" y="7952"/>
                      <a:pt x="9967" y="8034"/>
                      <a:pt x="10071" y="8103"/>
                    </a:cubicBezTo>
                    <a:cubicBezTo>
                      <a:pt x="10141" y="8138"/>
                      <a:pt x="10118" y="8173"/>
                      <a:pt x="10001" y="8313"/>
                    </a:cubicBezTo>
                    <a:cubicBezTo>
                      <a:pt x="9908" y="8406"/>
                      <a:pt x="9804" y="8488"/>
                      <a:pt x="9757" y="8488"/>
                    </a:cubicBezTo>
                    <a:cubicBezTo>
                      <a:pt x="9753" y="8488"/>
                      <a:pt x="9749" y="8488"/>
                      <a:pt x="9746" y="8488"/>
                    </a:cubicBezTo>
                    <a:cubicBezTo>
                      <a:pt x="9664" y="8488"/>
                      <a:pt x="9678" y="8477"/>
                      <a:pt x="10013" y="7964"/>
                    </a:cubicBezTo>
                    <a:cubicBezTo>
                      <a:pt x="10700" y="6939"/>
                      <a:pt x="10840" y="6194"/>
                      <a:pt x="10642" y="4622"/>
                    </a:cubicBezTo>
                    <a:cubicBezTo>
                      <a:pt x="10479" y="3365"/>
                      <a:pt x="10525" y="2736"/>
                      <a:pt x="10805" y="2562"/>
                    </a:cubicBezTo>
                    <a:cubicBezTo>
                      <a:pt x="10836" y="2543"/>
                      <a:pt x="10877" y="2534"/>
                      <a:pt x="10920" y="2534"/>
                    </a:cubicBezTo>
                    <a:close/>
                    <a:moveTo>
                      <a:pt x="9608" y="8611"/>
                    </a:moveTo>
                    <a:cubicBezTo>
                      <a:pt x="9623" y="8611"/>
                      <a:pt x="9639" y="8619"/>
                      <a:pt x="9652" y="8639"/>
                    </a:cubicBezTo>
                    <a:cubicBezTo>
                      <a:pt x="9664" y="8674"/>
                      <a:pt x="9641" y="8720"/>
                      <a:pt x="9606" y="8755"/>
                    </a:cubicBezTo>
                    <a:cubicBezTo>
                      <a:pt x="9574" y="8782"/>
                      <a:pt x="9555" y="8794"/>
                      <a:pt x="9542" y="8794"/>
                    </a:cubicBezTo>
                    <a:cubicBezTo>
                      <a:pt x="9528" y="8794"/>
                      <a:pt x="9524" y="8776"/>
                      <a:pt x="9524" y="8744"/>
                    </a:cubicBezTo>
                    <a:cubicBezTo>
                      <a:pt x="9524" y="8668"/>
                      <a:pt x="9567" y="8611"/>
                      <a:pt x="9608" y="8611"/>
                    </a:cubicBezTo>
                    <a:close/>
                    <a:moveTo>
                      <a:pt x="6256" y="248"/>
                    </a:moveTo>
                    <a:cubicBezTo>
                      <a:pt x="6359" y="248"/>
                      <a:pt x="6460" y="258"/>
                      <a:pt x="6555" y="280"/>
                    </a:cubicBezTo>
                    <a:cubicBezTo>
                      <a:pt x="7172" y="419"/>
                      <a:pt x="7836" y="908"/>
                      <a:pt x="8255" y="1525"/>
                    </a:cubicBezTo>
                    <a:cubicBezTo>
                      <a:pt x="8919" y="2515"/>
                      <a:pt x="9047" y="3563"/>
                      <a:pt x="8651" y="4890"/>
                    </a:cubicBezTo>
                    <a:cubicBezTo>
                      <a:pt x="8383" y="5775"/>
                      <a:pt x="8325" y="6264"/>
                      <a:pt x="8407" y="7125"/>
                    </a:cubicBezTo>
                    <a:cubicBezTo>
                      <a:pt x="8441" y="7510"/>
                      <a:pt x="8476" y="7882"/>
                      <a:pt x="8488" y="7952"/>
                    </a:cubicBezTo>
                    <a:lnTo>
                      <a:pt x="8523" y="8092"/>
                    </a:lnTo>
                    <a:lnTo>
                      <a:pt x="8430" y="7964"/>
                    </a:lnTo>
                    <a:cubicBezTo>
                      <a:pt x="8267" y="7742"/>
                      <a:pt x="7859" y="6811"/>
                      <a:pt x="7626" y="6124"/>
                    </a:cubicBezTo>
                    <a:cubicBezTo>
                      <a:pt x="7441" y="5577"/>
                      <a:pt x="7356" y="5364"/>
                      <a:pt x="7301" y="5364"/>
                    </a:cubicBezTo>
                    <a:cubicBezTo>
                      <a:pt x="7283" y="5364"/>
                      <a:pt x="7268" y="5386"/>
                      <a:pt x="7254" y="5426"/>
                    </a:cubicBezTo>
                    <a:cubicBezTo>
                      <a:pt x="7137" y="5717"/>
                      <a:pt x="7720" y="7393"/>
                      <a:pt x="8220" y="8173"/>
                    </a:cubicBezTo>
                    <a:cubicBezTo>
                      <a:pt x="8291" y="8288"/>
                      <a:pt x="8322" y="8348"/>
                      <a:pt x="8307" y="8348"/>
                    </a:cubicBezTo>
                    <a:cubicBezTo>
                      <a:pt x="8270" y="8348"/>
                      <a:pt x="7959" y="7986"/>
                      <a:pt x="7289" y="7184"/>
                    </a:cubicBezTo>
                    <a:cubicBezTo>
                      <a:pt x="6400" y="6126"/>
                      <a:pt x="5619" y="5318"/>
                      <a:pt x="5484" y="5318"/>
                    </a:cubicBezTo>
                    <a:cubicBezTo>
                      <a:pt x="5480" y="5318"/>
                      <a:pt x="5476" y="5319"/>
                      <a:pt x="5473" y="5321"/>
                    </a:cubicBezTo>
                    <a:cubicBezTo>
                      <a:pt x="5438" y="5344"/>
                      <a:pt x="5601" y="5554"/>
                      <a:pt x="5834" y="5798"/>
                    </a:cubicBezTo>
                    <a:cubicBezTo>
                      <a:pt x="6066" y="6043"/>
                      <a:pt x="6579" y="6636"/>
                      <a:pt x="6975" y="7137"/>
                    </a:cubicBezTo>
                    <a:cubicBezTo>
                      <a:pt x="7370" y="7626"/>
                      <a:pt x="7801" y="8162"/>
                      <a:pt x="7941" y="8313"/>
                    </a:cubicBezTo>
                    <a:cubicBezTo>
                      <a:pt x="8081" y="8476"/>
                      <a:pt x="8185" y="8616"/>
                      <a:pt x="8185" y="8627"/>
                    </a:cubicBezTo>
                    <a:cubicBezTo>
                      <a:pt x="8185" y="8628"/>
                      <a:pt x="8185" y="8628"/>
                      <a:pt x="8183" y="8628"/>
                    </a:cubicBezTo>
                    <a:cubicBezTo>
                      <a:pt x="8149" y="8628"/>
                      <a:pt x="7641" y="8315"/>
                      <a:pt x="6742" y="7731"/>
                    </a:cubicBezTo>
                    <a:cubicBezTo>
                      <a:pt x="6066" y="7288"/>
                      <a:pt x="5636" y="7056"/>
                      <a:pt x="5508" y="7056"/>
                    </a:cubicBezTo>
                    <a:cubicBezTo>
                      <a:pt x="5368" y="7056"/>
                      <a:pt x="5414" y="7125"/>
                      <a:pt x="5589" y="7230"/>
                    </a:cubicBezTo>
                    <a:cubicBezTo>
                      <a:pt x="5694" y="7288"/>
                      <a:pt x="6101" y="7568"/>
                      <a:pt x="6520" y="7859"/>
                    </a:cubicBezTo>
                    <a:cubicBezTo>
                      <a:pt x="6928" y="8138"/>
                      <a:pt x="7475" y="8511"/>
                      <a:pt x="7731" y="8674"/>
                    </a:cubicBezTo>
                    <a:lnTo>
                      <a:pt x="8209" y="8965"/>
                    </a:lnTo>
                    <a:lnTo>
                      <a:pt x="7894" y="8965"/>
                    </a:lnTo>
                    <a:cubicBezTo>
                      <a:pt x="7720" y="8953"/>
                      <a:pt x="7289" y="8930"/>
                      <a:pt x="6940" y="8907"/>
                    </a:cubicBezTo>
                    <a:cubicBezTo>
                      <a:pt x="6684" y="8890"/>
                      <a:pt x="6197" y="8879"/>
                      <a:pt x="5717" y="8879"/>
                    </a:cubicBezTo>
                    <a:cubicBezTo>
                      <a:pt x="5542" y="8879"/>
                      <a:pt x="5367" y="8880"/>
                      <a:pt x="5205" y="8883"/>
                    </a:cubicBezTo>
                    <a:cubicBezTo>
                      <a:pt x="5040" y="8887"/>
                      <a:pt x="4873" y="8888"/>
                      <a:pt x="4715" y="8888"/>
                    </a:cubicBezTo>
                    <a:cubicBezTo>
                      <a:pt x="4282" y="8888"/>
                      <a:pt x="3906" y="8877"/>
                      <a:pt x="3761" y="8860"/>
                    </a:cubicBezTo>
                    <a:cubicBezTo>
                      <a:pt x="2632" y="8685"/>
                      <a:pt x="1607" y="7579"/>
                      <a:pt x="1503" y="6439"/>
                    </a:cubicBezTo>
                    <a:cubicBezTo>
                      <a:pt x="1433" y="5798"/>
                      <a:pt x="1712" y="5239"/>
                      <a:pt x="2550" y="4308"/>
                    </a:cubicBezTo>
                    <a:cubicBezTo>
                      <a:pt x="3202" y="3563"/>
                      <a:pt x="3517" y="3132"/>
                      <a:pt x="3750" y="2631"/>
                    </a:cubicBezTo>
                    <a:cubicBezTo>
                      <a:pt x="4378" y="1304"/>
                      <a:pt x="4425" y="1223"/>
                      <a:pt x="4728" y="920"/>
                    </a:cubicBezTo>
                    <a:cubicBezTo>
                      <a:pt x="5154" y="503"/>
                      <a:pt x="5742" y="248"/>
                      <a:pt x="6256" y="248"/>
                    </a:cubicBezTo>
                    <a:close/>
                    <a:moveTo>
                      <a:pt x="13121" y="672"/>
                    </a:moveTo>
                    <a:cubicBezTo>
                      <a:pt x="13405" y="672"/>
                      <a:pt x="13668" y="734"/>
                      <a:pt x="13902" y="862"/>
                    </a:cubicBezTo>
                    <a:cubicBezTo>
                      <a:pt x="14263" y="1048"/>
                      <a:pt x="14426" y="1269"/>
                      <a:pt x="14752" y="1898"/>
                    </a:cubicBezTo>
                    <a:cubicBezTo>
                      <a:pt x="14996" y="2399"/>
                      <a:pt x="15066" y="2492"/>
                      <a:pt x="15671" y="3086"/>
                    </a:cubicBezTo>
                    <a:cubicBezTo>
                      <a:pt x="16055" y="3458"/>
                      <a:pt x="16381" y="3819"/>
                      <a:pt x="16440" y="3959"/>
                    </a:cubicBezTo>
                    <a:cubicBezTo>
                      <a:pt x="16603" y="4261"/>
                      <a:pt x="16707" y="4809"/>
                      <a:pt x="16707" y="5274"/>
                    </a:cubicBezTo>
                    <a:cubicBezTo>
                      <a:pt x="16719" y="6310"/>
                      <a:pt x="16055" y="7649"/>
                      <a:pt x="15229" y="8301"/>
                    </a:cubicBezTo>
                    <a:cubicBezTo>
                      <a:pt x="14623" y="8790"/>
                      <a:pt x="13611" y="9209"/>
                      <a:pt x="12726" y="9372"/>
                    </a:cubicBezTo>
                    <a:cubicBezTo>
                      <a:pt x="12481" y="9407"/>
                      <a:pt x="12109" y="9442"/>
                      <a:pt x="11899" y="9442"/>
                    </a:cubicBezTo>
                    <a:cubicBezTo>
                      <a:pt x="11550" y="9442"/>
                      <a:pt x="9815" y="9174"/>
                      <a:pt x="9757" y="9116"/>
                    </a:cubicBezTo>
                    <a:cubicBezTo>
                      <a:pt x="9745" y="9105"/>
                      <a:pt x="10339" y="8825"/>
                      <a:pt x="11073" y="8511"/>
                    </a:cubicBezTo>
                    <a:cubicBezTo>
                      <a:pt x="11818" y="8196"/>
                      <a:pt x="12481" y="7905"/>
                      <a:pt x="12551" y="7859"/>
                    </a:cubicBezTo>
                    <a:cubicBezTo>
                      <a:pt x="12686" y="7774"/>
                      <a:pt x="12656" y="7715"/>
                      <a:pt x="12527" y="7715"/>
                    </a:cubicBezTo>
                    <a:cubicBezTo>
                      <a:pt x="12478" y="7715"/>
                      <a:pt x="12415" y="7723"/>
                      <a:pt x="12342" y="7742"/>
                    </a:cubicBezTo>
                    <a:cubicBezTo>
                      <a:pt x="12144" y="7801"/>
                      <a:pt x="10630" y="8441"/>
                      <a:pt x="10304" y="8604"/>
                    </a:cubicBezTo>
                    <a:cubicBezTo>
                      <a:pt x="10301" y="8606"/>
                      <a:pt x="10299" y="8607"/>
                      <a:pt x="10297" y="8607"/>
                    </a:cubicBezTo>
                    <a:cubicBezTo>
                      <a:pt x="10248" y="8607"/>
                      <a:pt x="11008" y="7735"/>
                      <a:pt x="11888" y="6776"/>
                    </a:cubicBezTo>
                    <a:cubicBezTo>
                      <a:pt x="13564" y="4960"/>
                      <a:pt x="13564" y="4960"/>
                      <a:pt x="13471" y="4902"/>
                    </a:cubicBezTo>
                    <a:cubicBezTo>
                      <a:pt x="13466" y="4899"/>
                      <a:pt x="13461" y="4898"/>
                      <a:pt x="13454" y="4898"/>
                    </a:cubicBezTo>
                    <a:cubicBezTo>
                      <a:pt x="13287" y="4898"/>
                      <a:pt x="12438" y="5730"/>
                      <a:pt x="11364" y="6939"/>
                    </a:cubicBezTo>
                    <a:cubicBezTo>
                      <a:pt x="11252" y="7069"/>
                      <a:pt x="11171" y="7154"/>
                      <a:pt x="11148" y="7154"/>
                    </a:cubicBezTo>
                    <a:cubicBezTo>
                      <a:pt x="11142" y="7154"/>
                      <a:pt x="11140" y="7149"/>
                      <a:pt x="11142" y="7137"/>
                    </a:cubicBezTo>
                    <a:cubicBezTo>
                      <a:pt x="11305" y="6683"/>
                      <a:pt x="11503" y="5903"/>
                      <a:pt x="11538" y="5542"/>
                    </a:cubicBezTo>
                    <a:cubicBezTo>
                      <a:pt x="11631" y="4750"/>
                      <a:pt x="11666" y="3155"/>
                      <a:pt x="11596" y="2899"/>
                    </a:cubicBezTo>
                    <a:cubicBezTo>
                      <a:pt x="11527" y="2631"/>
                      <a:pt x="11259" y="2340"/>
                      <a:pt x="11038" y="2282"/>
                    </a:cubicBezTo>
                    <a:cubicBezTo>
                      <a:pt x="11010" y="2275"/>
                      <a:pt x="10981" y="2271"/>
                      <a:pt x="10952" y="2271"/>
                    </a:cubicBezTo>
                    <a:cubicBezTo>
                      <a:pt x="10755" y="2271"/>
                      <a:pt x="10520" y="2431"/>
                      <a:pt x="10409" y="2643"/>
                    </a:cubicBezTo>
                    <a:cubicBezTo>
                      <a:pt x="10211" y="3039"/>
                      <a:pt x="10188" y="3516"/>
                      <a:pt x="10316" y="4552"/>
                    </a:cubicBezTo>
                    <a:cubicBezTo>
                      <a:pt x="10525" y="6310"/>
                      <a:pt x="10444" y="6788"/>
                      <a:pt x="9722" y="7952"/>
                    </a:cubicBezTo>
                    <a:cubicBezTo>
                      <a:pt x="9472" y="8351"/>
                      <a:pt x="9369" y="8508"/>
                      <a:pt x="9335" y="8508"/>
                    </a:cubicBezTo>
                    <a:cubicBezTo>
                      <a:pt x="9318" y="8508"/>
                      <a:pt x="9319" y="8471"/>
                      <a:pt x="9326" y="8406"/>
                    </a:cubicBezTo>
                    <a:cubicBezTo>
                      <a:pt x="9493" y="7323"/>
                      <a:pt x="9527" y="6755"/>
                      <a:pt x="9440" y="6755"/>
                    </a:cubicBezTo>
                    <a:cubicBezTo>
                      <a:pt x="9418" y="6755"/>
                      <a:pt x="9388" y="6793"/>
                      <a:pt x="9350" y="6869"/>
                    </a:cubicBezTo>
                    <a:cubicBezTo>
                      <a:pt x="9245" y="7056"/>
                      <a:pt x="9163" y="7498"/>
                      <a:pt x="9117" y="8115"/>
                    </a:cubicBezTo>
                    <a:cubicBezTo>
                      <a:pt x="9096" y="8337"/>
                      <a:pt x="9065" y="8492"/>
                      <a:pt x="9042" y="8492"/>
                    </a:cubicBezTo>
                    <a:cubicBezTo>
                      <a:pt x="9040" y="8492"/>
                      <a:pt x="9037" y="8491"/>
                      <a:pt x="9035" y="8488"/>
                    </a:cubicBezTo>
                    <a:cubicBezTo>
                      <a:pt x="8930" y="8278"/>
                      <a:pt x="8709" y="7102"/>
                      <a:pt x="8709" y="6706"/>
                    </a:cubicBezTo>
                    <a:cubicBezTo>
                      <a:pt x="8721" y="5926"/>
                      <a:pt x="9047" y="4343"/>
                      <a:pt x="9350" y="3621"/>
                    </a:cubicBezTo>
                    <a:cubicBezTo>
                      <a:pt x="9559" y="3097"/>
                      <a:pt x="10013" y="2480"/>
                      <a:pt x="10514" y="1991"/>
                    </a:cubicBezTo>
                    <a:cubicBezTo>
                      <a:pt x="11410" y="1138"/>
                      <a:pt x="12343" y="672"/>
                      <a:pt x="13121" y="672"/>
                    </a:cubicBezTo>
                    <a:close/>
                    <a:moveTo>
                      <a:pt x="9384" y="9500"/>
                    </a:moveTo>
                    <a:cubicBezTo>
                      <a:pt x="9396" y="9500"/>
                      <a:pt x="9850" y="9745"/>
                      <a:pt x="10409" y="10036"/>
                    </a:cubicBezTo>
                    <a:cubicBezTo>
                      <a:pt x="10956" y="10339"/>
                      <a:pt x="11596" y="10653"/>
                      <a:pt x="11818" y="10746"/>
                    </a:cubicBezTo>
                    <a:cubicBezTo>
                      <a:pt x="12113" y="10859"/>
                      <a:pt x="12466" y="10939"/>
                      <a:pt x="12627" y="10939"/>
                    </a:cubicBezTo>
                    <a:cubicBezTo>
                      <a:pt x="12682" y="10939"/>
                      <a:pt x="12714" y="10930"/>
                      <a:pt x="12714" y="10909"/>
                    </a:cubicBezTo>
                    <a:cubicBezTo>
                      <a:pt x="12714" y="10886"/>
                      <a:pt x="12551" y="10793"/>
                      <a:pt x="12353" y="10723"/>
                    </a:cubicBezTo>
                    <a:cubicBezTo>
                      <a:pt x="12039" y="10606"/>
                      <a:pt x="10153" y="9605"/>
                      <a:pt x="10176" y="9570"/>
                    </a:cubicBezTo>
                    <a:lnTo>
                      <a:pt x="10176" y="9570"/>
                    </a:lnTo>
                    <a:cubicBezTo>
                      <a:pt x="10188" y="9570"/>
                      <a:pt x="10432" y="9605"/>
                      <a:pt x="10723" y="9663"/>
                    </a:cubicBezTo>
                    <a:cubicBezTo>
                      <a:pt x="11014" y="9722"/>
                      <a:pt x="11422" y="9780"/>
                      <a:pt x="11631" y="9791"/>
                    </a:cubicBezTo>
                    <a:cubicBezTo>
                      <a:pt x="12120" y="9838"/>
                      <a:pt x="13063" y="9966"/>
                      <a:pt x="13657" y="10094"/>
                    </a:cubicBezTo>
                    <a:cubicBezTo>
                      <a:pt x="13913" y="10141"/>
                      <a:pt x="14426" y="10222"/>
                      <a:pt x="14775" y="10257"/>
                    </a:cubicBezTo>
                    <a:cubicBezTo>
                      <a:pt x="15532" y="10327"/>
                      <a:pt x="16731" y="10560"/>
                      <a:pt x="17150" y="10723"/>
                    </a:cubicBezTo>
                    <a:cubicBezTo>
                      <a:pt x="17767" y="10956"/>
                      <a:pt x="18244" y="11398"/>
                      <a:pt x="18361" y="11829"/>
                    </a:cubicBezTo>
                    <a:cubicBezTo>
                      <a:pt x="18442" y="12120"/>
                      <a:pt x="18430" y="12842"/>
                      <a:pt x="18337" y="13203"/>
                    </a:cubicBezTo>
                    <a:cubicBezTo>
                      <a:pt x="18116" y="14064"/>
                      <a:pt x="17406" y="14833"/>
                      <a:pt x="16614" y="15077"/>
                    </a:cubicBezTo>
                    <a:cubicBezTo>
                      <a:pt x="16475" y="15124"/>
                      <a:pt x="15997" y="15170"/>
                      <a:pt x="15543" y="15194"/>
                    </a:cubicBezTo>
                    <a:cubicBezTo>
                      <a:pt x="14600" y="15240"/>
                      <a:pt x="14391" y="15310"/>
                      <a:pt x="13739" y="15764"/>
                    </a:cubicBezTo>
                    <a:cubicBezTo>
                      <a:pt x="13541" y="15904"/>
                      <a:pt x="13261" y="16078"/>
                      <a:pt x="13098" y="16137"/>
                    </a:cubicBezTo>
                    <a:cubicBezTo>
                      <a:pt x="12877" y="16230"/>
                      <a:pt x="12703" y="16265"/>
                      <a:pt x="12423" y="16265"/>
                    </a:cubicBezTo>
                    <a:cubicBezTo>
                      <a:pt x="11981" y="16253"/>
                      <a:pt x="11876" y="16230"/>
                      <a:pt x="11433" y="15997"/>
                    </a:cubicBezTo>
                    <a:cubicBezTo>
                      <a:pt x="10700" y="15601"/>
                      <a:pt x="9943" y="14693"/>
                      <a:pt x="9291" y="13389"/>
                    </a:cubicBezTo>
                    <a:cubicBezTo>
                      <a:pt x="8814" y="12434"/>
                      <a:pt x="8674" y="11654"/>
                      <a:pt x="8837" y="10816"/>
                    </a:cubicBezTo>
                    <a:cubicBezTo>
                      <a:pt x="8899" y="10477"/>
                      <a:pt x="9033" y="10121"/>
                      <a:pt x="9096" y="10121"/>
                    </a:cubicBezTo>
                    <a:cubicBezTo>
                      <a:pt x="9104" y="10121"/>
                      <a:pt x="9111" y="10127"/>
                      <a:pt x="9117" y="10141"/>
                    </a:cubicBezTo>
                    <a:cubicBezTo>
                      <a:pt x="9128" y="10187"/>
                      <a:pt x="9245" y="10548"/>
                      <a:pt x="9361" y="10944"/>
                    </a:cubicBezTo>
                    <a:cubicBezTo>
                      <a:pt x="9617" y="11759"/>
                      <a:pt x="9920" y="12388"/>
                      <a:pt x="10188" y="12644"/>
                    </a:cubicBezTo>
                    <a:cubicBezTo>
                      <a:pt x="10288" y="12739"/>
                      <a:pt x="10371" y="12783"/>
                      <a:pt x="10414" y="12783"/>
                    </a:cubicBezTo>
                    <a:cubicBezTo>
                      <a:pt x="10472" y="12783"/>
                      <a:pt x="10460" y="12707"/>
                      <a:pt x="10327" y="12574"/>
                    </a:cubicBezTo>
                    <a:cubicBezTo>
                      <a:pt x="10071" y="12306"/>
                      <a:pt x="9850" y="11794"/>
                      <a:pt x="9629" y="10944"/>
                    </a:cubicBezTo>
                    <a:cubicBezTo>
                      <a:pt x="9513" y="10502"/>
                      <a:pt x="9396" y="10083"/>
                      <a:pt x="9361" y="10013"/>
                    </a:cubicBezTo>
                    <a:cubicBezTo>
                      <a:pt x="9338" y="9931"/>
                      <a:pt x="9315" y="9861"/>
                      <a:pt x="9315" y="9838"/>
                    </a:cubicBezTo>
                    <a:cubicBezTo>
                      <a:pt x="9315" y="9838"/>
                      <a:pt x="9315" y="9838"/>
                      <a:pt x="9315" y="9838"/>
                    </a:cubicBezTo>
                    <a:cubicBezTo>
                      <a:pt x="9326" y="9838"/>
                      <a:pt x="9671" y="10183"/>
                      <a:pt x="10095" y="10606"/>
                    </a:cubicBezTo>
                    <a:cubicBezTo>
                      <a:pt x="10677" y="11189"/>
                      <a:pt x="11026" y="11491"/>
                      <a:pt x="11410" y="11747"/>
                    </a:cubicBezTo>
                    <a:cubicBezTo>
                      <a:pt x="11992" y="12132"/>
                      <a:pt x="12633" y="12481"/>
                      <a:pt x="12749" y="12481"/>
                    </a:cubicBezTo>
                    <a:cubicBezTo>
                      <a:pt x="12935" y="12481"/>
                      <a:pt x="12842" y="12364"/>
                      <a:pt x="12470" y="12155"/>
                    </a:cubicBezTo>
                    <a:cubicBezTo>
                      <a:pt x="11666" y="11689"/>
                      <a:pt x="11096" y="11235"/>
                      <a:pt x="10234" y="10362"/>
                    </a:cubicBezTo>
                    <a:cubicBezTo>
                      <a:pt x="9757" y="9896"/>
                      <a:pt x="9373" y="9500"/>
                      <a:pt x="9384" y="9500"/>
                    </a:cubicBezTo>
                    <a:close/>
                    <a:moveTo>
                      <a:pt x="7508" y="9240"/>
                    </a:moveTo>
                    <a:cubicBezTo>
                      <a:pt x="7753" y="9240"/>
                      <a:pt x="7871" y="9253"/>
                      <a:pt x="7871" y="9279"/>
                    </a:cubicBezTo>
                    <a:cubicBezTo>
                      <a:pt x="7871" y="9314"/>
                      <a:pt x="7824" y="9337"/>
                      <a:pt x="7766" y="9337"/>
                    </a:cubicBezTo>
                    <a:cubicBezTo>
                      <a:pt x="7429" y="9337"/>
                      <a:pt x="6066" y="10013"/>
                      <a:pt x="5717" y="10350"/>
                    </a:cubicBezTo>
                    <a:cubicBezTo>
                      <a:pt x="5628" y="10439"/>
                      <a:pt x="5611" y="10484"/>
                      <a:pt x="5664" y="10484"/>
                    </a:cubicBezTo>
                    <a:cubicBezTo>
                      <a:pt x="5749" y="10484"/>
                      <a:pt x="6020" y="10367"/>
                      <a:pt x="6474" y="10129"/>
                    </a:cubicBezTo>
                    <a:cubicBezTo>
                      <a:pt x="7219" y="9745"/>
                      <a:pt x="7568" y="9605"/>
                      <a:pt x="7976" y="9524"/>
                    </a:cubicBezTo>
                    <a:cubicBezTo>
                      <a:pt x="8006" y="9517"/>
                      <a:pt x="8028" y="9514"/>
                      <a:pt x="8043" y="9514"/>
                    </a:cubicBezTo>
                    <a:cubicBezTo>
                      <a:pt x="8110" y="9514"/>
                      <a:pt x="8018" y="9587"/>
                      <a:pt x="7685" y="9815"/>
                    </a:cubicBezTo>
                    <a:cubicBezTo>
                      <a:pt x="7149" y="10164"/>
                      <a:pt x="6590" y="10665"/>
                      <a:pt x="5217" y="12027"/>
                    </a:cubicBezTo>
                    <a:cubicBezTo>
                      <a:pt x="4332" y="12912"/>
                      <a:pt x="4111" y="13156"/>
                      <a:pt x="4157" y="13214"/>
                    </a:cubicBezTo>
                    <a:cubicBezTo>
                      <a:pt x="4165" y="13221"/>
                      <a:pt x="4175" y="13224"/>
                      <a:pt x="4189" y="13224"/>
                    </a:cubicBezTo>
                    <a:cubicBezTo>
                      <a:pt x="4387" y="13224"/>
                      <a:pt x="5227" y="12518"/>
                      <a:pt x="6404" y="11363"/>
                    </a:cubicBezTo>
                    <a:cubicBezTo>
                      <a:pt x="7440" y="10362"/>
                      <a:pt x="8162" y="9745"/>
                      <a:pt x="8488" y="9628"/>
                    </a:cubicBezTo>
                    <a:cubicBezTo>
                      <a:pt x="8490" y="9628"/>
                      <a:pt x="8492" y="9627"/>
                      <a:pt x="8493" y="9627"/>
                    </a:cubicBezTo>
                    <a:cubicBezTo>
                      <a:pt x="8574" y="9627"/>
                      <a:pt x="7756" y="10840"/>
                      <a:pt x="7207" y="11526"/>
                    </a:cubicBezTo>
                    <a:cubicBezTo>
                      <a:pt x="6759" y="12089"/>
                      <a:pt x="6584" y="12371"/>
                      <a:pt x="6689" y="12371"/>
                    </a:cubicBezTo>
                    <a:cubicBezTo>
                      <a:pt x="6713" y="12371"/>
                      <a:pt x="6749" y="12357"/>
                      <a:pt x="6800" y="12330"/>
                    </a:cubicBezTo>
                    <a:cubicBezTo>
                      <a:pt x="7126" y="12155"/>
                      <a:pt x="8127" y="10816"/>
                      <a:pt x="8663" y="9826"/>
                    </a:cubicBezTo>
                    <a:cubicBezTo>
                      <a:pt x="8772" y="9619"/>
                      <a:pt x="8871" y="9452"/>
                      <a:pt x="8883" y="9452"/>
                    </a:cubicBezTo>
                    <a:cubicBezTo>
                      <a:pt x="8883" y="9452"/>
                      <a:pt x="8884" y="9452"/>
                      <a:pt x="8884" y="9454"/>
                    </a:cubicBezTo>
                    <a:cubicBezTo>
                      <a:pt x="8884" y="9594"/>
                      <a:pt x="8011" y="12004"/>
                      <a:pt x="7789" y="12481"/>
                    </a:cubicBezTo>
                    <a:cubicBezTo>
                      <a:pt x="7289" y="13517"/>
                      <a:pt x="6672" y="14448"/>
                      <a:pt x="6101" y="15007"/>
                    </a:cubicBezTo>
                    <a:cubicBezTo>
                      <a:pt x="5531" y="15566"/>
                      <a:pt x="4506" y="16148"/>
                      <a:pt x="3726" y="16369"/>
                    </a:cubicBezTo>
                    <a:cubicBezTo>
                      <a:pt x="3388" y="16462"/>
                      <a:pt x="3095" y="16509"/>
                      <a:pt x="2822" y="16509"/>
                    </a:cubicBezTo>
                    <a:cubicBezTo>
                      <a:pt x="2475" y="16509"/>
                      <a:pt x="2161" y="16433"/>
                      <a:pt x="1829" y="16276"/>
                    </a:cubicBezTo>
                    <a:cubicBezTo>
                      <a:pt x="979" y="15869"/>
                      <a:pt x="466" y="15054"/>
                      <a:pt x="466" y="14076"/>
                    </a:cubicBezTo>
                    <a:cubicBezTo>
                      <a:pt x="466" y="13447"/>
                      <a:pt x="711" y="12586"/>
                      <a:pt x="1025" y="12027"/>
                    </a:cubicBezTo>
                    <a:cubicBezTo>
                      <a:pt x="1584" y="11095"/>
                      <a:pt x="2772" y="10385"/>
                      <a:pt x="4413" y="10013"/>
                    </a:cubicBezTo>
                    <a:cubicBezTo>
                      <a:pt x="5088" y="9861"/>
                      <a:pt x="5380" y="9768"/>
                      <a:pt x="6090" y="9466"/>
                    </a:cubicBezTo>
                    <a:cubicBezTo>
                      <a:pt x="6544" y="9268"/>
                      <a:pt x="6602" y="9256"/>
                      <a:pt x="7219" y="9244"/>
                    </a:cubicBezTo>
                    <a:cubicBezTo>
                      <a:pt x="7330" y="9241"/>
                      <a:pt x="7426" y="9240"/>
                      <a:pt x="7508" y="9240"/>
                    </a:cubicBezTo>
                    <a:close/>
                    <a:moveTo>
                      <a:pt x="6253" y="0"/>
                    </a:moveTo>
                    <a:cubicBezTo>
                      <a:pt x="5671" y="0"/>
                      <a:pt x="5647" y="0"/>
                      <a:pt x="5251" y="198"/>
                    </a:cubicBezTo>
                    <a:cubicBezTo>
                      <a:pt x="4541" y="547"/>
                      <a:pt x="4157" y="1002"/>
                      <a:pt x="3691" y="2061"/>
                    </a:cubicBezTo>
                    <a:cubicBezTo>
                      <a:pt x="3377" y="2760"/>
                      <a:pt x="3051" y="3237"/>
                      <a:pt x="2387" y="3994"/>
                    </a:cubicBezTo>
                    <a:cubicBezTo>
                      <a:pt x="1386" y="5111"/>
                      <a:pt x="1200" y="5495"/>
                      <a:pt x="1188" y="6334"/>
                    </a:cubicBezTo>
                    <a:cubicBezTo>
                      <a:pt x="1188" y="6788"/>
                      <a:pt x="1212" y="6916"/>
                      <a:pt x="1328" y="7195"/>
                    </a:cubicBezTo>
                    <a:cubicBezTo>
                      <a:pt x="1631" y="7917"/>
                      <a:pt x="2259" y="8639"/>
                      <a:pt x="2830" y="8918"/>
                    </a:cubicBezTo>
                    <a:cubicBezTo>
                      <a:pt x="3284" y="9136"/>
                      <a:pt x="3653" y="9223"/>
                      <a:pt x="4363" y="9223"/>
                    </a:cubicBezTo>
                    <a:cubicBezTo>
                      <a:pt x="4526" y="9223"/>
                      <a:pt x="4708" y="9218"/>
                      <a:pt x="4914" y="9209"/>
                    </a:cubicBezTo>
                    <a:cubicBezTo>
                      <a:pt x="5284" y="9201"/>
                      <a:pt x="5602" y="9193"/>
                      <a:pt x="5753" y="9193"/>
                    </a:cubicBezTo>
                    <a:cubicBezTo>
                      <a:pt x="5815" y="9193"/>
                      <a:pt x="5849" y="9194"/>
                      <a:pt x="5845" y="9198"/>
                    </a:cubicBezTo>
                    <a:cubicBezTo>
                      <a:pt x="5752" y="9291"/>
                      <a:pt x="5007" y="9535"/>
                      <a:pt x="4355" y="9687"/>
                    </a:cubicBezTo>
                    <a:cubicBezTo>
                      <a:pt x="2492" y="10141"/>
                      <a:pt x="1363" y="10839"/>
                      <a:pt x="734" y="11922"/>
                    </a:cubicBezTo>
                    <a:cubicBezTo>
                      <a:pt x="513" y="12318"/>
                      <a:pt x="269" y="13086"/>
                      <a:pt x="199" y="13645"/>
                    </a:cubicBezTo>
                    <a:cubicBezTo>
                      <a:pt x="1" y="15205"/>
                      <a:pt x="839" y="16439"/>
                      <a:pt x="2329" y="16777"/>
                    </a:cubicBezTo>
                    <a:cubicBezTo>
                      <a:pt x="2490" y="16813"/>
                      <a:pt x="2663" y="16830"/>
                      <a:pt x="2845" y="16830"/>
                    </a:cubicBezTo>
                    <a:cubicBezTo>
                      <a:pt x="3845" y="16830"/>
                      <a:pt x="5113" y="16303"/>
                      <a:pt x="6148" y="15426"/>
                    </a:cubicBezTo>
                    <a:cubicBezTo>
                      <a:pt x="6835" y="14856"/>
                      <a:pt x="7626" y="13668"/>
                      <a:pt x="8220" y="12330"/>
                    </a:cubicBezTo>
                    <a:cubicBezTo>
                      <a:pt x="8352" y="12042"/>
                      <a:pt x="8414" y="11922"/>
                      <a:pt x="8439" y="11922"/>
                    </a:cubicBezTo>
                    <a:cubicBezTo>
                      <a:pt x="8449" y="11922"/>
                      <a:pt x="8453" y="11943"/>
                      <a:pt x="8453" y="11980"/>
                    </a:cubicBezTo>
                    <a:cubicBezTo>
                      <a:pt x="8453" y="12749"/>
                      <a:pt x="9431" y="14670"/>
                      <a:pt x="10258" y="15589"/>
                    </a:cubicBezTo>
                    <a:cubicBezTo>
                      <a:pt x="10782" y="16148"/>
                      <a:pt x="11562" y="16579"/>
                      <a:pt x="12237" y="16672"/>
                    </a:cubicBezTo>
                    <a:cubicBezTo>
                      <a:pt x="12300" y="16681"/>
                      <a:pt x="12364" y="16685"/>
                      <a:pt x="12430" y="16685"/>
                    </a:cubicBezTo>
                    <a:cubicBezTo>
                      <a:pt x="12887" y="16685"/>
                      <a:pt x="13412" y="16474"/>
                      <a:pt x="13972" y="16067"/>
                    </a:cubicBezTo>
                    <a:cubicBezTo>
                      <a:pt x="14554" y="15659"/>
                      <a:pt x="14717" y="15613"/>
                      <a:pt x="15671" y="15566"/>
                    </a:cubicBezTo>
                    <a:cubicBezTo>
                      <a:pt x="16137" y="15543"/>
                      <a:pt x="16626" y="15496"/>
                      <a:pt x="16742" y="15461"/>
                    </a:cubicBezTo>
                    <a:cubicBezTo>
                      <a:pt x="17441" y="15252"/>
                      <a:pt x="18128" y="14658"/>
                      <a:pt x="18465" y="13959"/>
                    </a:cubicBezTo>
                    <a:cubicBezTo>
                      <a:pt x="19106" y="12632"/>
                      <a:pt x="18908" y="11305"/>
                      <a:pt x="17988" y="10665"/>
                    </a:cubicBezTo>
                    <a:cubicBezTo>
                      <a:pt x="17406" y="10257"/>
                      <a:pt x="16160" y="9931"/>
                      <a:pt x="14798" y="9815"/>
                    </a:cubicBezTo>
                    <a:cubicBezTo>
                      <a:pt x="14402" y="9791"/>
                      <a:pt x="13925" y="9733"/>
                      <a:pt x="13727" y="9698"/>
                    </a:cubicBezTo>
                    <a:lnTo>
                      <a:pt x="13378" y="9628"/>
                    </a:lnTo>
                    <a:lnTo>
                      <a:pt x="13809" y="9477"/>
                    </a:lnTo>
                    <a:cubicBezTo>
                      <a:pt x="14961" y="9070"/>
                      <a:pt x="15776" y="8476"/>
                      <a:pt x="16312" y="7649"/>
                    </a:cubicBezTo>
                    <a:cubicBezTo>
                      <a:pt x="16917" y="6706"/>
                      <a:pt x="17161" y="5519"/>
                      <a:pt x="16952" y="4529"/>
                    </a:cubicBezTo>
                    <a:cubicBezTo>
                      <a:pt x="16812" y="3854"/>
                      <a:pt x="16661" y="3633"/>
                      <a:pt x="15892" y="2876"/>
                    </a:cubicBezTo>
                    <a:cubicBezTo>
                      <a:pt x="15264" y="2247"/>
                      <a:pt x="15171" y="2131"/>
                      <a:pt x="14949" y="1700"/>
                    </a:cubicBezTo>
                    <a:cubicBezTo>
                      <a:pt x="14507" y="804"/>
                      <a:pt x="13983" y="431"/>
                      <a:pt x="13122" y="431"/>
                    </a:cubicBezTo>
                    <a:cubicBezTo>
                      <a:pt x="12598" y="431"/>
                      <a:pt x="12120" y="571"/>
                      <a:pt x="11538" y="885"/>
                    </a:cubicBezTo>
                    <a:cubicBezTo>
                      <a:pt x="10688" y="1351"/>
                      <a:pt x="9885" y="2108"/>
                      <a:pt x="9408" y="2911"/>
                    </a:cubicBezTo>
                    <a:cubicBezTo>
                      <a:pt x="9296" y="3092"/>
                      <a:pt x="9243" y="3169"/>
                      <a:pt x="9218" y="3169"/>
                    </a:cubicBezTo>
                    <a:cubicBezTo>
                      <a:pt x="9202" y="3169"/>
                      <a:pt x="9198" y="3135"/>
                      <a:pt x="9198" y="3074"/>
                    </a:cubicBezTo>
                    <a:cubicBezTo>
                      <a:pt x="9198" y="2783"/>
                      <a:pt x="9000" y="2096"/>
                      <a:pt x="8791" y="1712"/>
                    </a:cubicBezTo>
                    <a:cubicBezTo>
                      <a:pt x="8500" y="1141"/>
                      <a:pt x="7813" y="478"/>
                      <a:pt x="7266" y="198"/>
                    </a:cubicBezTo>
                    <a:cubicBezTo>
                      <a:pt x="6846" y="0"/>
                      <a:pt x="6823" y="0"/>
                      <a:pt x="6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0"/>
              <p:cNvSpPr/>
              <p:nvPr/>
            </p:nvSpPr>
            <p:spPr>
              <a:xfrm>
                <a:off x="-2021768" y="7949159"/>
                <a:ext cx="75191" cy="27305"/>
              </a:xfrm>
              <a:custGeom>
                <a:rect b="b" l="l" r="r" t="t"/>
                <a:pathLst>
                  <a:path extrusionOk="0" h="199" w="548">
                    <a:moveTo>
                      <a:pt x="138" y="1"/>
                    </a:moveTo>
                    <a:cubicBezTo>
                      <a:pt x="116" y="1"/>
                      <a:pt x="96" y="3"/>
                      <a:pt x="82" y="8"/>
                    </a:cubicBezTo>
                    <a:cubicBezTo>
                      <a:pt x="1" y="43"/>
                      <a:pt x="1" y="55"/>
                      <a:pt x="94" y="124"/>
                    </a:cubicBezTo>
                    <a:cubicBezTo>
                      <a:pt x="160" y="171"/>
                      <a:pt x="298" y="198"/>
                      <a:pt x="405" y="198"/>
                    </a:cubicBezTo>
                    <a:cubicBezTo>
                      <a:pt x="485" y="198"/>
                      <a:pt x="548" y="183"/>
                      <a:pt x="548" y="148"/>
                    </a:cubicBezTo>
                    <a:cubicBezTo>
                      <a:pt x="548" y="87"/>
                      <a:pt x="279" y="1"/>
                      <a:pt x="1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0"/>
              <p:cNvSpPr/>
              <p:nvPr/>
            </p:nvSpPr>
            <p:spPr>
              <a:xfrm>
                <a:off x="-3064830" y="8210541"/>
                <a:ext cx="72035" cy="59138"/>
              </a:xfrm>
              <a:custGeom>
                <a:rect b="b" l="l" r="r" t="t"/>
                <a:pathLst>
                  <a:path extrusionOk="0" h="431" w="525">
                    <a:moveTo>
                      <a:pt x="408" y="1"/>
                    </a:moveTo>
                    <a:cubicBezTo>
                      <a:pt x="349" y="1"/>
                      <a:pt x="0" y="338"/>
                      <a:pt x="0" y="396"/>
                    </a:cubicBezTo>
                    <a:cubicBezTo>
                      <a:pt x="0" y="420"/>
                      <a:pt x="13" y="431"/>
                      <a:pt x="35" y="431"/>
                    </a:cubicBezTo>
                    <a:cubicBezTo>
                      <a:pt x="88" y="431"/>
                      <a:pt x="199" y="364"/>
                      <a:pt x="315" y="257"/>
                    </a:cubicBezTo>
                    <a:cubicBezTo>
                      <a:pt x="501" y="70"/>
                      <a:pt x="524" y="1"/>
                      <a:pt x="4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0"/>
              <p:cNvSpPr/>
              <p:nvPr/>
            </p:nvSpPr>
            <p:spPr>
              <a:xfrm>
                <a:off x="-2506664" y="7157601"/>
                <a:ext cx="44182" cy="93440"/>
              </a:xfrm>
              <a:custGeom>
                <a:rect b="b" l="l" r="r" t="t"/>
                <a:pathLst>
                  <a:path extrusionOk="0" h="681" w="322">
                    <a:moveTo>
                      <a:pt x="248" y="1"/>
                    </a:moveTo>
                    <a:cubicBezTo>
                      <a:pt x="151" y="1"/>
                      <a:pt x="0" y="460"/>
                      <a:pt x="54" y="619"/>
                    </a:cubicBezTo>
                    <a:cubicBezTo>
                      <a:pt x="73" y="658"/>
                      <a:pt x="100" y="681"/>
                      <a:pt x="129" y="681"/>
                    </a:cubicBezTo>
                    <a:cubicBezTo>
                      <a:pt x="135" y="681"/>
                      <a:pt x="141" y="680"/>
                      <a:pt x="147" y="678"/>
                    </a:cubicBezTo>
                    <a:cubicBezTo>
                      <a:pt x="205" y="631"/>
                      <a:pt x="321" y="61"/>
                      <a:pt x="275" y="14"/>
                    </a:cubicBezTo>
                    <a:cubicBezTo>
                      <a:pt x="267" y="5"/>
                      <a:pt x="258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FFFFF"/>
            </a:gs>
            <a:gs pos="100000">
              <a:srgbClr val="FFF6E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a"/>
              <a:buNone/>
              <a:defRPr sz="3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a"/>
              <a:buNone/>
              <a:defRPr sz="3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a"/>
              <a:buNone/>
              <a:defRPr sz="3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a"/>
              <a:buNone/>
              <a:defRPr sz="3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a"/>
              <a:buNone/>
              <a:defRPr sz="3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a"/>
              <a:buNone/>
              <a:defRPr sz="3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a"/>
              <a:buNone/>
              <a:defRPr sz="3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a"/>
              <a:buNone/>
              <a:defRPr sz="3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hiana"/>
              <a:buNone/>
              <a:defRPr sz="35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7.xml"/><Relationship Id="rId4" Type="http://schemas.openxmlformats.org/officeDocument/2006/relationships/slide" Target="/ppt/slides/slide18.xml"/><Relationship Id="rId5" Type="http://schemas.openxmlformats.org/officeDocument/2006/relationships/slide" Target="/ppt/slides/slide19.xml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viaggiarecuba.com" TargetMode="External"/><Relationship Id="rId4" Type="http://schemas.openxmlformats.org/officeDocument/2006/relationships/hyperlink" Target="https://www.tripadvisor.it/" TargetMode="External"/><Relationship Id="rId5" Type="http://schemas.openxmlformats.org/officeDocument/2006/relationships/hyperlink" Target="https://www.skyscanner.it/" TargetMode="External"/><Relationship Id="rId6" Type="http://schemas.openxmlformats.org/officeDocument/2006/relationships/hyperlink" Target="https://www.booking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6.xml"/><Relationship Id="rId4" Type="http://schemas.openxmlformats.org/officeDocument/2006/relationships/slide" Target="/ppt/slides/slide9.xml"/><Relationship Id="rId5" Type="http://schemas.openxmlformats.org/officeDocument/2006/relationships/slide" Target="/ppt/slides/slide12.xml"/><Relationship Id="rId6" Type="http://schemas.openxmlformats.org/officeDocument/2006/relationships/slide" Target="/ppt/slides/slide1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1"/>
          <p:cNvSpPr txBox="1"/>
          <p:nvPr>
            <p:ph type="ctrTitle"/>
          </p:nvPr>
        </p:nvSpPr>
        <p:spPr>
          <a:xfrm>
            <a:off x="713225" y="940688"/>
            <a:ext cx="4350300" cy="22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0">
                <a:solidFill>
                  <a:schemeClr val="lt2"/>
                </a:solidFill>
              </a:rPr>
              <a:t>CUBA TOUR</a:t>
            </a:r>
            <a:r>
              <a:rPr lang="en" sz="12500"/>
              <a:t> </a:t>
            </a:r>
            <a:r>
              <a:rPr lang="en" sz="6400">
                <a:solidFill>
                  <a:schemeClr val="dk2"/>
                </a:solidFill>
              </a:rPr>
              <a:t>cuba in 4 giorni</a:t>
            </a:r>
            <a:endParaRPr sz="6400">
              <a:solidFill>
                <a:schemeClr val="dk2"/>
              </a:solidFill>
            </a:endParaRPr>
          </a:p>
        </p:txBody>
      </p:sp>
      <p:sp>
        <p:nvSpPr>
          <p:cNvPr id="977" name="Google Shape;977;p31"/>
          <p:cNvSpPr txBox="1"/>
          <p:nvPr>
            <p:ph idx="1" type="subTitle"/>
          </p:nvPr>
        </p:nvSpPr>
        <p:spPr>
          <a:xfrm>
            <a:off x="713225" y="3524821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Brambilla Francesco 1A AFM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A.S. 2022/2023</a:t>
            </a:r>
            <a:endParaRPr/>
          </a:p>
        </p:txBody>
      </p:sp>
      <p:grpSp>
        <p:nvGrpSpPr>
          <p:cNvPr id="978" name="Google Shape;978;p31"/>
          <p:cNvGrpSpPr/>
          <p:nvPr/>
        </p:nvGrpSpPr>
        <p:grpSpPr>
          <a:xfrm>
            <a:off x="817298" y="2201444"/>
            <a:ext cx="3811200" cy="932681"/>
            <a:chOff x="817298" y="2201444"/>
            <a:chExt cx="3811200" cy="932681"/>
          </a:xfrm>
        </p:grpSpPr>
        <p:cxnSp>
          <p:nvCxnSpPr>
            <p:cNvPr id="979" name="Google Shape;979;p31"/>
            <p:cNvCxnSpPr/>
            <p:nvPr/>
          </p:nvCxnSpPr>
          <p:spPr>
            <a:xfrm>
              <a:off x="817298" y="2201444"/>
              <a:ext cx="3811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0" name="Google Shape;980;p31"/>
            <p:cNvCxnSpPr/>
            <p:nvPr/>
          </p:nvCxnSpPr>
          <p:spPr>
            <a:xfrm>
              <a:off x="817298" y="3134125"/>
              <a:ext cx="3811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81" name="Google Shape;981;p31"/>
          <p:cNvSpPr/>
          <p:nvPr/>
        </p:nvSpPr>
        <p:spPr>
          <a:xfrm rot="2341092">
            <a:off x="7297912" y="635141"/>
            <a:ext cx="377910" cy="368474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1"/>
          <p:cNvSpPr/>
          <p:nvPr/>
        </p:nvSpPr>
        <p:spPr>
          <a:xfrm flipH="1" rot="-2341092">
            <a:off x="7034823" y="884254"/>
            <a:ext cx="221196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31"/>
          <p:cNvSpPr/>
          <p:nvPr/>
        </p:nvSpPr>
        <p:spPr>
          <a:xfrm rot="1522688">
            <a:off x="4750223" y="3649055"/>
            <a:ext cx="221195" cy="214944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31"/>
          <p:cNvGrpSpPr/>
          <p:nvPr/>
        </p:nvGrpSpPr>
        <p:grpSpPr>
          <a:xfrm rot="-785158">
            <a:off x="5167890" y="1362087"/>
            <a:ext cx="3348359" cy="3110236"/>
            <a:chOff x="4983650" y="760800"/>
            <a:chExt cx="680225" cy="631850"/>
          </a:xfrm>
        </p:grpSpPr>
        <p:sp>
          <p:nvSpPr>
            <p:cNvPr id="985" name="Google Shape;985;p31"/>
            <p:cNvSpPr/>
            <p:nvPr/>
          </p:nvSpPr>
          <p:spPr>
            <a:xfrm>
              <a:off x="5326525" y="852275"/>
              <a:ext cx="63875" cy="5975"/>
            </a:xfrm>
            <a:custGeom>
              <a:rect b="b" l="l" r="r" t="t"/>
              <a:pathLst>
                <a:path extrusionOk="0" h="239" w="2555">
                  <a:moveTo>
                    <a:pt x="1125" y="0"/>
                  </a:moveTo>
                  <a:cubicBezTo>
                    <a:pt x="595" y="0"/>
                    <a:pt x="1" y="49"/>
                    <a:pt x="1" y="104"/>
                  </a:cubicBezTo>
                  <a:cubicBezTo>
                    <a:pt x="12" y="139"/>
                    <a:pt x="466" y="174"/>
                    <a:pt x="1235" y="197"/>
                  </a:cubicBezTo>
                  <a:cubicBezTo>
                    <a:pt x="1584" y="209"/>
                    <a:pt x="1956" y="220"/>
                    <a:pt x="2038" y="232"/>
                  </a:cubicBezTo>
                  <a:cubicBezTo>
                    <a:pt x="2102" y="236"/>
                    <a:pt x="2160" y="238"/>
                    <a:pt x="2212" y="238"/>
                  </a:cubicBezTo>
                  <a:cubicBezTo>
                    <a:pt x="2454" y="238"/>
                    <a:pt x="2554" y="196"/>
                    <a:pt x="2411" y="139"/>
                  </a:cubicBezTo>
                  <a:cubicBezTo>
                    <a:pt x="2317" y="92"/>
                    <a:pt x="1852" y="34"/>
                    <a:pt x="1514" y="11"/>
                  </a:cubicBezTo>
                  <a:cubicBezTo>
                    <a:pt x="1396" y="4"/>
                    <a:pt x="1263" y="0"/>
                    <a:pt x="1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5356900" y="861050"/>
              <a:ext cx="52600" cy="7050"/>
            </a:xfrm>
            <a:custGeom>
              <a:rect b="b" l="l" r="r" t="t"/>
              <a:pathLst>
                <a:path extrusionOk="0" h="282" w="2104">
                  <a:moveTo>
                    <a:pt x="328" y="1"/>
                  </a:moveTo>
                  <a:cubicBezTo>
                    <a:pt x="105" y="1"/>
                    <a:pt x="1" y="16"/>
                    <a:pt x="8" y="44"/>
                  </a:cubicBezTo>
                  <a:cubicBezTo>
                    <a:pt x="20" y="79"/>
                    <a:pt x="381" y="137"/>
                    <a:pt x="1219" y="219"/>
                  </a:cubicBezTo>
                  <a:cubicBezTo>
                    <a:pt x="1654" y="261"/>
                    <a:pt x="1860" y="281"/>
                    <a:pt x="1961" y="281"/>
                  </a:cubicBezTo>
                  <a:cubicBezTo>
                    <a:pt x="2054" y="281"/>
                    <a:pt x="2057" y="264"/>
                    <a:pt x="2069" y="230"/>
                  </a:cubicBezTo>
                  <a:cubicBezTo>
                    <a:pt x="2104" y="102"/>
                    <a:pt x="1906" y="67"/>
                    <a:pt x="916" y="21"/>
                  </a:cubicBezTo>
                  <a:cubicBezTo>
                    <a:pt x="668" y="7"/>
                    <a:pt x="473" y="1"/>
                    <a:pt x="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5181300" y="857775"/>
              <a:ext cx="53575" cy="62025"/>
            </a:xfrm>
            <a:custGeom>
              <a:rect b="b" l="l" r="r" t="t"/>
              <a:pathLst>
                <a:path extrusionOk="0" h="2481" w="2143">
                  <a:moveTo>
                    <a:pt x="1106" y="0"/>
                  </a:moveTo>
                  <a:cubicBezTo>
                    <a:pt x="1071" y="12"/>
                    <a:pt x="990" y="233"/>
                    <a:pt x="873" y="676"/>
                  </a:cubicBezTo>
                  <a:lnTo>
                    <a:pt x="803" y="920"/>
                  </a:lnTo>
                  <a:lnTo>
                    <a:pt x="442" y="1048"/>
                  </a:lnTo>
                  <a:cubicBezTo>
                    <a:pt x="151" y="1153"/>
                    <a:pt x="58" y="1200"/>
                    <a:pt x="23" y="1258"/>
                  </a:cubicBezTo>
                  <a:cubicBezTo>
                    <a:pt x="12" y="1304"/>
                    <a:pt x="0" y="1351"/>
                    <a:pt x="12" y="1386"/>
                  </a:cubicBezTo>
                  <a:cubicBezTo>
                    <a:pt x="23" y="1409"/>
                    <a:pt x="163" y="1467"/>
                    <a:pt x="314" y="1514"/>
                  </a:cubicBezTo>
                  <a:cubicBezTo>
                    <a:pt x="454" y="1549"/>
                    <a:pt x="594" y="1595"/>
                    <a:pt x="605" y="1607"/>
                  </a:cubicBezTo>
                  <a:cubicBezTo>
                    <a:pt x="617" y="1619"/>
                    <a:pt x="594" y="1770"/>
                    <a:pt x="547" y="1945"/>
                  </a:cubicBezTo>
                  <a:cubicBezTo>
                    <a:pt x="466" y="2282"/>
                    <a:pt x="454" y="2445"/>
                    <a:pt x="524" y="2469"/>
                  </a:cubicBezTo>
                  <a:cubicBezTo>
                    <a:pt x="548" y="2475"/>
                    <a:pt x="568" y="2481"/>
                    <a:pt x="587" y="2481"/>
                  </a:cubicBezTo>
                  <a:cubicBezTo>
                    <a:pt x="669" y="2481"/>
                    <a:pt x="742" y="2381"/>
                    <a:pt x="1129" y="1852"/>
                  </a:cubicBezTo>
                  <a:cubicBezTo>
                    <a:pt x="1137" y="1840"/>
                    <a:pt x="1149" y="1834"/>
                    <a:pt x="1171" y="1834"/>
                  </a:cubicBezTo>
                  <a:cubicBezTo>
                    <a:pt x="1216" y="1834"/>
                    <a:pt x="1301" y="1862"/>
                    <a:pt x="1467" y="1933"/>
                  </a:cubicBezTo>
                  <a:cubicBezTo>
                    <a:pt x="1642" y="2003"/>
                    <a:pt x="1828" y="2050"/>
                    <a:pt x="1886" y="2050"/>
                  </a:cubicBezTo>
                  <a:cubicBezTo>
                    <a:pt x="1979" y="2050"/>
                    <a:pt x="1991" y="2038"/>
                    <a:pt x="1991" y="1945"/>
                  </a:cubicBezTo>
                  <a:cubicBezTo>
                    <a:pt x="1991" y="1887"/>
                    <a:pt x="1933" y="1700"/>
                    <a:pt x="1863" y="1526"/>
                  </a:cubicBezTo>
                  <a:cubicBezTo>
                    <a:pt x="1781" y="1363"/>
                    <a:pt x="1723" y="1200"/>
                    <a:pt x="1723" y="1188"/>
                  </a:cubicBezTo>
                  <a:cubicBezTo>
                    <a:pt x="1723" y="1176"/>
                    <a:pt x="1816" y="1072"/>
                    <a:pt x="1933" y="967"/>
                  </a:cubicBezTo>
                  <a:cubicBezTo>
                    <a:pt x="2084" y="827"/>
                    <a:pt x="2142" y="757"/>
                    <a:pt x="2131" y="699"/>
                  </a:cubicBezTo>
                  <a:cubicBezTo>
                    <a:pt x="2123" y="626"/>
                    <a:pt x="2084" y="590"/>
                    <a:pt x="1991" y="590"/>
                  </a:cubicBezTo>
                  <a:cubicBezTo>
                    <a:pt x="1934" y="590"/>
                    <a:pt x="1858" y="603"/>
                    <a:pt x="1758" y="629"/>
                  </a:cubicBezTo>
                  <a:cubicBezTo>
                    <a:pt x="1643" y="658"/>
                    <a:pt x="1552" y="679"/>
                    <a:pt x="1517" y="679"/>
                  </a:cubicBezTo>
                  <a:cubicBezTo>
                    <a:pt x="1509" y="679"/>
                    <a:pt x="1504" y="678"/>
                    <a:pt x="1502" y="676"/>
                  </a:cubicBezTo>
                  <a:cubicBezTo>
                    <a:pt x="1502" y="664"/>
                    <a:pt x="1432" y="536"/>
                    <a:pt x="1362" y="373"/>
                  </a:cubicBezTo>
                  <a:cubicBezTo>
                    <a:pt x="1234" y="94"/>
                    <a:pt x="1164" y="0"/>
                    <a:pt x="1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5299950" y="938725"/>
              <a:ext cx="85975" cy="8800"/>
            </a:xfrm>
            <a:custGeom>
              <a:rect b="b" l="l" r="r" t="t"/>
              <a:pathLst>
                <a:path extrusionOk="0" h="352" w="3439">
                  <a:moveTo>
                    <a:pt x="440" y="0"/>
                  </a:moveTo>
                  <a:cubicBezTo>
                    <a:pt x="173" y="0"/>
                    <a:pt x="1" y="14"/>
                    <a:pt x="4" y="46"/>
                  </a:cubicBezTo>
                  <a:cubicBezTo>
                    <a:pt x="4" y="69"/>
                    <a:pt x="39" y="81"/>
                    <a:pt x="97" y="92"/>
                  </a:cubicBezTo>
                  <a:cubicBezTo>
                    <a:pt x="144" y="104"/>
                    <a:pt x="237" y="115"/>
                    <a:pt x="295" y="115"/>
                  </a:cubicBezTo>
                  <a:cubicBezTo>
                    <a:pt x="365" y="127"/>
                    <a:pt x="796" y="162"/>
                    <a:pt x="1261" y="185"/>
                  </a:cubicBezTo>
                  <a:cubicBezTo>
                    <a:pt x="1727" y="220"/>
                    <a:pt x="2379" y="267"/>
                    <a:pt x="2717" y="302"/>
                  </a:cubicBezTo>
                  <a:cubicBezTo>
                    <a:pt x="2985" y="330"/>
                    <a:pt x="3230" y="351"/>
                    <a:pt x="3321" y="351"/>
                  </a:cubicBezTo>
                  <a:cubicBezTo>
                    <a:pt x="3340" y="351"/>
                    <a:pt x="3353" y="350"/>
                    <a:pt x="3357" y="348"/>
                  </a:cubicBezTo>
                  <a:cubicBezTo>
                    <a:pt x="3439" y="313"/>
                    <a:pt x="3322" y="255"/>
                    <a:pt x="3101" y="209"/>
                  </a:cubicBezTo>
                  <a:cubicBezTo>
                    <a:pt x="2558" y="98"/>
                    <a:pt x="1156" y="0"/>
                    <a:pt x="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5356250" y="952825"/>
              <a:ext cx="67175" cy="12725"/>
            </a:xfrm>
            <a:custGeom>
              <a:rect b="b" l="l" r="r" t="t"/>
              <a:pathLst>
                <a:path extrusionOk="0" h="509" w="2687">
                  <a:moveTo>
                    <a:pt x="170" y="0"/>
                  </a:moveTo>
                  <a:cubicBezTo>
                    <a:pt x="62" y="0"/>
                    <a:pt x="1" y="9"/>
                    <a:pt x="11" y="29"/>
                  </a:cubicBezTo>
                  <a:cubicBezTo>
                    <a:pt x="34" y="87"/>
                    <a:pt x="290" y="134"/>
                    <a:pt x="1163" y="273"/>
                  </a:cubicBezTo>
                  <a:cubicBezTo>
                    <a:pt x="1629" y="343"/>
                    <a:pt x="2141" y="436"/>
                    <a:pt x="2316" y="471"/>
                  </a:cubicBezTo>
                  <a:cubicBezTo>
                    <a:pt x="2442" y="496"/>
                    <a:pt x="2533" y="508"/>
                    <a:pt x="2591" y="508"/>
                  </a:cubicBezTo>
                  <a:cubicBezTo>
                    <a:pt x="2667" y="508"/>
                    <a:pt x="2687" y="488"/>
                    <a:pt x="2654" y="448"/>
                  </a:cubicBezTo>
                  <a:cubicBezTo>
                    <a:pt x="2607" y="378"/>
                    <a:pt x="1466" y="134"/>
                    <a:pt x="826" y="52"/>
                  </a:cubicBezTo>
                  <a:cubicBezTo>
                    <a:pt x="561" y="18"/>
                    <a:pt x="320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5227850" y="1095450"/>
              <a:ext cx="66425" cy="22750"/>
            </a:xfrm>
            <a:custGeom>
              <a:rect b="b" l="l" r="r" t="t"/>
              <a:pathLst>
                <a:path extrusionOk="0" h="910" w="2657">
                  <a:moveTo>
                    <a:pt x="69" y="1"/>
                  </a:moveTo>
                  <a:cubicBezTo>
                    <a:pt x="34" y="1"/>
                    <a:pt x="14" y="6"/>
                    <a:pt x="12" y="17"/>
                  </a:cubicBezTo>
                  <a:cubicBezTo>
                    <a:pt x="1" y="52"/>
                    <a:pt x="490" y="238"/>
                    <a:pt x="1293" y="506"/>
                  </a:cubicBezTo>
                  <a:cubicBezTo>
                    <a:pt x="1677" y="634"/>
                    <a:pt x="2062" y="762"/>
                    <a:pt x="2155" y="797"/>
                  </a:cubicBezTo>
                  <a:cubicBezTo>
                    <a:pt x="2353" y="871"/>
                    <a:pt x="2505" y="909"/>
                    <a:pt x="2581" y="909"/>
                  </a:cubicBezTo>
                  <a:cubicBezTo>
                    <a:pt x="2648" y="909"/>
                    <a:pt x="2656" y="880"/>
                    <a:pt x="2585" y="820"/>
                  </a:cubicBezTo>
                  <a:cubicBezTo>
                    <a:pt x="2492" y="739"/>
                    <a:pt x="2015" y="529"/>
                    <a:pt x="1666" y="401"/>
                  </a:cubicBezTo>
                  <a:cubicBezTo>
                    <a:pt x="1142" y="210"/>
                    <a:pt x="295" y="1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5258425" y="1112900"/>
              <a:ext cx="55600" cy="22600"/>
            </a:xfrm>
            <a:custGeom>
              <a:rect b="b" l="l" r="r" t="t"/>
              <a:pathLst>
                <a:path extrusionOk="0" h="904" w="2224">
                  <a:moveTo>
                    <a:pt x="36" y="1"/>
                  </a:moveTo>
                  <a:cubicBezTo>
                    <a:pt x="12" y="1"/>
                    <a:pt x="0" y="6"/>
                    <a:pt x="0" y="17"/>
                  </a:cubicBezTo>
                  <a:cubicBezTo>
                    <a:pt x="0" y="64"/>
                    <a:pt x="373" y="227"/>
                    <a:pt x="1234" y="588"/>
                  </a:cubicBezTo>
                  <a:cubicBezTo>
                    <a:pt x="1838" y="829"/>
                    <a:pt x="2019" y="904"/>
                    <a:pt x="2088" y="904"/>
                  </a:cubicBezTo>
                  <a:cubicBezTo>
                    <a:pt x="2119" y="904"/>
                    <a:pt x="2128" y="889"/>
                    <a:pt x="2142" y="867"/>
                  </a:cubicBezTo>
                  <a:cubicBezTo>
                    <a:pt x="2224" y="739"/>
                    <a:pt x="2026" y="646"/>
                    <a:pt x="990" y="285"/>
                  </a:cubicBezTo>
                  <a:cubicBezTo>
                    <a:pt x="445" y="97"/>
                    <a:pt x="136" y="1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4983650" y="760800"/>
              <a:ext cx="680225" cy="631850"/>
            </a:xfrm>
            <a:custGeom>
              <a:rect b="b" l="l" r="r" t="t"/>
              <a:pathLst>
                <a:path extrusionOk="0" h="25274" w="27209">
                  <a:moveTo>
                    <a:pt x="10098" y="354"/>
                  </a:moveTo>
                  <a:cubicBezTo>
                    <a:pt x="10541" y="354"/>
                    <a:pt x="11062" y="376"/>
                    <a:pt x="11445" y="410"/>
                  </a:cubicBezTo>
                  <a:cubicBezTo>
                    <a:pt x="11830" y="457"/>
                    <a:pt x="11864" y="468"/>
                    <a:pt x="11830" y="503"/>
                  </a:cubicBezTo>
                  <a:cubicBezTo>
                    <a:pt x="11812" y="520"/>
                    <a:pt x="11714" y="531"/>
                    <a:pt x="11256" y="531"/>
                  </a:cubicBezTo>
                  <a:cubicBezTo>
                    <a:pt x="11089" y="531"/>
                    <a:pt x="10873" y="530"/>
                    <a:pt x="10595" y="527"/>
                  </a:cubicBezTo>
                  <a:cubicBezTo>
                    <a:pt x="9617" y="527"/>
                    <a:pt x="8779" y="620"/>
                    <a:pt x="7871" y="841"/>
                  </a:cubicBezTo>
                  <a:cubicBezTo>
                    <a:pt x="7502" y="929"/>
                    <a:pt x="7358" y="962"/>
                    <a:pt x="7301" y="962"/>
                  </a:cubicBezTo>
                  <a:cubicBezTo>
                    <a:pt x="7269" y="962"/>
                    <a:pt x="7266" y="951"/>
                    <a:pt x="7266" y="934"/>
                  </a:cubicBezTo>
                  <a:cubicBezTo>
                    <a:pt x="7242" y="759"/>
                    <a:pt x="8733" y="410"/>
                    <a:pt x="9652" y="364"/>
                  </a:cubicBezTo>
                  <a:cubicBezTo>
                    <a:pt x="9783" y="357"/>
                    <a:pt x="9935" y="354"/>
                    <a:pt x="10098" y="354"/>
                  </a:cubicBezTo>
                  <a:close/>
                  <a:moveTo>
                    <a:pt x="25438" y="1222"/>
                  </a:moveTo>
                  <a:cubicBezTo>
                    <a:pt x="25462" y="1222"/>
                    <a:pt x="25470" y="1236"/>
                    <a:pt x="25474" y="1260"/>
                  </a:cubicBezTo>
                  <a:cubicBezTo>
                    <a:pt x="25474" y="1330"/>
                    <a:pt x="24648" y="1830"/>
                    <a:pt x="24263" y="2005"/>
                  </a:cubicBezTo>
                  <a:cubicBezTo>
                    <a:pt x="23705" y="2250"/>
                    <a:pt x="23123" y="2436"/>
                    <a:pt x="22389" y="2599"/>
                  </a:cubicBezTo>
                  <a:cubicBezTo>
                    <a:pt x="22086" y="2669"/>
                    <a:pt x="21621" y="2727"/>
                    <a:pt x="20747" y="2820"/>
                  </a:cubicBezTo>
                  <a:cubicBezTo>
                    <a:pt x="19978" y="2900"/>
                    <a:pt x="19625" y="2930"/>
                    <a:pt x="19465" y="2930"/>
                  </a:cubicBezTo>
                  <a:cubicBezTo>
                    <a:pt x="19369" y="2930"/>
                    <a:pt x="19343" y="2919"/>
                    <a:pt x="19339" y="2902"/>
                  </a:cubicBezTo>
                  <a:cubicBezTo>
                    <a:pt x="19339" y="2878"/>
                    <a:pt x="19339" y="2867"/>
                    <a:pt x="19350" y="2867"/>
                  </a:cubicBezTo>
                  <a:cubicBezTo>
                    <a:pt x="19350" y="2867"/>
                    <a:pt x="19863" y="2797"/>
                    <a:pt x="20491" y="2704"/>
                  </a:cubicBezTo>
                  <a:cubicBezTo>
                    <a:pt x="21644" y="2552"/>
                    <a:pt x="22331" y="2424"/>
                    <a:pt x="22878" y="2284"/>
                  </a:cubicBezTo>
                  <a:cubicBezTo>
                    <a:pt x="23623" y="2087"/>
                    <a:pt x="24426" y="1761"/>
                    <a:pt x="25043" y="1411"/>
                  </a:cubicBezTo>
                  <a:cubicBezTo>
                    <a:pt x="25288" y="1274"/>
                    <a:pt x="25392" y="1222"/>
                    <a:pt x="25438" y="1222"/>
                  </a:cubicBezTo>
                  <a:close/>
                  <a:moveTo>
                    <a:pt x="25409" y="2027"/>
                  </a:moveTo>
                  <a:cubicBezTo>
                    <a:pt x="25496" y="2027"/>
                    <a:pt x="25366" y="2130"/>
                    <a:pt x="25090" y="2284"/>
                  </a:cubicBezTo>
                  <a:cubicBezTo>
                    <a:pt x="24520" y="2587"/>
                    <a:pt x="23926" y="2785"/>
                    <a:pt x="23262" y="2913"/>
                  </a:cubicBezTo>
                  <a:cubicBezTo>
                    <a:pt x="22802" y="2997"/>
                    <a:pt x="22501" y="3043"/>
                    <a:pt x="22327" y="3043"/>
                  </a:cubicBezTo>
                  <a:cubicBezTo>
                    <a:pt x="22307" y="3043"/>
                    <a:pt x="22289" y="3042"/>
                    <a:pt x="22273" y="3041"/>
                  </a:cubicBezTo>
                  <a:cubicBezTo>
                    <a:pt x="21982" y="3041"/>
                    <a:pt x="22156" y="2983"/>
                    <a:pt x="23111" y="2773"/>
                  </a:cubicBezTo>
                  <a:cubicBezTo>
                    <a:pt x="23937" y="2587"/>
                    <a:pt x="24392" y="2447"/>
                    <a:pt x="24962" y="2203"/>
                  </a:cubicBezTo>
                  <a:cubicBezTo>
                    <a:pt x="25172" y="2110"/>
                    <a:pt x="25369" y="2040"/>
                    <a:pt x="25393" y="2028"/>
                  </a:cubicBezTo>
                  <a:cubicBezTo>
                    <a:pt x="25399" y="2028"/>
                    <a:pt x="25404" y="2027"/>
                    <a:pt x="25409" y="2027"/>
                  </a:cubicBezTo>
                  <a:close/>
                  <a:moveTo>
                    <a:pt x="25905" y="2797"/>
                  </a:moveTo>
                  <a:lnTo>
                    <a:pt x="25928" y="2948"/>
                  </a:lnTo>
                  <a:cubicBezTo>
                    <a:pt x="25928" y="3030"/>
                    <a:pt x="25963" y="3181"/>
                    <a:pt x="25987" y="3274"/>
                  </a:cubicBezTo>
                  <a:cubicBezTo>
                    <a:pt x="26021" y="3414"/>
                    <a:pt x="26068" y="4322"/>
                    <a:pt x="26045" y="4357"/>
                  </a:cubicBezTo>
                  <a:cubicBezTo>
                    <a:pt x="26045" y="4357"/>
                    <a:pt x="25695" y="4508"/>
                    <a:pt x="25265" y="4694"/>
                  </a:cubicBezTo>
                  <a:cubicBezTo>
                    <a:pt x="24392" y="5067"/>
                    <a:pt x="24100" y="5172"/>
                    <a:pt x="23623" y="5300"/>
                  </a:cubicBezTo>
                  <a:cubicBezTo>
                    <a:pt x="23297" y="5381"/>
                    <a:pt x="21737" y="5568"/>
                    <a:pt x="21446" y="5568"/>
                  </a:cubicBezTo>
                  <a:cubicBezTo>
                    <a:pt x="20212" y="5544"/>
                    <a:pt x="19269" y="5428"/>
                    <a:pt x="18081" y="5172"/>
                  </a:cubicBezTo>
                  <a:cubicBezTo>
                    <a:pt x="16603" y="4846"/>
                    <a:pt x="16089" y="4763"/>
                    <a:pt x="15496" y="4763"/>
                  </a:cubicBezTo>
                  <a:cubicBezTo>
                    <a:pt x="15454" y="4763"/>
                    <a:pt x="15412" y="4764"/>
                    <a:pt x="15369" y="4764"/>
                  </a:cubicBezTo>
                  <a:cubicBezTo>
                    <a:pt x="15275" y="4767"/>
                    <a:pt x="15202" y="4769"/>
                    <a:pt x="15141" y="4769"/>
                  </a:cubicBezTo>
                  <a:cubicBezTo>
                    <a:pt x="14920" y="4769"/>
                    <a:pt x="14857" y="4743"/>
                    <a:pt x="14565" y="4625"/>
                  </a:cubicBezTo>
                  <a:cubicBezTo>
                    <a:pt x="13972" y="4392"/>
                    <a:pt x="13273" y="4089"/>
                    <a:pt x="12819" y="3856"/>
                  </a:cubicBezTo>
                  <a:cubicBezTo>
                    <a:pt x="12144" y="3519"/>
                    <a:pt x="11492" y="3146"/>
                    <a:pt x="11515" y="3111"/>
                  </a:cubicBezTo>
                  <a:cubicBezTo>
                    <a:pt x="11557" y="3070"/>
                    <a:pt x="12737" y="2991"/>
                    <a:pt x="13265" y="2991"/>
                  </a:cubicBezTo>
                  <a:cubicBezTo>
                    <a:pt x="13329" y="2991"/>
                    <a:pt x="13383" y="2992"/>
                    <a:pt x="13424" y="2995"/>
                  </a:cubicBezTo>
                  <a:cubicBezTo>
                    <a:pt x="14076" y="3030"/>
                    <a:pt x="14752" y="3134"/>
                    <a:pt x="17744" y="3623"/>
                  </a:cubicBezTo>
                  <a:cubicBezTo>
                    <a:pt x="18920" y="3810"/>
                    <a:pt x="19688" y="3879"/>
                    <a:pt x="20794" y="3879"/>
                  </a:cubicBezTo>
                  <a:cubicBezTo>
                    <a:pt x="20817" y="3880"/>
                    <a:pt x="20841" y="3880"/>
                    <a:pt x="20867" y="3880"/>
                  </a:cubicBezTo>
                  <a:cubicBezTo>
                    <a:pt x="21638" y="3880"/>
                    <a:pt x="23463" y="3713"/>
                    <a:pt x="23914" y="3600"/>
                  </a:cubicBezTo>
                  <a:cubicBezTo>
                    <a:pt x="24636" y="3437"/>
                    <a:pt x="25265" y="3193"/>
                    <a:pt x="25695" y="2925"/>
                  </a:cubicBezTo>
                  <a:lnTo>
                    <a:pt x="25905" y="2797"/>
                  </a:lnTo>
                  <a:close/>
                  <a:moveTo>
                    <a:pt x="25412" y="5250"/>
                  </a:moveTo>
                  <a:cubicBezTo>
                    <a:pt x="25436" y="5250"/>
                    <a:pt x="25439" y="5271"/>
                    <a:pt x="25428" y="5311"/>
                  </a:cubicBezTo>
                  <a:cubicBezTo>
                    <a:pt x="25381" y="5451"/>
                    <a:pt x="24811" y="5684"/>
                    <a:pt x="24170" y="5824"/>
                  </a:cubicBezTo>
                  <a:cubicBezTo>
                    <a:pt x="23961" y="5870"/>
                    <a:pt x="23518" y="5952"/>
                    <a:pt x="23181" y="5998"/>
                  </a:cubicBezTo>
                  <a:cubicBezTo>
                    <a:pt x="22580" y="6089"/>
                    <a:pt x="22149" y="6138"/>
                    <a:pt x="21985" y="6138"/>
                  </a:cubicBezTo>
                  <a:cubicBezTo>
                    <a:pt x="21939" y="6138"/>
                    <a:pt x="21914" y="6134"/>
                    <a:pt x="21912" y="6126"/>
                  </a:cubicBezTo>
                  <a:cubicBezTo>
                    <a:pt x="21912" y="6103"/>
                    <a:pt x="21947" y="6080"/>
                    <a:pt x="21982" y="6068"/>
                  </a:cubicBezTo>
                  <a:cubicBezTo>
                    <a:pt x="22075" y="6045"/>
                    <a:pt x="22599" y="5940"/>
                    <a:pt x="22983" y="5870"/>
                  </a:cubicBezTo>
                  <a:cubicBezTo>
                    <a:pt x="24217" y="5672"/>
                    <a:pt x="24939" y="5498"/>
                    <a:pt x="25265" y="5311"/>
                  </a:cubicBezTo>
                  <a:cubicBezTo>
                    <a:pt x="25340" y="5271"/>
                    <a:pt x="25387" y="5250"/>
                    <a:pt x="25412" y="5250"/>
                  </a:cubicBezTo>
                  <a:close/>
                  <a:moveTo>
                    <a:pt x="25596" y="5895"/>
                  </a:moveTo>
                  <a:cubicBezTo>
                    <a:pt x="25617" y="5895"/>
                    <a:pt x="25621" y="5904"/>
                    <a:pt x="25626" y="5917"/>
                  </a:cubicBezTo>
                  <a:cubicBezTo>
                    <a:pt x="25637" y="5975"/>
                    <a:pt x="25148" y="6173"/>
                    <a:pt x="24764" y="6255"/>
                  </a:cubicBezTo>
                  <a:cubicBezTo>
                    <a:pt x="24330" y="6355"/>
                    <a:pt x="23677" y="6448"/>
                    <a:pt x="23511" y="6448"/>
                  </a:cubicBezTo>
                  <a:cubicBezTo>
                    <a:pt x="23486" y="6448"/>
                    <a:pt x="23472" y="6445"/>
                    <a:pt x="23472" y="6441"/>
                  </a:cubicBezTo>
                  <a:cubicBezTo>
                    <a:pt x="23460" y="6394"/>
                    <a:pt x="23705" y="6324"/>
                    <a:pt x="24485" y="6173"/>
                  </a:cubicBezTo>
                  <a:cubicBezTo>
                    <a:pt x="24799" y="6103"/>
                    <a:pt x="25172" y="6010"/>
                    <a:pt x="25300" y="5975"/>
                  </a:cubicBezTo>
                  <a:cubicBezTo>
                    <a:pt x="25487" y="5917"/>
                    <a:pt x="25563" y="5895"/>
                    <a:pt x="25596" y="5895"/>
                  </a:cubicBezTo>
                  <a:close/>
                  <a:moveTo>
                    <a:pt x="25656" y="6350"/>
                  </a:moveTo>
                  <a:cubicBezTo>
                    <a:pt x="25692" y="6350"/>
                    <a:pt x="25695" y="6367"/>
                    <a:pt x="25695" y="6406"/>
                  </a:cubicBezTo>
                  <a:cubicBezTo>
                    <a:pt x="25707" y="6487"/>
                    <a:pt x="25591" y="6534"/>
                    <a:pt x="25090" y="6650"/>
                  </a:cubicBezTo>
                  <a:cubicBezTo>
                    <a:pt x="24712" y="6726"/>
                    <a:pt x="24375" y="6768"/>
                    <a:pt x="24215" y="6768"/>
                  </a:cubicBezTo>
                  <a:cubicBezTo>
                    <a:pt x="24080" y="6768"/>
                    <a:pt x="24072" y="6738"/>
                    <a:pt x="24275" y="6674"/>
                  </a:cubicBezTo>
                  <a:cubicBezTo>
                    <a:pt x="24473" y="6615"/>
                    <a:pt x="25172" y="6441"/>
                    <a:pt x="25486" y="6383"/>
                  </a:cubicBezTo>
                  <a:cubicBezTo>
                    <a:pt x="25575" y="6362"/>
                    <a:pt x="25626" y="6350"/>
                    <a:pt x="25656" y="6350"/>
                  </a:cubicBezTo>
                  <a:close/>
                  <a:moveTo>
                    <a:pt x="4332" y="8231"/>
                  </a:moveTo>
                  <a:cubicBezTo>
                    <a:pt x="4928" y="8231"/>
                    <a:pt x="5864" y="8328"/>
                    <a:pt x="6509" y="8478"/>
                  </a:cubicBezTo>
                  <a:cubicBezTo>
                    <a:pt x="6532" y="8490"/>
                    <a:pt x="6556" y="8501"/>
                    <a:pt x="6579" y="8501"/>
                  </a:cubicBezTo>
                  <a:cubicBezTo>
                    <a:pt x="6590" y="8583"/>
                    <a:pt x="6602" y="8653"/>
                    <a:pt x="6602" y="8723"/>
                  </a:cubicBezTo>
                  <a:cubicBezTo>
                    <a:pt x="5892" y="8560"/>
                    <a:pt x="5205" y="8455"/>
                    <a:pt x="4448" y="8420"/>
                  </a:cubicBezTo>
                  <a:cubicBezTo>
                    <a:pt x="3785" y="8385"/>
                    <a:pt x="3750" y="8385"/>
                    <a:pt x="3761" y="8327"/>
                  </a:cubicBezTo>
                  <a:cubicBezTo>
                    <a:pt x="3778" y="8261"/>
                    <a:pt x="4003" y="8231"/>
                    <a:pt x="4332" y="8231"/>
                  </a:cubicBezTo>
                  <a:close/>
                  <a:moveTo>
                    <a:pt x="6870" y="8583"/>
                  </a:moveTo>
                  <a:cubicBezTo>
                    <a:pt x="6940" y="8606"/>
                    <a:pt x="7021" y="8630"/>
                    <a:pt x="7114" y="8653"/>
                  </a:cubicBezTo>
                  <a:cubicBezTo>
                    <a:pt x="7114" y="8723"/>
                    <a:pt x="7126" y="8793"/>
                    <a:pt x="7126" y="8851"/>
                  </a:cubicBezTo>
                  <a:cubicBezTo>
                    <a:pt x="7045" y="8839"/>
                    <a:pt x="6963" y="8816"/>
                    <a:pt x="6893" y="8793"/>
                  </a:cubicBezTo>
                  <a:cubicBezTo>
                    <a:pt x="6882" y="8723"/>
                    <a:pt x="6870" y="8653"/>
                    <a:pt x="6870" y="8583"/>
                  </a:cubicBezTo>
                  <a:close/>
                  <a:moveTo>
                    <a:pt x="5982" y="1293"/>
                  </a:moveTo>
                  <a:cubicBezTo>
                    <a:pt x="6087" y="1293"/>
                    <a:pt x="7080" y="1535"/>
                    <a:pt x="7615" y="1691"/>
                  </a:cubicBezTo>
                  <a:cubicBezTo>
                    <a:pt x="8337" y="1900"/>
                    <a:pt x="9396" y="2319"/>
                    <a:pt x="10002" y="2610"/>
                  </a:cubicBezTo>
                  <a:cubicBezTo>
                    <a:pt x="10246" y="2739"/>
                    <a:pt x="10723" y="2995"/>
                    <a:pt x="11061" y="3193"/>
                  </a:cubicBezTo>
                  <a:cubicBezTo>
                    <a:pt x="11934" y="3693"/>
                    <a:pt x="13844" y="4706"/>
                    <a:pt x="14402" y="4974"/>
                  </a:cubicBezTo>
                  <a:cubicBezTo>
                    <a:pt x="14659" y="5102"/>
                    <a:pt x="14903" y="5218"/>
                    <a:pt x="14950" y="5242"/>
                  </a:cubicBezTo>
                  <a:cubicBezTo>
                    <a:pt x="15019" y="5288"/>
                    <a:pt x="15066" y="5265"/>
                    <a:pt x="14228" y="5509"/>
                  </a:cubicBezTo>
                  <a:cubicBezTo>
                    <a:pt x="12447" y="6022"/>
                    <a:pt x="10782" y="7128"/>
                    <a:pt x="9222" y="8851"/>
                  </a:cubicBezTo>
                  <a:cubicBezTo>
                    <a:pt x="9210" y="8874"/>
                    <a:pt x="9187" y="8897"/>
                    <a:pt x="9163" y="8921"/>
                  </a:cubicBezTo>
                  <a:cubicBezTo>
                    <a:pt x="8546" y="8664"/>
                    <a:pt x="7964" y="8478"/>
                    <a:pt x="7324" y="8315"/>
                  </a:cubicBezTo>
                  <a:cubicBezTo>
                    <a:pt x="7289" y="7698"/>
                    <a:pt x="7231" y="6918"/>
                    <a:pt x="7138" y="5859"/>
                  </a:cubicBezTo>
                  <a:cubicBezTo>
                    <a:pt x="6929" y="3483"/>
                    <a:pt x="6767" y="2226"/>
                    <a:pt x="6673" y="2226"/>
                  </a:cubicBezTo>
                  <a:cubicBezTo>
                    <a:pt x="6673" y="2226"/>
                    <a:pt x="6672" y="2226"/>
                    <a:pt x="6672" y="2226"/>
                  </a:cubicBezTo>
                  <a:cubicBezTo>
                    <a:pt x="6660" y="2226"/>
                    <a:pt x="6707" y="2925"/>
                    <a:pt x="6777" y="3786"/>
                  </a:cubicBezTo>
                  <a:cubicBezTo>
                    <a:pt x="6847" y="4636"/>
                    <a:pt x="6928" y="5754"/>
                    <a:pt x="6963" y="6266"/>
                  </a:cubicBezTo>
                  <a:cubicBezTo>
                    <a:pt x="7010" y="7151"/>
                    <a:pt x="7056" y="7791"/>
                    <a:pt x="7079" y="8257"/>
                  </a:cubicBezTo>
                  <a:cubicBezTo>
                    <a:pt x="6998" y="8234"/>
                    <a:pt x="6916" y="8210"/>
                    <a:pt x="6823" y="8199"/>
                  </a:cubicBezTo>
                  <a:cubicBezTo>
                    <a:pt x="6800" y="7919"/>
                    <a:pt x="6765" y="7617"/>
                    <a:pt x="6730" y="7256"/>
                  </a:cubicBezTo>
                  <a:cubicBezTo>
                    <a:pt x="6462" y="4462"/>
                    <a:pt x="6160" y="2052"/>
                    <a:pt x="6020" y="1493"/>
                  </a:cubicBezTo>
                  <a:cubicBezTo>
                    <a:pt x="5997" y="1388"/>
                    <a:pt x="5973" y="1307"/>
                    <a:pt x="5973" y="1295"/>
                  </a:cubicBezTo>
                  <a:cubicBezTo>
                    <a:pt x="5974" y="1294"/>
                    <a:pt x="5977" y="1293"/>
                    <a:pt x="5982" y="1293"/>
                  </a:cubicBezTo>
                  <a:close/>
                  <a:moveTo>
                    <a:pt x="13719" y="6676"/>
                  </a:moveTo>
                  <a:cubicBezTo>
                    <a:pt x="14527" y="6676"/>
                    <a:pt x="15188" y="6759"/>
                    <a:pt x="16684" y="7011"/>
                  </a:cubicBezTo>
                  <a:cubicBezTo>
                    <a:pt x="18338" y="7279"/>
                    <a:pt x="20468" y="7605"/>
                    <a:pt x="20922" y="7652"/>
                  </a:cubicBezTo>
                  <a:cubicBezTo>
                    <a:pt x="21312" y="7692"/>
                    <a:pt x="21612" y="7713"/>
                    <a:pt x="21922" y="7713"/>
                  </a:cubicBezTo>
                  <a:cubicBezTo>
                    <a:pt x="22232" y="7713"/>
                    <a:pt x="22552" y="7692"/>
                    <a:pt x="22983" y="7652"/>
                  </a:cubicBezTo>
                  <a:cubicBezTo>
                    <a:pt x="23565" y="7593"/>
                    <a:pt x="23891" y="7547"/>
                    <a:pt x="24182" y="7489"/>
                  </a:cubicBezTo>
                  <a:cubicBezTo>
                    <a:pt x="24671" y="7372"/>
                    <a:pt x="25754" y="7046"/>
                    <a:pt x="26010" y="6930"/>
                  </a:cubicBezTo>
                  <a:cubicBezTo>
                    <a:pt x="26111" y="6889"/>
                    <a:pt x="26186" y="6858"/>
                    <a:pt x="26211" y="6858"/>
                  </a:cubicBezTo>
                  <a:cubicBezTo>
                    <a:pt x="26215" y="6858"/>
                    <a:pt x="26218" y="6858"/>
                    <a:pt x="26219" y="6860"/>
                  </a:cubicBezTo>
                  <a:cubicBezTo>
                    <a:pt x="26219" y="6860"/>
                    <a:pt x="26266" y="7174"/>
                    <a:pt x="26324" y="7558"/>
                  </a:cubicBezTo>
                  <a:cubicBezTo>
                    <a:pt x="26406" y="8117"/>
                    <a:pt x="26417" y="8269"/>
                    <a:pt x="26394" y="8292"/>
                  </a:cubicBezTo>
                  <a:cubicBezTo>
                    <a:pt x="26266" y="8397"/>
                    <a:pt x="25218" y="8758"/>
                    <a:pt x="24473" y="8956"/>
                  </a:cubicBezTo>
                  <a:cubicBezTo>
                    <a:pt x="24031" y="9084"/>
                    <a:pt x="22971" y="9212"/>
                    <a:pt x="22447" y="9212"/>
                  </a:cubicBezTo>
                  <a:cubicBezTo>
                    <a:pt x="21597" y="9212"/>
                    <a:pt x="20538" y="9107"/>
                    <a:pt x="19211" y="8886"/>
                  </a:cubicBezTo>
                  <a:cubicBezTo>
                    <a:pt x="18058" y="8699"/>
                    <a:pt x="17616" y="8641"/>
                    <a:pt x="16126" y="8501"/>
                  </a:cubicBezTo>
                  <a:cubicBezTo>
                    <a:pt x="14307" y="8338"/>
                    <a:pt x="13131" y="8263"/>
                    <a:pt x="12200" y="8263"/>
                  </a:cubicBezTo>
                  <a:cubicBezTo>
                    <a:pt x="11742" y="8263"/>
                    <a:pt x="11344" y="8281"/>
                    <a:pt x="10956" y="8315"/>
                  </a:cubicBezTo>
                  <a:cubicBezTo>
                    <a:pt x="10619" y="8350"/>
                    <a:pt x="10339" y="8373"/>
                    <a:pt x="10339" y="8373"/>
                  </a:cubicBezTo>
                  <a:cubicBezTo>
                    <a:pt x="10339" y="8373"/>
                    <a:pt x="10467" y="8234"/>
                    <a:pt x="10642" y="8082"/>
                  </a:cubicBezTo>
                  <a:cubicBezTo>
                    <a:pt x="11259" y="7489"/>
                    <a:pt x="11923" y="7011"/>
                    <a:pt x="12435" y="6790"/>
                  </a:cubicBezTo>
                  <a:cubicBezTo>
                    <a:pt x="12644" y="6709"/>
                    <a:pt x="12668" y="6697"/>
                    <a:pt x="13215" y="6685"/>
                  </a:cubicBezTo>
                  <a:cubicBezTo>
                    <a:pt x="13394" y="6680"/>
                    <a:pt x="13560" y="6676"/>
                    <a:pt x="13719" y="6676"/>
                  </a:cubicBezTo>
                  <a:close/>
                  <a:moveTo>
                    <a:pt x="7336" y="8723"/>
                  </a:moveTo>
                  <a:lnTo>
                    <a:pt x="7336" y="8723"/>
                  </a:lnTo>
                  <a:cubicBezTo>
                    <a:pt x="7720" y="8839"/>
                    <a:pt x="8104" y="8979"/>
                    <a:pt x="8407" y="9095"/>
                  </a:cubicBezTo>
                  <a:cubicBezTo>
                    <a:pt x="8814" y="9270"/>
                    <a:pt x="8849" y="9293"/>
                    <a:pt x="8803" y="9316"/>
                  </a:cubicBezTo>
                  <a:cubicBezTo>
                    <a:pt x="8796" y="9320"/>
                    <a:pt x="8787" y="9322"/>
                    <a:pt x="8774" y="9322"/>
                  </a:cubicBezTo>
                  <a:cubicBezTo>
                    <a:pt x="8688" y="9322"/>
                    <a:pt x="8418" y="9247"/>
                    <a:pt x="7464" y="8956"/>
                  </a:cubicBezTo>
                  <a:cubicBezTo>
                    <a:pt x="7429" y="8944"/>
                    <a:pt x="7382" y="8932"/>
                    <a:pt x="7347" y="8921"/>
                  </a:cubicBezTo>
                  <a:cubicBezTo>
                    <a:pt x="7347" y="8851"/>
                    <a:pt x="7336" y="8793"/>
                    <a:pt x="7336" y="8723"/>
                  </a:cubicBezTo>
                  <a:close/>
                  <a:moveTo>
                    <a:pt x="25851" y="9132"/>
                  </a:moveTo>
                  <a:cubicBezTo>
                    <a:pt x="25891" y="9132"/>
                    <a:pt x="25892" y="9158"/>
                    <a:pt x="25858" y="9212"/>
                  </a:cubicBezTo>
                  <a:cubicBezTo>
                    <a:pt x="25777" y="9316"/>
                    <a:pt x="25463" y="9445"/>
                    <a:pt x="24997" y="9561"/>
                  </a:cubicBezTo>
                  <a:cubicBezTo>
                    <a:pt x="24550" y="9668"/>
                    <a:pt x="24006" y="9758"/>
                    <a:pt x="23838" y="9758"/>
                  </a:cubicBezTo>
                  <a:cubicBezTo>
                    <a:pt x="23805" y="9758"/>
                    <a:pt x="23786" y="9755"/>
                    <a:pt x="23786" y="9747"/>
                  </a:cubicBezTo>
                  <a:cubicBezTo>
                    <a:pt x="23774" y="9701"/>
                    <a:pt x="23972" y="9642"/>
                    <a:pt x="24834" y="9421"/>
                  </a:cubicBezTo>
                  <a:cubicBezTo>
                    <a:pt x="25230" y="9316"/>
                    <a:pt x="25614" y="9212"/>
                    <a:pt x="25695" y="9177"/>
                  </a:cubicBezTo>
                  <a:cubicBezTo>
                    <a:pt x="25770" y="9147"/>
                    <a:pt x="25822" y="9132"/>
                    <a:pt x="25851" y="9132"/>
                  </a:cubicBezTo>
                  <a:close/>
                  <a:moveTo>
                    <a:pt x="26156" y="9618"/>
                  </a:moveTo>
                  <a:cubicBezTo>
                    <a:pt x="26158" y="9618"/>
                    <a:pt x="26160" y="9619"/>
                    <a:pt x="26161" y="9619"/>
                  </a:cubicBezTo>
                  <a:cubicBezTo>
                    <a:pt x="26173" y="9631"/>
                    <a:pt x="26173" y="9654"/>
                    <a:pt x="26161" y="9689"/>
                  </a:cubicBezTo>
                  <a:cubicBezTo>
                    <a:pt x="26138" y="9770"/>
                    <a:pt x="25905" y="9887"/>
                    <a:pt x="25579" y="9992"/>
                  </a:cubicBezTo>
                  <a:cubicBezTo>
                    <a:pt x="25416" y="10038"/>
                    <a:pt x="25183" y="10085"/>
                    <a:pt x="25067" y="10096"/>
                  </a:cubicBezTo>
                  <a:cubicBezTo>
                    <a:pt x="24997" y="10105"/>
                    <a:pt x="24948" y="10109"/>
                    <a:pt x="24918" y="10109"/>
                  </a:cubicBezTo>
                  <a:cubicBezTo>
                    <a:pt x="24861" y="10109"/>
                    <a:pt x="24862" y="10096"/>
                    <a:pt x="24892" y="10073"/>
                  </a:cubicBezTo>
                  <a:cubicBezTo>
                    <a:pt x="24949" y="10017"/>
                    <a:pt x="26064" y="9618"/>
                    <a:pt x="26156" y="9618"/>
                  </a:cubicBezTo>
                  <a:close/>
                  <a:moveTo>
                    <a:pt x="26224" y="10101"/>
                  </a:moveTo>
                  <a:cubicBezTo>
                    <a:pt x="26238" y="10101"/>
                    <a:pt x="26249" y="10104"/>
                    <a:pt x="26254" y="10108"/>
                  </a:cubicBezTo>
                  <a:cubicBezTo>
                    <a:pt x="26312" y="10155"/>
                    <a:pt x="26173" y="10248"/>
                    <a:pt x="25858" y="10341"/>
                  </a:cubicBezTo>
                  <a:cubicBezTo>
                    <a:pt x="25578" y="10434"/>
                    <a:pt x="25434" y="10472"/>
                    <a:pt x="25377" y="10472"/>
                  </a:cubicBezTo>
                  <a:cubicBezTo>
                    <a:pt x="25356" y="10472"/>
                    <a:pt x="25346" y="10467"/>
                    <a:pt x="25346" y="10457"/>
                  </a:cubicBezTo>
                  <a:cubicBezTo>
                    <a:pt x="25335" y="10393"/>
                    <a:pt x="26056" y="10101"/>
                    <a:pt x="26224" y="10101"/>
                  </a:cubicBezTo>
                  <a:close/>
                  <a:moveTo>
                    <a:pt x="12999" y="9979"/>
                  </a:moveTo>
                  <a:cubicBezTo>
                    <a:pt x="13417" y="9979"/>
                    <a:pt x="14574" y="10133"/>
                    <a:pt x="15287" y="10294"/>
                  </a:cubicBezTo>
                  <a:cubicBezTo>
                    <a:pt x="15893" y="10434"/>
                    <a:pt x="16114" y="10492"/>
                    <a:pt x="16114" y="10527"/>
                  </a:cubicBezTo>
                  <a:cubicBezTo>
                    <a:pt x="16114" y="10553"/>
                    <a:pt x="16088" y="10566"/>
                    <a:pt x="16036" y="10566"/>
                  </a:cubicBezTo>
                  <a:cubicBezTo>
                    <a:pt x="15972" y="10566"/>
                    <a:pt x="15870" y="10548"/>
                    <a:pt x="15730" y="10516"/>
                  </a:cubicBezTo>
                  <a:cubicBezTo>
                    <a:pt x="15194" y="10399"/>
                    <a:pt x="14461" y="10271"/>
                    <a:pt x="13809" y="10178"/>
                  </a:cubicBezTo>
                  <a:cubicBezTo>
                    <a:pt x="13005" y="10073"/>
                    <a:pt x="12819" y="10038"/>
                    <a:pt x="12842" y="10003"/>
                  </a:cubicBezTo>
                  <a:cubicBezTo>
                    <a:pt x="12849" y="9986"/>
                    <a:pt x="12905" y="9979"/>
                    <a:pt x="12999" y="9979"/>
                  </a:cubicBezTo>
                  <a:close/>
                  <a:moveTo>
                    <a:pt x="16091" y="14230"/>
                  </a:moveTo>
                  <a:cubicBezTo>
                    <a:pt x="16091" y="14230"/>
                    <a:pt x="16661" y="14323"/>
                    <a:pt x="17371" y="14427"/>
                  </a:cubicBezTo>
                  <a:cubicBezTo>
                    <a:pt x="18652" y="14625"/>
                    <a:pt x="19409" y="14707"/>
                    <a:pt x="20049" y="14730"/>
                  </a:cubicBezTo>
                  <a:cubicBezTo>
                    <a:pt x="20135" y="14732"/>
                    <a:pt x="20223" y="14734"/>
                    <a:pt x="20311" y="14734"/>
                  </a:cubicBezTo>
                  <a:cubicBezTo>
                    <a:pt x="21095" y="14734"/>
                    <a:pt x="21955" y="14643"/>
                    <a:pt x="22645" y="14486"/>
                  </a:cubicBezTo>
                  <a:cubicBezTo>
                    <a:pt x="22901" y="14427"/>
                    <a:pt x="23034" y="14397"/>
                    <a:pt x="23098" y="14397"/>
                  </a:cubicBezTo>
                  <a:cubicBezTo>
                    <a:pt x="23148" y="14397"/>
                    <a:pt x="23156" y="14415"/>
                    <a:pt x="23146" y="14451"/>
                  </a:cubicBezTo>
                  <a:cubicBezTo>
                    <a:pt x="23134" y="14521"/>
                    <a:pt x="22086" y="14800"/>
                    <a:pt x="21621" y="14870"/>
                  </a:cubicBezTo>
                  <a:cubicBezTo>
                    <a:pt x="21227" y="14917"/>
                    <a:pt x="20829" y="14941"/>
                    <a:pt x="20402" y="14941"/>
                  </a:cubicBezTo>
                  <a:cubicBezTo>
                    <a:pt x="20096" y="14941"/>
                    <a:pt x="19776" y="14929"/>
                    <a:pt x="19432" y="14905"/>
                  </a:cubicBezTo>
                  <a:cubicBezTo>
                    <a:pt x="19083" y="14881"/>
                    <a:pt x="18559" y="14800"/>
                    <a:pt x="17592" y="14614"/>
                  </a:cubicBezTo>
                  <a:cubicBezTo>
                    <a:pt x="16242" y="14358"/>
                    <a:pt x="16056" y="14323"/>
                    <a:pt x="16067" y="14264"/>
                  </a:cubicBezTo>
                  <a:cubicBezTo>
                    <a:pt x="16079" y="14241"/>
                    <a:pt x="16079" y="14230"/>
                    <a:pt x="16091" y="14230"/>
                  </a:cubicBezTo>
                  <a:close/>
                  <a:moveTo>
                    <a:pt x="22795" y="15251"/>
                  </a:moveTo>
                  <a:cubicBezTo>
                    <a:pt x="22813" y="15251"/>
                    <a:pt x="22825" y="15252"/>
                    <a:pt x="22831" y="15254"/>
                  </a:cubicBezTo>
                  <a:cubicBezTo>
                    <a:pt x="22960" y="15277"/>
                    <a:pt x="22785" y="15347"/>
                    <a:pt x="22412" y="15417"/>
                  </a:cubicBezTo>
                  <a:cubicBezTo>
                    <a:pt x="21952" y="15515"/>
                    <a:pt x="21501" y="15559"/>
                    <a:pt x="21035" y="15559"/>
                  </a:cubicBezTo>
                  <a:cubicBezTo>
                    <a:pt x="20782" y="15559"/>
                    <a:pt x="20525" y="15546"/>
                    <a:pt x="20259" y="15522"/>
                  </a:cubicBezTo>
                  <a:cubicBezTo>
                    <a:pt x="19688" y="15464"/>
                    <a:pt x="19339" y="15405"/>
                    <a:pt x="19164" y="15347"/>
                  </a:cubicBezTo>
                  <a:cubicBezTo>
                    <a:pt x="18991" y="15289"/>
                    <a:pt x="18973" y="15264"/>
                    <a:pt x="19175" y="15264"/>
                  </a:cubicBezTo>
                  <a:cubicBezTo>
                    <a:pt x="19339" y="15264"/>
                    <a:pt x="19650" y="15281"/>
                    <a:pt x="20142" y="15312"/>
                  </a:cubicBezTo>
                  <a:cubicBezTo>
                    <a:pt x="20575" y="15344"/>
                    <a:pt x="20921" y="15359"/>
                    <a:pt x="21236" y="15359"/>
                  </a:cubicBezTo>
                  <a:cubicBezTo>
                    <a:pt x="21608" y="15359"/>
                    <a:pt x="21936" y="15338"/>
                    <a:pt x="22308" y="15301"/>
                  </a:cubicBezTo>
                  <a:cubicBezTo>
                    <a:pt x="22518" y="15272"/>
                    <a:pt x="22713" y="15251"/>
                    <a:pt x="22795" y="15251"/>
                  </a:cubicBezTo>
                  <a:close/>
                  <a:moveTo>
                    <a:pt x="7654" y="12013"/>
                  </a:moveTo>
                  <a:cubicBezTo>
                    <a:pt x="7879" y="12013"/>
                    <a:pt x="9326" y="12352"/>
                    <a:pt x="9699" y="12483"/>
                  </a:cubicBezTo>
                  <a:cubicBezTo>
                    <a:pt x="10386" y="12739"/>
                    <a:pt x="11084" y="13054"/>
                    <a:pt x="14135" y="14521"/>
                  </a:cubicBezTo>
                  <a:cubicBezTo>
                    <a:pt x="15334" y="15103"/>
                    <a:pt x="16137" y="15417"/>
                    <a:pt x="17313" y="15778"/>
                  </a:cubicBezTo>
                  <a:cubicBezTo>
                    <a:pt x="18081" y="16011"/>
                    <a:pt x="20200" y="16430"/>
                    <a:pt x="20736" y="16465"/>
                  </a:cubicBezTo>
                  <a:cubicBezTo>
                    <a:pt x="20922" y="16475"/>
                    <a:pt x="21104" y="16480"/>
                    <a:pt x="21282" y="16480"/>
                  </a:cubicBezTo>
                  <a:cubicBezTo>
                    <a:pt x="21892" y="16480"/>
                    <a:pt x="22440" y="16419"/>
                    <a:pt x="22855" y="16302"/>
                  </a:cubicBezTo>
                  <a:lnTo>
                    <a:pt x="23134" y="16232"/>
                  </a:lnTo>
                  <a:lnTo>
                    <a:pt x="23099" y="16395"/>
                  </a:lnTo>
                  <a:cubicBezTo>
                    <a:pt x="23088" y="16488"/>
                    <a:pt x="23064" y="16651"/>
                    <a:pt x="23064" y="16768"/>
                  </a:cubicBezTo>
                  <a:cubicBezTo>
                    <a:pt x="23053" y="16919"/>
                    <a:pt x="22820" y="17920"/>
                    <a:pt x="22785" y="17943"/>
                  </a:cubicBezTo>
                  <a:cubicBezTo>
                    <a:pt x="22773" y="17955"/>
                    <a:pt x="22354" y="18002"/>
                    <a:pt x="21842" y="18060"/>
                  </a:cubicBezTo>
                  <a:cubicBezTo>
                    <a:pt x="20976" y="18164"/>
                    <a:pt x="20593" y="18191"/>
                    <a:pt x="20176" y="18191"/>
                  </a:cubicBezTo>
                  <a:cubicBezTo>
                    <a:pt x="20083" y="18191"/>
                    <a:pt x="19988" y="18190"/>
                    <a:pt x="19886" y="18188"/>
                  </a:cubicBezTo>
                  <a:cubicBezTo>
                    <a:pt x="19525" y="18176"/>
                    <a:pt x="17790" y="17885"/>
                    <a:pt x="17476" y="17780"/>
                  </a:cubicBezTo>
                  <a:cubicBezTo>
                    <a:pt x="16160" y="17361"/>
                    <a:pt x="15194" y="16954"/>
                    <a:pt x="14007" y="16302"/>
                  </a:cubicBezTo>
                  <a:cubicBezTo>
                    <a:pt x="12412" y="15429"/>
                    <a:pt x="11923" y="15196"/>
                    <a:pt x="11224" y="14998"/>
                  </a:cubicBezTo>
                  <a:cubicBezTo>
                    <a:pt x="10758" y="14870"/>
                    <a:pt x="10758" y="14870"/>
                    <a:pt x="10409" y="14602"/>
                  </a:cubicBezTo>
                  <a:cubicBezTo>
                    <a:pt x="9850" y="14160"/>
                    <a:pt x="9198" y="13612"/>
                    <a:pt x="8779" y="13228"/>
                  </a:cubicBezTo>
                  <a:cubicBezTo>
                    <a:pt x="8174" y="12646"/>
                    <a:pt x="7592" y="12041"/>
                    <a:pt x="7627" y="12017"/>
                  </a:cubicBezTo>
                  <a:cubicBezTo>
                    <a:pt x="7631" y="12015"/>
                    <a:pt x="7640" y="12013"/>
                    <a:pt x="7654" y="12013"/>
                  </a:cubicBezTo>
                  <a:close/>
                  <a:moveTo>
                    <a:pt x="17895" y="18491"/>
                  </a:moveTo>
                  <a:cubicBezTo>
                    <a:pt x="18000" y="18491"/>
                    <a:pt x="18594" y="18549"/>
                    <a:pt x="19024" y="18595"/>
                  </a:cubicBezTo>
                  <a:cubicBezTo>
                    <a:pt x="19941" y="18711"/>
                    <a:pt x="20614" y="18770"/>
                    <a:pt x="21082" y="18770"/>
                  </a:cubicBezTo>
                  <a:cubicBezTo>
                    <a:pt x="21320" y="18770"/>
                    <a:pt x="21506" y="18755"/>
                    <a:pt x="21644" y="18723"/>
                  </a:cubicBezTo>
                  <a:cubicBezTo>
                    <a:pt x="21711" y="18711"/>
                    <a:pt x="21758" y="18704"/>
                    <a:pt x="21789" y="18704"/>
                  </a:cubicBezTo>
                  <a:cubicBezTo>
                    <a:pt x="21845" y="18704"/>
                    <a:pt x="21848" y="18725"/>
                    <a:pt x="21819" y="18770"/>
                  </a:cubicBezTo>
                  <a:cubicBezTo>
                    <a:pt x="21757" y="18876"/>
                    <a:pt x="21345" y="18942"/>
                    <a:pt x="20830" y="18942"/>
                  </a:cubicBezTo>
                  <a:cubicBezTo>
                    <a:pt x="20667" y="18942"/>
                    <a:pt x="20493" y="18935"/>
                    <a:pt x="20317" y="18921"/>
                  </a:cubicBezTo>
                  <a:cubicBezTo>
                    <a:pt x="20072" y="18910"/>
                    <a:pt x="19572" y="18852"/>
                    <a:pt x="19199" y="18793"/>
                  </a:cubicBezTo>
                  <a:cubicBezTo>
                    <a:pt x="18338" y="18677"/>
                    <a:pt x="17790" y="18572"/>
                    <a:pt x="17802" y="18526"/>
                  </a:cubicBezTo>
                  <a:cubicBezTo>
                    <a:pt x="17802" y="18514"/>
                    <a:pt x="17849" y="18491"/>
                    <a:pt x="17895" y="18491"/>
                  </a:cubicBezTo>
                  <a:close/>
                  <a:moveTo>
                    <a:pt x="2285" y="8315"/>
                  </a:moveTo>
                  <a:cubicBezTo>
                    <a:pt x="2345" y="8315"/>
                    <a:pt x="3364" y="8915"/>
                    <a:pt x="3901" y="9258"/>
                  </a:cubicBezTo>
                  <a:cubicBezTo>
                    <a:pt x="4611" y="9712"/>
                    <a:pt x="5613" y="10492"/>
                    <a:pt x="6160" y="10993"/>
                  </a:cubicBezTo>
                  <a:cubicBezTo>
                    <a:pt x="6358" y="11179"/>
                    <a:pt x="6695" y="11517"/>
                    <a:pt x="6975" y="11808"/>
                  </a:cubicBezTo>
                  <a:cubicBezTo>
                    <a:pt x="6986" y="11843"/>
                    <a:pt x="6986" y="11854"/>
                    <a:pt x="6998" y="11866"/>
                  </a:cubicBezTo>
                  <a:cubicBezTo>
                    <a:pt x="6998" y="11866"/>
                    <a:pt x="7010" y="11866"/>
                    <a:pt x="7033" y="11854"/>
                  </a:cubicBezTo>
                  <a:cubicBezTo>
                    <a:pt x="7056" y="11889"/>
                    <a:pt x="7091" y="11924"/>
                    <a:pt x="7114" y="11948"/>
                  </a:cubicBezTo>
                  <a:cubicBezTo>
                    <a:pt x="7894" y="12763"/>
                    <a:pt x="9606" y="14462"/>
                    <a:pt x="10130" y="14916"/>
                  </a:cubicBezTo>
                  <a:cubicBezTo>
                    <a:pt x="10363" y="15138"/>
                    <a:pt x="10595" y="15336"/>
                    <a:pt x="10619" y="15370"/>
                  </a:cubicBezTo>
                  <a:cubicBezTo>
                    <a:pt x="10673" y="15434"/>
                    <a:pt x="10720" y="15441"/>
                    <a:pt x="10284" y="15441"/>
                  </a:cubicBezTo>
                  <a:cubicBezTo>
                    <a:pt x="10159" y="15441"/>
                    <a:pt x="9995" y="15440"/>
                    <a:pt x="9780" y="15440"/>
                  </a:cubicBezTo>
                  <a:cubicBezTo>
                    <a:pt x="9745" y="15440"/>
                    <a:pt x="9710" y="15440"/>
                    <a:pt x="9674" y="15440"/>
                  </a:cubicBezTo>
                  <a:cubicBezTo>
                    <a:pt x="7625" y="15440"/>
                    <a:pt x="5540" y="16103"/>
                    <a:pt x="3366" y="17419"/>
                  </a:cubicBezTo>
                  <a:cubicBezTo>
                    <a:pt x="2900" y="17711"/>
                    <a:pt x="1736" y="18514"/>
                    <a:pt x="1095" y="19003"/>
                  </a:cubicBezTo>
                  <a:cubicBezTo>
                    <a:pt x="897" y="19154"/>
                    <a:pt x="665" y="19340"/>
                    <a:pt x="583" y="19399"/>
                  </a:cubicBezTo>
                  <a:lnTo>
                    <a:pt x="443" y="19515"/>
                  </a:lnTo>
                  <a:lnTo>
                    <a:pt x="467" y="19399"/>
                  </a:lnTo>
                  <a:cubicBezTo>
                    <a:pt x="478" y="19329"/>
                    <a:pt x="571" y="18723"/>
                    <a:pt x="653" y="18060"/>
                  </a:cubicBezTo>
                  <a:cubicBezTo>
                    <a:pt x="781" y="17128"/>
                    <a:pt x="909" y="16395"/>
                    <a:pt x="1188" y="14928"/>
                  </a:cubicBezTo>
                  <a:cubicBezTo>
                    <a:pt x="1794" y="11854"/>
                    <a:pt x="2236" y="9188"/>
                    <a:pt x="2260" y="8525"/>
                  </a:cubicBezTo>
                  <a:cubicBezTo>
                    <a:pt x="2260" y="8420"/>
                    <a:pt x="2271" y="8327"/>
                    <a:pt x="2283" y="8315"/>
                  </a:cubicBezTo>
                  <a:cubicBezTo>
                    <a:pt x="2283" y="8315"/>
                    <a:pt x="2284" y="8315"/>
                    <a:pt x="2285" y="8315"/>
                  </a:cubicBezTo>
                  <a:close/>
                  <a:moveTo>
                    <a:pt x="19526" y="19324"/>
                  </a:moveTo>
                  <a:cubicBezTo>
                    <a:pt x="19694" y="19324"/>
                    <a:pt x="20007" y="19345"/>
                    <a:pt x="20538" y="19387"/>
                  </a:cubicBezTo>
                  <a:cubicBezTo>
                    <a:pt x="20835" y="19416"/>
                    <a:pt x="21179" y="19437"/>
                    <a:pt x="21376" y="19437"/>
                  </a:cubicBezTo>
                  <a:cubicBezTo>
                    <a:pt x="21419" y="19437"/>
                    <a:pt x="21454" y="19436"/>
                    <a:pt x="21481" y="19434"/>
                  </a:cubicBezTo>
                  <a:cubicBezTo>
                    <a:pt x="21830" y="19434"/>
                    <a:pt x="21842" y="19434"/>
                    <a:pt x="21842" y="19480"/>
                  </a:cubicBezTo>
                  <a:cubicBezTo>
                    <a:pt x="21842" y="19538"/>
                    <a:pt x="21440" y="19579"/>
                    <a:pt x="21051" y="19579"/>
                  </a:cubicBezTo>
                  <a:cubicBezTo>
                    <a:pt x="20967" y="19579"/>
                    <a:pt x="20884" y="19577"/>
                    <a:pt x="20806" y="19573"/>
                  </a:cubicBezTo>
                  <a:cubicBezTo>
                    <a:pt x="20235" y="19538"/>
                    <a:pt x="19362" y="19410"/>
                    <a:pt x="19362" y="19352"/>
                  </a:cubicBezTo>
                  <a:cubicBezTo>
                    <a:pt x="19367" y="19333"/>
                    <a:pt x="19414" y="19324"/>
                    <a:pt x="19526" y="19324"/>
                  </a:cubicBezTo>
                  <a:close/>
                  <a:moveTo>
                    <a:pt x="20154" y="19864"/>
                  </a:moveTo>
                  <a:cubicBezTo>
                    <a:pt x="20387" y="19864"/>
                    <a:pt x="21190" y="19899"/>
                    <a:pt x="21539" y="19934"/>
                  </a:cubicBezTo>
                  <a:cubicBezTo>
                    <a:pt x="21760" y="19958"/>
                    <a:pt x="21784" y="19958"/>
                    <a:pt x="21760" y="20027"/>
                  </a:cubicBezTo>
                  <a:cubicBezTo>
                    <a:pt x="21753" y="20089"/>
                    <a:pt x="21688" y="20115"/>
                    <a:pt x="21477" y="20115"/>
                  </a:cubicBezTo>
                  <a:cubicBezTo>
                    <a:pt x="21371" y="20115"/>
                    <a:pt x="21229" y="20109"/>
                    <a:pt x="21039" y="20097"/>
                  </a:cubicBezTo>
                  <a:cubicBezTo>
                    <a:pt x="20235" y="20027"/>
                    <a:pt x="19630" y="19876"/>
                    <a:pt x="20154" y="19864"/>
                  </a:cubicBezTo>
                  <a:close/>
                  <a:moveTo>
                    <a:pt x="6886" y="19799"/>
                  </a:moveTo>
                  <a:cubicBezTo>
                    <a:pt x="7114" y="19799"/>
                    <a:pt x="8571" y="20427"/>
                    <a:pt x="9385" y="20889"/>
                  </a:cubicBezTo>
                  <a:cubicBezTo>
                    <a:pt x="9990" y="21238"/>
                    <a:pt x="10211" y="21366"/>
                    <a:pt x="10200" y="21413"/>
                  </a:cubicBezTo>
                  <a:cubicBezTo>
                    <a:pt x="10197" y="21424"/>
                    <a:pt x="10186" y="21430"/>
                    <a:pt x="10167" y="21430"/>
                  </a:cubicBezTo>
                  <a:cubicBezTo>
                    <a:pt x="10110" y="21430"/>
                    <a:pt x="9981" y="21378"/>
                    <a:pt x="9780" y="21273"/>
                  </a:cubicBezTo>
                  <a:cubicBezTo>
                    <a:pt x="9257" y="20970"/>
                    <a:pt x="8511" y="20598"/>
                    <a:pt x="7848" y="20307"/>
                  </a:cubicBezTo>
                  <a:cubicBezTo>
                    <a:pt x="7010" y="19934"/>
                    <a:pt x="6823" y="19841"/>
                    <a:pt x="6858" y="19806"/>
                  </a:cubicBezTo>
                  <a:cubicBezTo>
                    <a:pt x="6863" y="19802"/>
                    <a:pt x="6872" y="19799"/>
                    <a:pt x="6886" y="19799"/>
                  </a:cubicBezTo>
                  <a:close/>
                  <a:moveTo>
                    <a:pt x="7639" y="16225"/>
                  </a:moveTo>
                  <a:cubicBezTo>
                    <a:pt x="7768" y="16225"/>
                    <a:pt x="7908" y="16260"/>
                    <a:pt x="8314" y="16372"/>
                  </a:cubicBezTo>
                  <a:cubicBezTo>
                    <a:pt x="9478" y="16686"/>
                    <a:pt x="10106" y="16931"/>
                    <a:pt x="11923" y="17815"/>
                  </a:cubicBezTo>
                  <a:cubicBezTo>
                    <a:pt x="13611" y="18642"/>
                    <a:pt x="15776" y="19655"/>
                    <a:pt x="16265" y="19853"/>
                  </a:cubicBezTo>
                  <a:cubicBezTo>
                    <a:pt x="17057" y="20179"/>
                    <a:pt x="17511" y="20318"/>
                    <a:pt x="18466" y="20505"/>
                  </a:cubicBezTo>
                  <a:cubicBezTo>
                    <a:pt x="19106" y="20633"/>
                    <a:pt x="19467" y="20679"/>
                    <a:pt x="19804" y="20703"/>
                  </a:cubicBezTo>
                  <a:cubicBezTo>
                    <a:pt x="20034" y="20717"/>
                    <a:pt x="20387" y="20724"/>
                    <a:pt x="20745" y="20724"/>
                  </a:cubicBezTo>
                  <a:cubicBezTo>
                    <a:pt x="21242" y="20724"/>
                    <a:pt x="21746" y="20711"/>
                    <a:pt x="21935" y="20691"/>
                  </a:cubicBezTo>
                  <a:cubicBezTo>
                    <a:pt x="22026" y="20683"/>
                    <a:pt x="22104" y="20675"/>
                    <a:pt x="22143" y="20675"/>
                  </a:cubicBezTo>
                  <a:cubicBezTo>
                    <a:pt x="22159" y="20675"/>
                    <a:pt x="22168" y="20676"/>
                    <a:pt x="22168" y="20679"/>
                  </a:cubicBezTo>
                  <a:cubicBezTo>
                    <a:pt x="22179" y="20679"/>
                    <a:pt x="22121" y="21040"/>
                    <a:pt x="22063" y="21471"/>
                  </a:cubicBezTo>
                  <a:cubicBezTo>
                    <a:pt x="21982" y="22088"/>
                    <a:pt x="21947" y="22251"/>
                    <a:pt x="21900" y="22274"/>
                  </a:cubicBezTo>
                  <a:cubicBezTo>
                    <a:pt x="21751" y="22327"/>
                    <a:pt x="20710" y="22381"/>
                    <a:pt x="19874" y="22381"/>
                  </a:cubicBezTo>
                  <a:cubicBezTo>
                    <a:pt x="19794" y="22381"/>
                    <a:pt x="19717" y="22380"/>
                    <a:pt x="19641" y="22379"/>
                  </a:cubicBezTo>
                  <a:cubicBezTo>
                    <a:pt x="19129" y="22356"/>
                    <a:pt x="17953" y="22170"/>
                    <a:pt x="17395" y="22007"/>
                  </a:cubicBezTo>
                  <a:cubicBezTo>
                    <a:pt x="16486" y="21739"/>
                    <a:pt x="15380" y="21285"/>
                    <a:pt x="14042" y="20633"/>
                  </a:cubicBezTo>
                  <a:cubicBezTo>
                    <a:pt x="12854" y="20062"/>
                    <a:pt x="12400" y="19864"/>
                    <a:pt x="10852" y="19247"/>
                  </a:cubicBezTo>
                  <a:cubicBezTo>
                    <a:pt x="8034" y="18118"/>
                    <a:pt x="6672" y="17664"/>
                    <a:pt x="5380" y="17408"/>
                  </a:cubicBezTo>
                  <a:cubicBezTo>
                    <a:pt x="5007" y="17326"/>
                    <a:pt x="4693" y="17268"/>
                    <a:pt x="4704" y="17268"/>
                  </a:cubicBezTo>
                  <a:cubicBezTo>
                    <a:pt x="4704" y="17268"/>
                    <a:pt x="4891" y="17163"/>
                    <a:pt x="5112" y="17047"/>
                  </a:cubicBezTo>
                  <a:cubicBezTo>
                    <a:pt x="5973" y="16616"/>
                    <a:pt x="6835" y="16313"/>
                    <a:pt x="7440" y="16244"/>
                  </a:cubicBezTo>
                  <a:cubicBezTo>
                    <a:pt x="7521" y="16233"/>
                    <a:pt x="7579" y="16225"/>
                    <a:pt x="7639" y="16225"/>
                  </a:cubicBezTo>
                  <a:close/>
                  <a:moveTo>
                    <a:pt x="18928" y="22951"/>
                  </a:moveTo>
                  <a:cubicBezTo>
                    <a:pt x="19111" y="22951"/>
                    <a:pt x="19407" y="22963"/>
                    <a:pt x="19874" y="22985"/>
                  </a:cubicBezTo>
                  <a:cubicBezTo>
                    <a:pt x="20195" y="22993"/>
                    <a:pt x="20516" y="23001"/>
                    <a:pt x="20710" y="23001"/>
                  </a:cubicBezTo>
                  <a:cubicBezTo>
                    <a:pt x="20790" y="23001"/>
                    <a:pt x="20848" y="23000"/>
                    <a:pt x="20876" y="22996"/>
                  </a:cubicBezTo>
                  <a:cubicBezTo>
                    <a:pt x="20918" y="22991"/>
                    <a:pt x="20955" y="22989"/>
                    <a:pt x="20985" y="22989"/>
                  </a:cubicBezTo>
                  <a:cubicBezTo>
                    <a:pt x="21102" y="22989"/>
                    <a:pt x="21122" y="23024"/>
                    <a:pt x="21039" y="23089"/>
                  </a:cubicBezTo>
                  <a:cubicBezTo>
                    <a:pt x="20946" y="23154"/>
                    <a:pt x="20691" y="23190"/>
                    <a:pt x="20321" y="23190"/>
                  </a:cubicBezTo>
                  <a:cubicBezTo>
                    <a:pt x="20226" y="23190"/>
                    <a:pt x="20123" y="23187"/>
                    <a:pt x="20014" y="23182"/>
                  </a:cubicBezTo>
                  <a:cubicBezTo>
                    <a:pt x="19397" y="23148"/>
                    <a:pt x="18640" y="23043"/>
                    <a:pt x="18652" y="22996"/>
                  </a:cubicBezTo>
                  <a:cubicBezTo>
                    <a:pt x="18658" y="22965"/>
                    <a:pt x="18723" y="22951"/>
                    <a:pt x="18928" y="22951"/>
                  </a:cubicBezTo>
                  <a:close/>
                  <a:moveTo>
                    <a:pt x="21096" y="23604"/>
                  </a:moveTo>
                  <a:cubicBezTo>
                    <a:pt x="21179" y="23604"/>
                    <a:pt x="21232" y="23607"/>
                    <a:pt x="21236" y="23613"/>
                  </a:cubicBezTo>
                  <a:cubicBezTo>
                    <a:pt x="21248" y="23625"/>
                    <a:pt x="21236" y="23660"/>
                    <a:pt x="21225" y="23683"/>
                  </a:cubicBezTo>
                  <a:cubicBezTo>
                    <a:pt x="21178" y="23765"/>
                    <a:pt x="20876" y="23823"/>
                    <a:pt x="20491" y="23823"/>
                  </a:cubicBezTo>
                  <a:cubicBezTo>
                    <a:pt x="20317" y="23823"/>
                    <a:pt x="20049" y="23811"/>
                    <a:pt x="19909" y="23776"/>
                  </a:cubicBezTo>
                  <a:cubicBezTo>
                    <a:pt x="19700" y="23741"/>
                    <a:pt x="19676" y="23730"/>
                    <a:pt x="19746" y="23695"/>
                  </a:cubicBezTo>
                  <a:cubicBezTo>
                    <a:pt x="19812" y="23657"/>
                    <a:pt x="20738" y="23604"/>
                    <a:pt x="21096" y="23604"/>
                  </a:cubicBezTo>
                  <a:close/>
                  <a:moveTo>
                    <a:pt x="20971" y="24134"/>
                  </a:moveTo>
                  <a:cubicBezTo>
                    <a:pt x="21084" y="24134"/>
                    <a:pt x="21166" y="24142"/>
                    <a:pt x="21178" y="24160"/>
                  </a:cubicBezTo>
                  <a:cubicBezTo>
                    <a:pt x="21236" y="24242"/>
                    <a:pt x="21050" y="24288"/>
                    <a:pt x="20689" y="24300"/>
                  </a:cubicBezTo>
                  <a:cubicBezTo>
                    <a:pt x="20235" y="24300"/>
                    <a:pt x="20084" y="24288"/>
                    <a:pt x="20096" y="24254"/>
                  </a:cubicBezTo>
                  <a:cubicBezTo>
                    <a:pt x="20104" y="24194"/>
                    <a:pt x="20658" y="24134"/>
                    <a:pt x="20971" y="24134"/>
                  </a:cubicBezTo>
                  <a:close/>
                  <a:moveTo>
                    <a:pt x="10827" y="1"/>
                  </a:moveTo>
                  <a:cubicBezTo>
                    <a:pt x="10398" y="1"/>
                    <a:pt x="9957" y="25"/>
                    <a:pt x="9466" y="72"/>
                  </a:cubicBezTo>
                  <a:cubicBezTo>
                    <a:pt x="8523" y="154"/>
                    <a:pt x="7999" y="259"/>
                    <a:pt x="7289" y="468"/>
                  </a:cubicBezTo>
                  <a:cubicBezTo>
                    <a:pt x="6497" y="713"/>
                    <a:pt x="5787" y="1097"/>
                    <a:pt x="5834" y="1272"/>
                  </a:cubicBezTo>
                  <a:cubicBezTo>
                    <a:pt x="5845" y="1318"/>
                    <a:pt x="6043" y="3239"/>
                    <a:pt x="6276" y="5556"/>
                  </a:cubicBezTo>
                  <a:cubicBezTo>
                    <a:pt x="6381" y="6639"/>
                    <a:pt x="6474" y="7477"/>
                    <a:pt x="6544" y="8141"/>
                  </a:cubicBezTo>
                  <a:cubicBezTo>
                    <a:pt x="6497" y="8129"/>
                    <a:pt x="6451" y="8117"/>
                    <a:pt x="6393" y="8106"/>
                  </a:cubicBezTo>
                  <a:cubicBezTo>
                    <a:pt x="5368" y="7896"/>
                    <a:pt x="4774" y="7838"/>
                    <a:pt x="3948" y="7838"/>
                  </a:cubicBezTo>
                  <a:cubicBezTo>
                    <a:pt x="3028" y="7850"/>
                    <a:pt x="2143" y="8047"/>
                    <a:pt x="2131" y="8245"/>
                  </a:cubicBezTo>
                  <a:cubicBezTo>
                    <a:pt x="2120" y="8292"/>
                    <a:pt x="1724" y="10411"/>
                    <a:pt x="1247" y="12960"/>
                  </a:cubicBezTo>
                  <a:cubicBezTo>
                    <a:pt x="583" y="16500"/>
                    <a:pt x="362" y="17734"/>
                    <a:pt x="315" y="18153"/>
                  </a:cubicBezTo>
                  <a:cubicBezTo>
                    <a:pt x="280" y="18502"/>
                    <a:pt x="211" y="18933"/>
                    <a:pt x="129" y="19306"/>
                  </a:cubicBezTo>
                  <a:cubicBezTo>
                    <a:pt x="36" y="19701"/>
                    <a:pt x="1" y="19923"/>
                    <a:pt x="24" y="19946"/>
                  </a:cubicBezTo>
                  <a:cubicBezTo>
                    <a:pt x="26" y="19947"/>
                    <a:pt x="30" y="19948"/>
                    <a:pt x="38" y="19948"/>
                  </a:cubicBezTo>
                  <a:cubicBezTo>
                    <a:pt x="87" y="19948"/>
                    <a:pt x="261" y="19915"/>
                    <a:pt x="443" y="19864"/>
                  </a:cubicBezTo>
                  <a:cubicBezTo>
                    <a:pt x="1317" y="19632"/>
                    <a:pt x="2175" y="19516"/>
                    <a:pt x="3023" y="19516"/>
                  </a:cubicBezTo>
                  <a:cubicBezTo>
                    <a:pt x="3622" y="19516"/>
                    <a:pt x="4217" y="19574"/>
                    <a:pt x="4809" y="19690"/>
                  </a:cubicBezTo>
                  <a:cubicBezTo>
                    <a:pt x="6230" y="19969"/>
                    <a:pt x="7371" y="20446"/>
                    <a:pt x="9874" y="21820"/>
                  </a:cubicBezTo>
                  <a:cubicBezTo>
                    <a:pt x="13238" y="23671"/>
                    <a:pt x="14461" y="24242"/>
                    <a:pt x="15928" y="24684"/>
                  </a:cubicBezTo>
                  <a:cubicBezTo>
                    <a:pt x="16137" y="24754"/>
                    <a:pt x="16347" y="24812"/>
                    <a:pt x="16405" y="24836"/>
                  </a:cubicBezTo>
                  <a:cubicBezTo>
                    <a:pt x="16673" y="24929"/>
                    <a:pt x="18617" y="25255"/>
                    <a:pt x="18966" y="25266"/>
                  </a:cubicBezTo>
                  <a:cubicBezTo>
                    <a:pt x="19089" y="25271"/>
                    <a:pt x="19208" y="25274"/>
                    <a:pt x="19324" y="25274"/>
                  </a:cubicBezTo>
                  <a:cubicBezTo>
                    <a:pt x="20336" y="25274"/>
                    <a:pt x="21090" y="25086"/>
                    <a:pt x="21947" y="24626"/>
                  </a:cubicBezTo>
                  <a:cubicBezTo>
                    <a:pt x="22179" y="24498"/>
                    <a:pt x="22214" y="24463"/>
                    <a:pt x="22179" y="24417"/>
                  </a:cubicBezTo>
                  <a:cubicBezTo>
                    <a:pt x="22145" y="24382"/>
                    <a:pt x="22133" y="24254"/>
                    <a:pt x="22168" y="23962"/>
                  </a:cubicBezTo>
                  <a:cubicBezTo>
                    <a:pt x="22191" y="23730"/>
                    <a:pt x="22226" y="23311"/>
                    <a:pt x="22249" y="23008"/>
                  </a:cubicBezTo>
                  <a:cubicBezTo>
                    <a:pt x="22319" y="21995"/>
                    <a:pt x="22424" y="21308"/>
                    <a:pt x="22808" y="19434"/>
                  </a:cubicBezTo>
                  <a:cubicBezTo>
                    <a:pt x="23018" y="18456"/>
                    <a:pt x="23309" y="17128"/>
                    <a:pt x="23460" y="16476"/>
                  </a:cubicBezTo>
                  <a:cubicBezTo>
                    <a:pt x="23623" y="15836"/>
                    <a:pt x="23833" y="14928"/>
                    <a:pt x="23926" y="14474"/>
                  </a:cubicBezTo>
                  <a:cubicBezTo>
                    <a:pt x="24089" y="13706"/>
                    <a:pt x="24100" y="13636"/>
                    <a:pt x="24042" y="13624"/>
                  </a:cubicBezTo>
                  <a:cubicBezTo>
                    <a:pt x="24023" y="13620"/>
                    <a:pt x="23993" y="13618"/>
                    <a:pt x="23954" y="13618"/>
                  </a:cubicBezTo>
                  <a:cubicBezTo>
                    <a:pt x="23760" y="13618"/>
                    <a:pt x="23326" y="13667"/>
                    <a:pt x="22715" y="13764"/>
                  </a:cubicBezTo>
                  <a:cubicBezTo>
                    <a:pt x="22296" y="13834"/>
                    <a:pt x="21772" y="13904"/>
                    <a:pt x="21551" y="13927"/>
                  </a:cubicBezTo>
                  <a:cubicBezTo>
                    <a:pt x="21271" y="13953"/>
                    <a:pt x="20989" y="13967"/>
                    <a:pt x="20705" y="13967"/>
                  </a:cubicBezTo>
                  <a:cubicBezTo>
                    <a:pt x="19256" y="13967"/>
                    <a:pt x="17768" y="13621"/>
                    <a:pt x="16288" y="12949"/>
                  </a:cubicBezTo>
                  <a:cubicBezTo>
                    <a:pt x="15380" y="12530"/>
                    <a:pt x="14659" y="12111"/>
                    <a:pt x="12982" y="11040"/>
                  </a:cubicBezTo>
                  <a:cubicBezTo>
                    <a:pt x="12575" y="10783"/>
                    <a:pt x="12237" y="10562"/>
                    <a:pt x="11946" y="10388"/>
                  </a:cubicBezTo>
                  <a:cubicBezTo>
                    <a:pt x="12924" y="10388"/>
                    <a:pt x="14030" y="10551"/>
                    <a:pt x="15951" y="10970"/>
                  </a:cubicBezTo>
                  <a:cubicBezTo>
                    <a:pt x="19304" y="11703"/>
                    <a:pt x="20503" y="11889"/>
                    <a:pt x="21865" y="11889"/>
                  </a:cubicBezTo>
                  <a:cubicBezTo>
                    <a:pt x="22063" y="11889"/>
                    <a:pt x="22261" y="11889"/>
                    <a:pt x="22319" y="11901"/>
                  </a:cubicBezTo>
                  <a:cubicBezTo>
                    <a:pt x="22575" y="11901"/>
                    <a:pt x="24322" y="11691"/>
                    <a:pt x="24624" y="11622"/>
                  </a:cubicBezTo>
                  <a:cubicBezTo>
                    <a:pt x="25672" y="11354"/>
                    <a:pt x="26336" y="10993"/>
                    <a:pt x="27023" y="10306"/>
                  </a:cubicBezTo>
                  <a:cubicBezTo>
                    <a:pt x="27197" y="10131"/>
                    <a:pt x="27209" y="10096"/>
                    <a:pt x="27174" y="10073"/>
                  </a:cubicBezTo>
                  <a:cubicBezTo>
                    <a:pt x="27127" y="10050"/>
                    <a:pt x="27093" y="9945"/>
                    <a:pt x="27046" y="9677"/>
                  </a:cubicBezTo>
                  <a:cubicBezTo>
                    <a:pt x="27011" y="9479"/>
                    <a:pt x="26930" y="9107"/>
                    <a:pt x="26871" y="8839"/>
                  </a:cubicBezTo>
                  <a:cubicBezTo>
                    <a:pt x="26673" y="7954"/>
                    <a:pt x="26592" y="7337"/>
                    <a:pt x="26452" y="5626"/>
                  </a:cubicBezTo>
                  <a:cubicBezTo>
                    <a:pt x="26371" y="4729"/>
                    <a:pt x="26289" y="3519"/>
                    <a:pt x="26254" y="2925"/>
                  </a:cubicBezTo>
                  <a:cubicBezTo>
                    <a:pt x="26231" y="2331"/>
                    <a:pt x="26173" y="1493"/>
                    <a:pt x="26149" y="1074"/>
                  </a:cubicBezTo>
                  <a:cubicBezTo>
                    <a:pt x="26091" y="387"/>
                    <a:pt x="26080" y="317"/>
                    <a:pt x="26033" y="317"/>
                  </a:cubicBezTo>
                  <a:cubicBezTo>
                    <a:pt x="25917" y="329"/>
                    <a:pt x="25521" y="492"/>
                    <a:pt x="24927" y="783"/>
                  </a:cubicBezTo>
                  <a:cubicBezTo>
                    <a:pt x="24578" y="946"/>
                    <a:pt x="24147" y="1132"/>
                    <a:pt x="23961" y="1213"/>
                  </a:cubicBezTo>
                  <a:cubicBezTo>
                    <a:pt x="22950" y="1616"/>
                    <a:pt x="21852" y="1822"/>
                    <a:pt x="20687" y="1822"/>
                  </a:cubicBezTo>
                  <a:cubicBezTo>
                    <a:pt x="20202" y="1822"/>
                    <a:pt x="19706" y="1786"/>
                    <a:pt x="19199" y="1714"/>
                  </a:cubicBezTo>
                  <a:cubicBezTo>
                    <a:pt x="18314" y="1586"/>
                    <a:pt x="17581" y="1411"/>
                    <a:pt x="15858" y="911"/>
                  </a:cubicBezTo>
                  <a:cubicBezTo>
                    <a:pt x="14251" y="445"/>
                    <a:pt x="13622" y="294"/>
                    <a:pt x="12726" y="154"/>
                  </a:cubicBezTo>
                  <a:cubicBezTo>
                    <a:pt x="12039" y="51"/>
                    <a:pt x="11445" y="1"/>
                    <a:pt x="108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5005775" y="998950"/>
              <a:ext cx="48650" cy="215750"/>
            </a:xfrm>
            <a:custGeom>
              <a:rect b="b" l="l" r="r" t="t"/>
              <a:pathLst>
                <a:path extrusionOk="0" h="8630" w="1946">
                  <a:moveTo>
                    <a:pt x="1840" y="0"/>
                  </a:moveTo>
                  <a:cubicBezTo>
                    <a:pt x="1829" y="0"/>
                    <a:pt x="1654" y="768"/>
                    <a:pt x="1456" y="1700"/>
                  </a:cubicBezTo>
                  <a:cubicBezTo>
                    <a:pt x="1258" y="2631"/>
                    <a:pt x="990" y="3854"/>
                    <a:pt x="862" y="4412"/>
                  </a:cubicBezTo>
                  <a:cubicBezTo>
                    <a:pt x="234" y="7172"/>
                    <a:pt x="117" y="7719"/>
                    <a:pt x="59" y="8115"/>
                  </a:cubicBezTo>
                  <a:cubicBezTo>
                    <a:pt x="24" y="8348"/>
                    <a:pt x="1" y="8557"/>
                    <a:pt x="1" y="8592"/>
                  </a:cubicBezTo>
                  <a:cubicBezTo>
                    <a:pt x="4" y="8616"/>
                    <a:pt x="8" y="8629"/>
                    <a:pt x="16" y="8629"/>
                  </a:cubicBezTo>
                  <a:cubicBezTo>
                    <a:pt x="37" y="8629"/>
                    <a:pt x="80" y="8519"/>
                    <a:pt x="175" y="8243"/>
                  </a:cubicBezTo>
                  <a:cubicBezTo>
                    <a:pt x="455" y="7439"/>
                    <a:pt x="711" y="6357"/>
                    <a:pt x="1188" y="4040"/>
                  </a:cubicBezTo>
                  <a:cubicBezTo>
                    <a:pt x="1724" y="1420"/>
                    <a:pt x="1945" y="23"/>
                    <a:pt x="1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5061075" y="1061800"/>
              <a:ext cx="62900" cy="62425"/>
            </a:xfrm>
            <a:custGeom>
              <a:rect b="b" l="l" r="r" t="t"/>
              <a:pathLst>
                <a:path extrusionOk="0" h="2497" w="2516">
                  <a:moveTo>
                    <a:pt x="1607" y="1"/>
                  </a:moveTo>
                  <a:cubicBezTo>
                    <a:pt x="1573" y="1"/>
                    <a:pt x="1410" y="210"/>
                    <a:pt x="1142" y="653"/>
                  </a:cubicBezTo>
                  <a:lnTo>
                    <a:pt x="990" y="897"/>
                  </a:lnTo>
                  <a:lnTo>
                    <a:pt x="560" y="909"/>
                  </a:lnTo>
                  <a:cubicBezTo>
                    <a:pt x="222" y="932"/>
                    <a:pt x="106" y="944"/>
                    <a:pt x="59" y="1002"/>
                  </a:cubicBezTo>
                  <a:cubicBezTo>
                    <a:pt x="24" y="1037"/>
                    <a:pt x="1" y="1095"/>
                    <a:pt x="1" y="1130"/>
                  </a:cubicBezTo>
                  <a:cubicBezTo>
                    <a:pt x="12" y="1165"/>
                    <a:pt x="129" y="1270"/>
                    <a:pt x="280" y="1363"/>
                  </a:cubicBezTo>
                  <a:cubicBezTo>
                    <a:pt x="420" y="1456"/>
                    <a:pt x="560" y="1549"/>
                    <a:pt x="571" y="1561"/>
                  </a:cubicBezTo>
                  <a:cubicBezTo>
                    <a:pt x="583" y="1572"/>
                    <a:pt x="501" y="1735"/>
                    <a:pt x="397" y="1910"/>
                  </a:cubicBezTo>
                  <a:cubicBezTo>
                    <a:pt x="199" y="2248"/>
                    <a:pt x="141" y="2411"/>
                    <a:pt x="210" y="2457"/>
                  </a:cubicBezTo>
                  <a:cubicBezTo>
                    <a:pt x="243" y="2480"/>
                    <a:pt x="267" y="2496"/>
                    <a:pt x="301" y="2496"/>
                  </a:cubicBezTo>
                  <a:cubicBezTo>
                    <a:pt x="387" y="2496"/>
                    <a:pt x="536" y="2386"/>
                    <a:pt x="1049" y="1992"/>
                  </a:cubicBezTo>
                  <a:cubicBezTo>
                    <a:pt x="1056" y="1984"/>
                    <a:pt x="1066" y="1980"/>
                    <a:pt x="1078" y="1980"/>
                  </a:cubicBezTo>
                  <a:cubicBezTo>
                    <a:pt x="1122" y="1980"/>
                    <a:pt x="1205" y="2033"/>
                    <a:pt x="1386" y="2178"/>
                  </a:cubicBezTo>
                  <a:cubicBezTo>
                    <a:pt x="1549" y="2306"/>
                    <a:pt x="1735" y="2422"/>
                    <a:pt x="1794" y="2434"/>
                  </a:cubicBezTo>
                  <a:cubicBezTo>
                    <a:pt x="1824" y="2441"/>
                    <a:pt x="1846" y="2447"/>
                    <a:pt x="1864" y="2447"/>
                  </a:cubicBezTo>
                  <a:cubicBezTo>
                    <a:pt x="1902" y="2447"/>
                    <a:pt x="1918" y="2424"/>
                    <a:pt x="1933" y="2352"/>
                  </a:cubicBezTo>
                  <a:cubicBezTo>
                    <a:pt x="1957" y="2294"/>
                    <a:pt x="1957" y="2073"/>
                    <a:pt x="1933" y="1875"/>
                  </a:cubicBezTo>
                  <a:cubicBezTo>
                    <a:pt x="1910" y="1666"/>
                    <a:pt x="1887" y="1479"/>
                    <a:pt x="1898" y="1468"/>
                  </a:cubicBezTo>
                  <a:cubicBezTo>
                    <a:pt x="1898" y="1444"/>
                    <a:pt x="2027" y="1375"/>
                    <a:pt x="2190" y="1293"/>
                  </a:cubicBezTo>
                  <a:cubicBezTo>
                    <a:pt x="2399" y="1188"/>
                    <a:pt x="2481" y="1130"/>
                    <a:pt x="2492" y="1072"/>
                  </a:cubicBezTo>
                  <a:cubicBezTo>
                    <a:pt x="2516" y="944"/>
                    <a:pt x="2422" y="886"/>
                    <a:pt x="2108" y="874"/>
                  </a:cubicBezTo>
                  <a:cubicBezTo>
                    <a:pt x="1957" y="874"/>
                    <a:pt x="1829" y="851"/>
                    <a:pt x="1817" y="851"/>
                  </a:cubicBezTo>
                  <a:cubicBezTo>
                    <a:pt x="1817" y="839"/>
                    <a:pt x="1794" y="676"/>
                    <a:pt x="1759" y="478"/>
                  </a:cubicBezTo>
                  <a:cubicBezTo>
                    <a:pt x="1712" y="140"/>
                    <a:pt x="1677" y="12"/>
                    <a:pt x="1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5172550" y="1178200"/>
              <a:ext cx="89975" cy="35000"/>
            </a:xfrm>
            <a:custGeom>
              <a:rect b="b" l="l" r="r" t="t"/>
              <a:pathLst>
                <a:path extrusionOk="0" h="1400" w="3599">
                  <a:moveTo>
                    <a:pt x="38" y="1"/>
                  </a:moveTo>
                  <a:cubicBezTo>
                    <a:pt x="15" y="1"/>
                    <a:pt x="2" y="5"/>
                    <a:pt x="1" y="13"/>
                  </a:cubicBezTo>
                  <a:cubicBezTo>
                    <a:pt x="1" y="25"/>
                    <a:pt x="36" y="60"/>
                    <a:pt x="94" y="83"/>
                  </a:cubicBezTo>
                  <a:cubicBezTo>
                    <a:pt x="140" y="106"/>
                    <a:pt x="234" y="153"/>
                    <a:pt x="303" y="188"/>
                  </a:cubicBezTo>
                  <a:cubicBezTo>
                    <a:pt x="362" y="211"/>
                    <a:pt x="816" y="386"/>
                    <a:pt x="1316" y="561"/>
                  </a:cubicBezTo>
                  <a:cubicBezTo>
                    <a:pt x="1805" y="735"/>
                    <a:pt x="2481" y="1003"/>
                    <a:pt x="2830" y="1143"/>
                  </a:cubicBezTo>
                  <a:cubicBezTo>
                    <a:pt x="3152" y="1287"/>
                    <a:pt x="3442" y="1400"/>
                    <a:pt x="3499" y="1400"/>
                  </a:cubicBezTo>
                  <a:cubicBezTo>
                    <a:pt x="3501" y="1400"/>
                    <a:pt x="3503" y="1399"/>
                    <a:pt x="3505" y="1399"/>
                  </a:cubicBezTo>
                  <a:cubicBezTo>
                    <a:pt x="3598" y="1387"/>
                    <a:pt x="3493" y="1282"/>
                    <a:pt x="3272" y="1166"/>
                  </a:cubicBezTo>
                  <a:cubicBezTo>
                    <a:pt x="2577" y="786"/>
                    <a:pt x="353" y="1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5228975" y="1210775"/>
              <a:ext cx="67650" cy="33775"/>
            </a:xfrm>
            <a:custGeom>
              <a:rect b="b" l="l" r="r" t="t"/>
              <a:pathLst>
                <a:path extrusionOk="0" h="1351" w="2706">
                  <a:moveTo>
                    <a:pt x="28" y="0"/>
                  </a:moveTo>
                  <a:cubicBezTo>
                    <a:pt x="10" y="0"/>
                    <a:pt x="0" y="5"/>
                    <a:pt x="2" y="14"/>
                  </a:cubicBezTo>
                  <a:cubicBezTo>
                    <a:pt x="2" y="72"/>
                    <a:pt x="259" y="212"/>
                    <a:pt x="1155" y="643"/>
                  </a:cubicBezTo>
                  <a:cubicBezTo>
                    <a:pt x="1621" y="864"/>
                    <a:pt x="2145" y="1120"/>
                    <a:pt x="2319" y="1213"/>
                  </a:cubicBezTo>
                  <a:cubicBezTo>
                    <a:pt x="2496" y="1305"/>
                    <a:pt x="2608" y="1350"/>
                    <a:pt x="2662" y="1350"/>
                  </a:cubicBezTo>
                  <a:cubicBezTo>
                    <a:pt x="2696" y="1350"/>
                    <a:pt x="2705" y="1331"/>
                    <a:pt x="2692" y="1295"/>
                  </a:cubicBezTo>
                  <a:cubicBezTo>
                    <a:pt x="2657" y="1202"/>
                    <a:pt x="1516" y="585"/>
                    <a:pt x="864" y="294"/>
                  </a:cubicBezTo>
                  <a:cubicBezTo>
                    <a:pt x="465" y="118"/>
                    <a:pt x="123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0"/>
          <p:cNvSpPr txBox="1"/>
          <p:nvPr>
            <p:ph type="ctrTitle"/>
          </p:nvPr>
        </p:nvSpPr>
        <p:spPr>
          <a:xfrm flipH="1">
            <a:off x="1906500" y="595425"/>
            <a:ext cx="5331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ho</a:t>
            </a:r>
            <a:r>
              <a:rPr lang="en">
                <a:solidFill>
                  <a:schemeClr val="dk2"/>
                </a:solidFill>
              </a:rPr>
              <a:t>tel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6" name="Google Shape;1466;p40"/>
          <p:cNvSpPr txBox="1"/>
          <p:nvPr>
            <p:ph idx="1" type="subTitle"/>
          </p:nvPr>
        </p:nvSpPr>
        <p:spPr>
          <a:xfrm>
            <a:off x="1226850" y="3458866"/>
            <a:ext cx="30267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L’Avana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Soggiorno: 1 giorni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Prezzo: 37€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Pensione completa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0"/>
          <p:cNvSpPr txBox="1"/>
          <p:nvPr>
            <p:ph idx="2" type="subTitle"/>
          </p:nvPr>
        </p:nvSpPr>
        <p:spPr>
          <a:xfrm>
            <a:off x="1226850" y="2894050"/>
            <a:ext cx="30267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“b&amp;b san lazaro 115</a:t>
            </a:r>
            <a:r>
              <a:rPr lang="en"/>
              <a:t>”</a:t>
            </a:r>
            <a:endParaRPr/>
          </a:p>
        </p:txBody>
      </p:sp>
      <p:sp>
        <p:nvSpPr>
          <p:cNvPr id="1468" name="Google Shape;1468;p40"/>
          <p:cNvSpPr txBox="1"/>
          <p:nvPr>
            <p:ph idx="3" type="subTitle"/>
          </p:nvPr>
        </p:nvSpPr>
        <p:spPr>
          <a:xfrm>
            <a:off x="4890450" y="3458857"/>
            <a:ext cx="30267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Varadero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Soggiorno: 2 giorni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Prezzo 59€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Pensione completa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0"/>
          <p:cNvSpPr txBox="1"/>
          <p:nvPr>
            <p:ph idx="4" type="subTitle"/>
          </p:nvPr>
        </p:nvSpPr>
        <p:spPr>
          <a:xfrm>
            <a:off x="4890450" y="2894050"/>
            <a:ext cx="30267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“Hotel brisas del caribe</a:t>
            </a:r>
            <a:r>
              <a:rPr lang="en"/>
              <a:t>”</a:t>
            </a:r>
            <a:endParaRPr/>
          </a:p>
        </p:txBody>
      </p:sp>
      <p:grpSp>
        <p:nvGrpSpPr>
          <p:cNvPr id="1470" name="Google Shape;1470;p40"/>
          <p:cNvGrpSpPr/>
          <p:nvPr/>
        </p:nvGrpSpPr>
        <p:grpSpPr>
          <a:xfrm>
            <a:off x="2321900" y="539500"/>
            <a:ext cx="4500300" cy="1002975"/>
            <a:chOff x="2321900" y="539500"/>
            <a:chExt cx="4500300" cy="1002975"/>
          </a:xfrm>
        </p:grpSpPr>
        <p:cxnSp>
          <p:nvCxnSpPr>
            <p:cNvPr id="1471" name="Google Shape;1471;p40"/>
            <p:cNvCxnSpPr/>
            <p:nvPr/>
          </p:nvCxnSpPr>
          <p:spPr>
            <a:xfrm>
              <a:off x="2321900" y="539500"/>
              <a:ext cx="4500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2" name="Google Shape;1472;p40"/>
            <p:cNvCxnSpPr/>
            <p:nvPr/>
          </p:nvCxnSpPr>
          <p:spPr>
            <a:xfrm>
              <a:off x="2321900" y="1542475"/>
              <a:ext cx="4500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73" name="Google Shape;1473;p40"/>
          <p:cNvSpPr/>
          <p:nvPr/>
        </p:nvSpPr>
        <p:spPr>
          <a:xfrm rot="4385575">
            <a:off x="7962748" y="416119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40"/>
          <p:cNvSpPr/>
          <p:nvPr/>
        </p:nvSpPr>
        <p:spPr>
          <a:xfrm rot="2341092">
            <a:off x="8225659" y="853829"/>
            <a:ext cx="221196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40"/>
          <p:cNvSpPr/>
          <p:nvPr/>
        </p:nvSpPr>
        <p:spPr>
          <a:xfrm flipH="1" rot="-4068928">
            <a:off x="709446" y="1015030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41"/>
          <p:cNvSpPr txBox="1"/>
          <p:nvPr>
            <p:ph type="ctrTitle"/>
          </p:nvPr>
        </p:nvSpPr>
        <p:spPr>
          <a:xfrm flipH="1">
            <a:off x="1421700" y="595425"/>
            <a:ext cx="63006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ho</a:t>
            </a:r>
            <a:r>
              <a:rPr lang="en">
                <a:solidFill>
                  <a:schemeClr val="dk2"/>
                </a:solidFill>
              </a:rPr>
              <a:t>tel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481" name="Google Shape;1481;p41"/>
          <p:cNvGrpSpPr/>
          <p:nvPr/>
        </p:nvGrpSpPr>
        <p:grpSpPr>
          <a:xfrm rot="-926219">
            <a:off x="1854990" y="1933910"/>
            <a:ext cx="5433924" cy="1799400"/>
            <a:chOff x="520575" y="1567250"/>
            <a:chExt cx="6711800" cy="2287050"/>
          </a:xfrm>
        </p:grpSpPr>
        <p:sp>
          <p:nvSpPr>
            <p:cNvPr id="1482" name="Google Shape;1482;p41"/>
            <p:cNvSpPr/>
            <p:nvPr/>
          </p:nvSpPr>
          <p:spPr>
            <a:xfrm>
              <a:off x="6387825" y="3326925"/>
              <a:ext cx="844550" cy="460425"/>
            </a:xfrm>
            <a:custGeom>
              <a:rect b="b" l="l" r="r" t="t"/>
              <a:pathLst>
                <a:path extrusionOk="0" h="18417" w="33782">
                  <a:moveTo>
                    <a:pt x="18913" y="1"/>
                  </a:moveTo>
                  <a:cubicBezTo>
                    <a:pt x="18895" y="1"/>
                    <a:pt x="18876" y="7"/>
                    <a:pt x="18854" y="20"/>
                  </a:cubicBezTo>
                  <a:cubicBezTo>
                    <a:pt x="18808" y="20"/>
                    <a:pt x="18763" y="88"/>
                    <a:pt x="18740" y="157"/>
                  </a:cubicBezTo>
                  <a:cubicBezTo>
                    <a:pt x="18717" y="202"/>
                    <a:pt x="18694" y="225"/>
                    <a:pt x="18694" y="248"/>
                  </a:cubicBezTo>
                  <a:cubicBezTo>
                    <a:pt x="18626" y="316"/>
                    <a:pt x="18603" y="385"/>
                    <a:pt x="18534" y="430"/>
                  </a:cubicBezTo>
                  <a:cubicBezTo>
                    <a:pt x="18398" y="522"/>
                    <a:pt x="18261" y="476"/>
                    <a:pt x="18101" y="499"/>
                  </a:cubicBezTo>
                  <a:cubicBezTo>
                    <a:pt x="17918" y="522"/>
                    <a:pt x="17850" y="613"/>
                    <a:pt x="17781" y="773"/>
                  </a:cubicBezTo>
                  <a:cubicBezTo>
                    <a:pt x="17667" y="933"/>
                    <a:pt x="17576" y="1115"/>
                    <a:pt x="17485" y="1321"/>
                  </a:cubicBezTo>
                  <a:cubicBezTo>
                    <a:pt x="17348" y="1663"/>
                    <a:pt x="17188" y="2005"/>
                    <a:pt x="17302" y="2348"/>
                  </a:cubicBezTo>
                  <a:cubicBezTo>
                    <a:pt x="17348" y="2485"/>
                    <a:pt x="17485" y="2508"/>
                    <a:pt x="17485" y="2690"/>
                  </a:cubicBezTo>
                  <a:cubicBezTo>
                    <a:pt x="17462" y="2850"/>
                    <a:pt x="17370" y="2918"/>
                    <a:pt x="17233" y="3010"/>
                  </a:cubicBezTo>
                  <a:cubicBezTo>
                    <a:pt x="17096" y="3101"/>
                    <a:pt x="16937" y="3147"/>
                    <a:pt x="16800" y="3215"/>
                  </a:cubicBezTo>
                  <a:cubicBezTo>
                    <a:pt x="16663" y="3284"/>
                    <a:pt x="16503" y="3306"/>
                    <a:pt x="16412" y="3398"/>
                  </a:cubicBezTo>
                  <a:cubicBezTo>
                    <a:pt x="16320" y="3489"/>
                    <a:pt x="16275" y="3626"/>
                    <a:pt x="16229" y="3763"/>
                  </a:cubicBezTo>
                  <a:cubicBezTo>
                    <a:pt x="16183" y="3877"/>
                    <a:pt x="16161" y="4037"/>
                    <a:pt x="16047" y="4105"/>
                  </a:cubicBezTo>
                  <a:cubicBezTo>
                    <a:pt x="16007" y="4121"/>
                    <a:pt x="15964" y="4128"/>
                    <a:pt x="15919" y="4128"/>
                  </a:cubicBezTo>
                  <a:cubicBezTo>
                    <a:pt x="15704" y="4128"/>
                    <a:pt x="15444" y="3971"/>
                    <a:pt x="15293" y="3877"/>
                  </a:cubicBezTo>
                  <a:cubicBezTo>
                    <a:pt x="15088" y="3763"/>
                    <a:pt x="14905" y="3558"/>
                    <a:pt x="14631" y="3535"/>
                  </a:cubicBezTo>
                  <a:cubicBezTo>
                    <a:pt x="14570" y="3535"/>
                    <a:pt x="14499" y="3545"/>
                    <a:pt x="14432" y="3545"/>
                  </a:cubicBezTo>
                  <a:cubicBezTo>
                    <a:pt x="14398" y="3545"/>
                    <a:pt x="14365" y="3542"/>
                    <a:pt x="14335" y="3535"/>
                  </a:cubicBezTo>
                  <a:cubicBezTo>
                    <a:pt x="14198" y="3489"/>
                    <a:pt x="14015" y="3352"/>
                    <a:pt x="13878" y="3261"/>
                  </a:cubicBezTo>
                  <a:cubicBezTo>
                    <a:pt x="13810" y="3192"/>
                    <a:pt x="13741" y="3078"/>
                    <a:pt x="13650" y="3010"/>
                  </a:cubicBezTo>
                  <a:cubicBezTo>
                    <a:pt x="13536" y="2918"/>
                    <a:pt x="13422" y="2827"/>
                    <a:pt x="13330" y="2713"/>
                  </a:cubicBezTo>
                  <a:cubicBezTo>
                    <a:pt x="13193" y="2576"/>
                    <a:pt x="13011" y="2348"/>
                    <a:pt x="12828" y="2325"/>
                  </a:cubicBezTo>
                  <a:cubicBezTo>
                    <a:pt x="12818" y="2324"/>
                    <a:pt x="12809" y="2323"/>
                    <a:pt x="12799" y="2323"/>
                  </a:cubicBezTo>
                  <a:cubicBezTo>
                    <a:pt x="12619" y="2323"/>
                    <a:pt x="12489" y="2509"/>
                    <a:pt x="12309" y="2509"/>
                  </a:cubicBezTo>
                  <a:cubicBezTo>
                    <a:pt x="12300" y="2509"/>
                    <a:pt x="12290" y="2509"/>
                    <a:pt x="12280" y="2508"/>
                  </a:cubicBezTo>
                  <a:cubicBezTo>
                    <a:pt x="12219" y="2494"/>
                    <a:pt x="12166" y="2484"/>
                    <a:pt x="12122" y="2484"/>
                  </a:cubicBezTo>
                  <a:cubicBezTo>
                    <a:pt x="12019" y="2484"/>
                    <a:pt x="11968" y="2537"/>
                    <a:pt x="11984" y="2713"/>
                  </a:cubicBezTo>
                  <a:cubicBezTo>
                    <a:pt x="12029" y="2918"/>
                    <a:pt x="12166" y="2964"/>
                    <a:pt x="12326" y="3078"/>
                  </a:cubicBezTo>
                  <a:cubicBezTo>
                    <a:pt x="12554" y="3238"/>
                    <a:pt x="12851" y="3740"/>
                    <a:pt x="12577" y="3968"/>
                  </a:cubicBezTo>
                  <a:cubicBezTo>
                    <a:pt x="12518" y="4036"/>
                    <a:pt x="12429" y="4059"/>
                    <a:pt x="12329" y="4059"/>
                  </a:cubicBezTo>
                  <a:cubicBezTo>
                    <a:pt x="12157" y="4059"/>
                    <a:pt x="11954" y="3989"/>
                    <a:pt x="11824" y="3946"/>
                  </a:cubicBezTo>
                  <a:cubicBezTo>
                    <a:pt x="11687" y="3877"/>
                    <a:pt x="11641" y="3763"/>
                    <a:pt x="11550" y="3672"/>
                  </a:cubicBezTo>
                  <a:cubicBezTo>
                    <a:pt x="11479" y="3547"/>
                    <a:pt x="11394" y="3534"/>
                    <a:pt x="11285" y="3534"/>
                  </a:cubicBezTo>
                  <a:cubicBezTo>
                    <a:pt x="11253" y="3534"/>
                    <a:pt x="11220" y="3535"/>
                    <a:pt x="11185" y="3535"/>
                  </a:cubicBezTo>
                  <a:cubicBezTo>
                    <a:pt x="10865" y="3535"/>
                    <a:pt x="10614" y="3398"/>
                    <a:pt x="10363" y="3215"/>
                  </a:cubicBezTo>
                  <a:cubicBezTo>
                    <a:pt x="10226" y="3124"/>
                    <a:pt x="10112" y="3010"/>
                    <a:pt x="9975" y="2918"/>
                  </a:cubicBezTo>
                  <a:cubicBezTo>
                    <a:pt x="9792" y="2781"/>
                    <a:pt x="9610" y="2690"/>
                    <a:pt x="9473" y="2530"/>
                  </a:cubicBezTo>
                  <a:cubicBezTo>
                    <a:pt x="9382" y="2393"/>
                    <a:pt x="9290" y="2256"/>
                    <a:pt x="9153" y="2188"/>
                  </a:cubicBezTo>
                  <a:cubicBezTo>
                    <a:pt x="9105" y="2154"/>
                    <a:pt x="9058" y="2140"/>
                    <a:pt x="9010" y="2140"/>
                  </a:cubicBezTo>
                  <a:cubicBezTo>
                    <a:pt x="8900" y="2140"/>
                    <a:pt x="8793" y="2215"/>
                    <a:pt x="8697" y="2279"/>
                  </a:cubicBezTo>
                  <a:cubicBezTo>
                    <a:pt x="8560" y="2348"/>
                    <a:pt x="8423" y="2462"/>
                    <a:pt x="8286" y="2553"/>
                  </a:cubicBezTo>
                  <a:cubicBezTo>
                    <a:pt x="8244" y="2595"/>
                    <a:pt x="8089" y="2787"/>
                    <a:pt x="8010" y="2787"/>
                  </a:cubicBezTo>
                  <a:cubicBezTo>
                    <a:pt x="8002" y="2787"/>
                    <a:pt x="7995" y="2786"/>
                    <a:pt x="7989" y="2781"/>
                  </a:cubicBezTo>
                  <a:cubicBezTo>
                    <a:pt x="7960" y="2801"/>
                    <a:pt x="7931" y="2808"/>
                    <a:pt x="7901" y="2808"/>
                  </a:cubicBezTo>
                  <a:cubicBezTo>
                    <a:pt x="7859" y="2808"/>
                    <a:pt x="7814" y="2795"/>
                    <a:pt x="7761" y="2781"/>
                  </a:cubicBezTo>
                  <a:cubicBezTo>
                    <a:pt x="7588" y="2738"/>
                    <a:pt x="7476" y="2551"/>
                    <a:pt x="7310" y="2551"/>
                  </a:cubicBezTo>
                  <a:cubicBezTo>
                    <a:pt x="7301" y="2551"/>
                    <a:pt x="7291" y="2552"/>
                    <a:pt x="7282" y="2553"/>
                  </a:cubicBezTo>
                  <a:cubicBezTo>
                    <a:pt x="7099" y="2553"/>
                    <a:pt x="6939" y="2667"/>
                    <a:pt x="6802" y="2736"/>
                  </a:cubicBezTo>
                  <a:cubicBezTo>
                    <a:pt x="6665" y="2827"/>
                    <a:pt x="6574" y="2941"/>
                    <a:pt x="6460" y="3055"/>
                  </a:cubicBezTo>
                  <a:cubicBezTo>
                    <a:pt x="6369" y="3169"/>
                    <a:pt x="6209" y="3306"/>
                    <a:pt x="6163" y="3443"/>
                  </a:cubicBezTo>
                  <a:cubicBezTo>
                    <a:pt x="6095" y="3580"/>
                    <a:pt x="6140" y="3786"/>
                    <a:pt x="6186" y="3923"/>
                  </a:cubicBezTo>
                  <a:cubicBezTo>
                    <a:pt x="6254" y="4083"/>
                    <a:pt x="6254" y="4174"/>
                    <a:pt x="6140" y="4311"/>
                  </a:cubicBezTo>
                  <a:cubicBezTo>
                    <a:pt x="6049" y="4425"/>
                    <a:pt x="5958" y="4516"/>
                    <a:pt x="5798" y="4539"/>
                  </a:cubicBezTo>
                  <a:cubicBezTo>
                    <a:pt x="5707" y="4539"/>
                    <a:pt x="5524" y="4516"/>
                    <a:pt x="5456" y="4448"/>
                  </a:cubicBezTo>
                  <a:cubicBezTo>
                    <a:pt x="5387" y="4379"/>
                    <a:pt x="5387" y="4105"/>
                    <a:pt x="5296" y="4083"/>
                  </a:cubicBezTo>
                  <a:cubicBezTo>
                    <a:pt x="5281" y="4075"/>
                    <a:pt x="5269" y="4072"/>
                    <a:pt x="5258" y="4072"/>
                  </a:cubicBezTo>
                  <a:cubicBezTo>
                    <a:pt x="5203" y="4072"/>
                    <a:pt x="5197" y="4158"/>
                    <a:pt x="5159" y="4197"/>
                  </a:cubicBezTo>
                  <a:cubicBezTo>
                    <a:pt x="5090" y="4288"/>
                    <a:pt x="4976" y="4356"/>
                    <a:pt x="4885" y="4402"/>
                  </a:cubicBezTo>
                  <a:cubicBezTo>
                    <a:pt x="4829" y="4430"/>
                    <a:pt x="4763" y="4450"/>
                    <a:pt x="4695" y="4450"/>
                  </a:cubicBezTo>
                  <a:cubicBezTo>
                    <a:pt x="4653" y="4450"/>
                    <a:pt x="4609" y="4442"/>
                    <a:pt x="4565" y="4425"/>
                  </a:cubicBezTo>
                  <a:cubicBezTo>
                    <a:pt x="4474" y="4402"/>
                    <a:pt x="4406" y="4356"/>
                    <a:pt x="4337" y="4311"/>
                  </a:cubicBezTo>
                  <a:cubicBezTo>
                    <a:pt x="4314" y="4288"/>
                    <a:pt x="4291" y="4265"/>
                    <a:pt x="4269" y="4242"/>
                  </a:cubicBezTo>
                  <a:cubicBezTo>
                    <a:pt x="4177" y="4128"/>
                    <a:pt x="4132" y="4037"/>
                    <a:pt x="4063" y="3923"/>
                  </a:cubicBezTo>
                  <a:cubicBezTo>
                    <a:pt x="3995" y="3740"/>
                    <a:pt x="3926" y="3717"/>
                    <a:pt x="3744" y="3672"/>
                  </a:cubicBezTo>
                  <a:cubicBezTo>
                    <a:pt x="3607" y="3649"/>
                    <a:pt x="3607" y="3489"/>
                    <a:pt x="3515" y="3375"/>
                  </a:cubicBezTo>
                  <a:cubicBezTo>
                    <a:pt x="3451" y="3310"/>
                    <a:pt x="3357" y="3268"/>
                    <a:pt x="3271" y="3268"/>
                  </a:cubicBezTo>
                  <a:cubicBezTo>
                    <a:pt x="3205" y="3268"/>
                    <a:pt x="3144" y="3293"/>
                    <a:pt x="3105" y="3352"/>
                  </a:cubicBezTo>
                  <a:cubicBezTo>
                    <a:pt x="3013" y="3466"/>
                    <a:pt x="2990" y="3649"/>
                    <a:pt x="2922" y="3786"/>
                  </a:cubicBezTo>
                  <a:cubicBezTo>
                    <a:pt x="2865" y="3901"/>
                    <a:pt x="2823" y="3951"/>
                    <a:pt x="2731" y="3951"/>
                  </a:cubicBezTo>
                  <a:cubicBezTo>
                    <a:pt x="2713" y="3951"/>
                    <a:pt x="2693" y="3949"/>
                    <a:pt x="2671" y="3946"/>
                  </a:cubicBezTo>
                  <a:cubicBezTo>
                    <a:pt x="2648" y="3957"/>
                    <a:pt x="2625" y="3963"/>
                    <a:pt x="2602" y="3963"/>
                  </a:cubicBezTo>
                  <a:cubicBezTo>
                    <a:pt x="2580" y="3963"/>
                    <a:pt x="2557" y="3957"/>
                    <a:pt x="2534" y="3946"/>
                  </a:cubicBezTo>
                  <a:cubicBezTo>
                    <a:pt x="2443" y="3968"/>
                    <a:pt x="2420" y="4037"/>
                    <a:pt x="2374" y="4151"/>
                  </a:cubicBezTo>
                  <a:cubicBezTo>
                    <a:pt x="2329" y="4265"/>
                    <a:pt x="2237" y="4448"/>
                    <a:pt x="2237" y="4562"/>
                  </a:cubicBezTo>
                  <a:cubicBezTo>
                    <a:pt x="2215" y="4570"/>
                    <a:pt x="2190" y="4574"/>
                    <a:pt x="2164" y="4574"/>
                  </a:cubicBezTo>
                  <a:cubicBezTo>
                    <a:pt x="2018" y="4574"/>
                    <a:pt x="1824" y="4463"/>
                    <a:pt x="1670" y="4463"/>
                  </a:cubicBezTo>
                  <a:cubicBezTo>
                    <a:pt x="1627" y="4463"/>
                    <a:pt x="1587" y="4472"/>
                    <a:pt x="1552" y="4493"/>
                  </a:cubicBezTo>
                  <a:cubicBezTo>
                    <a:pt x="1415" y="4562"/>
                    <a:pt x="1507" y="4973"/>
                    <a:pt x="1461" y="5110"/>
                  </a:cubicBezTo>
                  <a:cubicBezTo>
                    <a:pt x="1324" y="5429"/>
                    <a:pt x="1027" y="5794"/>
                    <a:pt x="685" y="5931"/>
                  </a:cubicBezTo>
                  <a:cubicBezTo>
                    <a:pt x="480" y="6000"/>
                    <a:pt x="183" y="5977"/>
                    <a:pt x="251" y="6274"/>
                  </a:cubicBezTo>
                  <a:cubicBezTo>
                    <a:pt x="297" y="6479"/>
                    <a:pt x="502" y="6616"/>
                    <a:pt x="594" y="6776"/>
                  </a:cubicBezTo>
                  <a:cubicBezTo>
                    <a:pt x="822" y="7118"/>
                    <a:pt x="480" y="7575"/>
                    <a:pt x="571" y="7940"/>
                  </a:cubicBezTo>
                  <a:cubicBezTo>
                    <a:pt x="639" y="8214"/>
                    <a:pt x="594" y="8328"/>
                    <a:pt x="434" y="8533"/>
                  </a:cubicBezTo>
                  <a:cubicBezTo>
                    <a:pt x="297" y="8739"/>
                    <a:pt x="206" y="8876"/>
                    <a:pt x="251" y="9127"/>
                  </a:cubicBezTo>
                  <a:cubicBezTo>
                    <a:pt x="251" y="9218"/>
                    <a:pt x="343" y="9287"/>
                    <a:pt x="366" y="9378"/>
                  </a:cubicBezTo>
                  <a:cubicBezTo>
                    <a:pt x="388" y="9446"/>
                    <a:pt x="411" y="9515"/>
                    <a:pt x="411" y="9583"/>
                  </a:cubicBezTo>
                  <a:cubicBezTo>
                    <a:pt x="457" y="9698"/>
                    <a:pt x="457" y="9789"/>
                    <a:pt x="480" y="9903"/>
                  </a:cubicBezTo>
                  <a:cubicBezTo>
                    <a:pt x="502" y="10017"/>
                    <a:pt x="571" y="10017"/>
                    <a:pt x="639" y="10086"/>
                  </a:cubicBezTo>
                  <a:cubicBezTo>
                    <a:pt x="754" y="10177"/>
                    <a:pt x="754" y="10359"/>
                    <a:pt x="799" y="10496"/>
                  </a:cubicBezTo>
                  <a:cubicBezTo>
                    <a:pt x="845" y="10611"/>
                    <a:pt x="936" y="10702"/>
                    <a:pt x="1005" y="10816"/>
                  </a:cubicBezTo>
                  <a:cubicBezTo>
                    <a:pt x="1073" y="10930"/>
                    <a:pt x="1119" y="11044"/>
                    <a:pt x="1119" y="11181"/>
                  </a:cubicBezTo>
                  <a:cubicBezTo>
                    <a:pt x="1142" y="11272"/>
                    <a:pt x="1073" y="11546"/>
                    <a:pt x="1142" y="11615"/>
                  </a:cubicBezTo>
                  <a:cubicBezTo>
                    <a:pt x="1168" y="11641"/>
                    <a:pt x="1219" y="11647"/>
                    <a:pt x="1277" y="11647"/>
                  </a:cubicBezTo>
                  <a:cubicBezTo>
                    <a:pt x="1325" y="11647"/>
                    <a:pt x="1378" y="11643"/>
                    <a:pt x="1428" y="11643"/>
                  </a:cubicBezTo>
                  <a:cubicBezTo>
                    <a:pt x="1475" y="11643"/>
                    <a:pt x="1519" y="11647"/>
                    <a:pt x="1552" y="11660"/>
                  </a:cubicBezTo>
                  <a:cubicBezTo>
                    <a:pt x="1644" y="11706"/>
                    <a:pt x="1758" y="11843"/>
                    <a:pt x="1758" y="11934"/>
                  </a:cubicBezTo>
                  <a:cubicBezTo>
                    <a:pt x="1804" y="12163"/>
                    <a:pt x="1689" y="12733"/>
                    <a:pt x="1461" y="12802"/>
                  </a:cubicBezTo>
                  <a:cubicBezTo>
                    <a:pt x="1370" y="12802"/>
                    <a:pt x="1301" y="12847"/>
                    <a:pt x="1210" y="12870"/>
                  </a:cubicBezTo>
                  <a:cubicBezTo>
                    <a:pt x="1142" y="12870"/>
                    <a:pt x="1073" y="12870"/>
                    <a:pt x="982" y="12893"/>
                  </a:cubicBezTo>
                  <a:cubicBezTo>
                    <a:pt x="868" y="12916"/>
                    <a:pt x="822" y="13098"/>
                    <a:pt x="776" y="13190"/>
                  </a:cubicBezTo>
                  <a:cubicBezTo>
                    <a:pt x="754" y="13304"/>
                    <a:pt x="731" y="13441"/>
                    <a:pt x="617" y="13509"/>
                  </a:cubicBezTo>
                  <a:cubicBezTo>
                    <a:pt x="587" y="13527"/>
                    <a:pt x="560" y="13534"/>
                    <a:pt x="532" y="13534"/>
                  </a:cubicBezTo>
                  <a:cubicBezTo>
                    <a:pt x="454" y="13534"/>
                    <a:pt x="382" y="13475"/>
                    <a:pt x="297" y="13441"/>
                  </a:cubicBezTo>
                  <a:cubicBezTo>
                    <a:pt x="251" y="13441"/>
                    <a:pt x="160" y="13441"/>
                    <a:pt x="137" y="13464"/>
                  </a:cubicBezTo>
                  <a:cubicBezTo>
                    <a:pt x="92" y="13487"/>
                    <a:pt x="114" y="13623"/>
                    <a:pt x="114" y="13692"/>
                  </a:cubicBezTo>
                  <a:cubicBezTo>
                    <a:pt x="114" y="13715"/>
                    <a:pt x="137" y="13920"/>
                    <a:pt x="114" y="13943"/>
                  </a:cubicBezTo>
                  <a:cubicBezTo>
                    <a:pt x="0" y="14902"/>
                    <a:pt x="845" y="15427"/>
                    <a:pt x="1438" y="16020"/>
                  </a:cubicBezTo>
                  <a:cubicBezTo>
                    <a:pt x="2032" y="16614"/>
                    <a:pt x="2602" y="17527"/>
                    <a:pt x="2876" y="18325"/>
                  </a:cubicBezTo>
                  <a:cubicBezTo>
                    <a:pt x="2876" y="18325"/>
                    <a:pt x="2876" y="18348"/>
                    <a:pt x="2899" y="18371"/>
                  </a:cubicBezTo>
                  <a:cubicBezTo>
                    <a:pt x="2922" y="18394"/>
                    <a:pt x="3036" y="18417"/>
                    <a:pt x="3082" y="18417"/>
                  </a:cubicBezTo>
                  <a:cubicBezTo>
                    <a:pt x="3447" y="18417"/>
                    <a:pt x="3835" y="18394"/>
                    <a:pt x="4177" y="18348"/>
                  </a:cubicBezTo>
                  <a:cubicBezTo>
                    <a:pt x="4725" y="18234"/>
                    <a:pt x="5250" y="18006"/>
                    <a:pt x="5752" y="17869"/>
                  </a:cubicBezTo>
                  <a:cubicBezTo>
                    <a:pt x="6026" y="17800"/>
                    <a:pt x="6323" y="17732"/>
                    <a:pt x="6574" y="17686"/>
                  </a:cubicBezTo>
                  <a:cubicBezTo>
                    <a:pt x="6688" y="17664"/>
                    <a:pt x="6871" y="17686"/>
                    <a:pt x="6962" y="17618"/>
                  </a:cubicBezTo>
                  <a:cubicBezTo>
                    <a:pt x="7122" y="17527"/>
                    <a:pt x="7053" y="17344"/>
                    <a:pt x="7099" y="17184"/>
                  </a:cubicBezTo>
                  <a:lnTo>
                    <a:pt x="7099" y="17184"/>
                  </a:lnTo>
                  <a:cubicBezTo>
                    <a:pt x="7190" y="17321"/>
                    <a:pt x="7254" y="17372"/>
                    <a:pt x="7303" y="17372"/>
                  </a:cubicBezTo>
                  <a:cubicBezTo>
                    <a:pt x="7401" y="17372"/>
                    <a:pt x="7441" y="17169"/>
                    <a:pt x="7533" y="17047"/>
                  </a:cubicBezTo>
                  <a:cubicBezTo>
                    <a:pt x="7660" y="16878"/>
                    <a:pt x="7904" y="16748"/>
                    <a:pt x="8121" y="16748"/>
                  </a:cubicBezTo>
                  <a:cubicBezTo>
                    <a:pt x="8138" y="16748"/>
                    <a:pt x="8155" y="16749"/>
                    <a:pt x="8172" y="16751"/>
                  </a:cubicBezTo>
                  <a:cubicBezTo>
                    <a:pt x="8217" y="16591"/>
                    <a:pt x="8126" y="16431"/>
                    <a:pt x="8149" y="16271"/>
                  </a:cubicBezTo>
                  <a:cubicBezTo>
                    <a:pt x="8172" y="16020"/>
                    <a:pt x="8263" y="16066"/>
                    <a:pt x="8469" y="15952"/>
                  </a:cubicBezTo>
                  <a:cubicBezTo>
                    <a:pt x="8674" y="15838"/>
                    <a:pt x="8560" y="15838"/>
                    <a:pt x="8514" y="15632"/>
                  </a:cubicBezTo>
                  <a:cubicBezTo>
                    <a:pt x="8491" y="15472"/>
                    <a:pt x="8560" y="15267"/>
                    <a:pt x="8469" y="15130"/>
                  </a:cubicBezTo>
                  <a:cubicBezTo>
                    <a:pt x="8391" y="15246"/>
                    <a:pt x="8412" y="15396"/>
                    <a:pt x="8252" y="15396"/>
                  </a:cubicBezTo>
                  <a:cubicBezTo>
                    <a:pt x="8224" y="15396"/>
                    <a:pt x="8190" y="15391"/>
                    <a:pt x="8149" y="15381"/>
                  </a:cubicBezTo>
                  <a:cubicBezTo>
                    <a:pt x="7989" y="15313"/>
                    <a:pt x="7875" y="15130"/>
                    <a:pt x="7875" y="14970"/>
                  </a:cubicBezTo>
                  <a:cubicBezTo>
                    <a:pt x="7875" y="14925"/>
                    <a:pt x="7944" y="14833"/>
                    <a:pt x="7944" y="14765"/>
                  </a:cubicBezTo>
                  <a:cubicBezTo>
                    <a:pt x="7977" y="14731"/>
                    <a:pt x="8023" y="14710"/>
                    <a:pt x="8054" y="14710"/>
                  </a:cubicBezTo>
                  <a:cubicBezTo>
                    <a:pt x="8065" y="14710"/>
                    <a:pt x="8074" y="14713"/>
                    <a:pt x="8080" y="14719"/>
                  </a:cubicBezTo>
                  <a:cubicBezTo>
                    <a:pt x="8141" y="14638"/>
                    <a:pt x="8216" y="14606"/>
                    <a:pt x="8294" y="14606"/>
                  </a:cubicBezTo>
                  <a:cubicBezTo>
                    <a:pt x="8391" y="14606"/>
                    <a:pt x="8494" y="14656"/>
                    <a:pt x="8583" y="14719"/>
                  </a:cubicBezTo>
                  <a:cubicBezTo>
                    <a:pt x="8749" y="14823"/>
                    <a:pt x="8802" y="14927"/>
                    <a:pt x="9001" y="14927"/>
                  </a:cubicBezTo>
                  <a:cubicBezTo>
                    <a:pt x="9020" y="14927"/>
                    <a:pt x="9040" y="14926"/>
                    <a:pt x="9062" y="14925"/>
                  </a:cubicBezTo>
                  <a:cubicBezTo>
                    <a:pt x="9085" y="14765"/>
                    <a:pt x="8971" y="14673"/>
                    <a:pt x="8994" y="14514"/>
                  </a:cubicBezTo>
                  <a:cubicBezTo>
                    <a:pt x="9039" y="14377"/>
                    <a:pt x="9199" y="14240"/>
                    <a:pt x="9176" y="14057"/>
                  </a:cubicBezTo>
                  <a:cubicBezTo>
                    <a:pt x="9155" y="13870"/>
                    <a:pt x="9475" y="13475"/>
                    <a:pt x="9705" y="13475"/>
                  </a:cubicBezTo>
                  <a:cubicBezTo>
                    <a:pt x="9728" y="13475"/>
                    <a:pt x="9749" y="13478"/>
                    <a:pt x="9770" y="13487"/>
                  </a:cubicBezTo>
                  <a:cubicBezTo>
                    <a:pt x="9747" y="13669"/>
                    <a:pt x="9701" y="13897"/>
                    <a:pt x="9747" y="14080"/>
                  </a:cubicBezTo>
                  <a:cubicBezTo>
                    <a:pt x="9815" y="14308"/>
                    <a:pt x="9929" y="14308"/>
                    <a:pt x="10089" y="14400"/>
                  </a:cubicBezTo>
                  <a:cubicBezTo>
                    <a:pt x="10226" y="14514"/>
                    <a:pt x="10249" y="14582"/>
                    <a:pt x="10112" y="14719"/>
                  </a:cubicBezTo>
                  <a:cubicBezTo>
                    <a:pt x="10043" y="14765"/>
                    <a:pt x="9998" y="14742"/>
                    <a:pt x="9929" y="14810"/>
                  </a:cubicBezTo>
                  <a:cubicBezTo>
                    <a:pt x="9884" y="14856"/>
                    <a:pt x="9907" y="14925"/>
                    <a:pt x="9884" y="14993"/>
                  </a:cubicBezTo>
                  <a:cubicBezTo>
                    <a:pt x="9724" y="15335"/>
                    <a:pt x="9382" y="15176"/>
                    <a:pt x="9176" y="15381"/>
                  </a:cubicBezTo>
                  <a:cubicBezTo>
                    <a:pt x="9062" y="15495"/>
                    <a:pt x="9108" y="15655"/>
                    <a:pt x="9039" y="15769"/>
                  </a:cubicBezTo>
                  <a:cubicBezTo>
                    <a:pt x="8925" y="15883"/>
                    <a:pt x="8788" y="15815"/>
                    <a:pt x="8811" y="16043"/>
                  </a:cubicBezTo>
                  <a:cubicBezTo>
                    <a:pt x="8841" y="16226"/>
                    <a:pt x="8949" y="16273"/>
                    <a:pt x="9081" y="16273"/>
                  </a:cubicBezTo>
                  <a:cubicBezTo>
                    <a:pt x="9221" y="16273"/>
                    <a:pt x="9389" y="16220"/>
                    <a:pt x="9521" y="16220"/>
                  </a:cubicBezTo>
                  <a:cubicBezTo>
                    <a:pt x="9544" y="16220"/>
                    <a:pt x="9566" y="16222"/>
                    <a:pt x="9587" y="16226"/>
                  </a:cubicBezTo>
                  <a:cubicBezTo>
                    <a:pt x="9610" y="16362"/>
                    <a:pt x="9587" y="16591"/>
                    <a:pt x="9473" y="16682"/>
                  </a:cubicBezTo>
                  <a:cubicBezTo>
                    <a:pt x="9393" y="16728"/>
                    <a:pt x="9302" y="16728"/>
                    <a:pt x="9210" y="16728"/>
                  </a:cubicBezTo>
                  <a:cubicBezTo>
                    <a:pt x="9119" y="16728"/>
                    <a:pt x="9028" y="16728"/>
                    <a:pt x="8948" y="16773"/>
                  </a:cubicBezTo>
                  <a:cubicBezTo>
                    <a:pt x="8834" y="16842"/>
                    <a:pt x="8857" y="17002"/>
                    <a:pt x="8765" y="17093"/>
                  </a:cubicBezTo>
                  <a:cubicBezTo>
                    <a:pt x="8674" y="17207"/>
                    <a:pt x="8537" y="17184"/>
                    <a:pt x="8423" y="17230"/>
                  </a:cubicBezTo>
                  <a:cubicBezTo>
                    <a:pt x="8195" y="17321"/>
                    <a:pt x="7921" y="17823"/>
                    <a:pt x="8263" y="17983"/>
                  </a:cubicBezTo>
                  <a:cubicBezTo>
                    <a:pt x="8309" y="18006"/>
                    <a:pt x="8394" y="18012"/>
                    <a:pt x="8480" y="18012"/>
                  </a:cubicBezTo>
                  <a:cubicBezTo>
                    <a:pt x="8566" y="18012"/>
                    <a:pt x="8651" y="18006"/>
                    <a:pt x="8697" y="18006"/>
                  </a:cubicBezTo>
                  <a:cubicBezTo>
                    <a:pt x="8765" y="18017"/>
                    <a:pt x="8839" y="18023"/>
                    <a:pt x="8914" y="18023"/>
                  </a:cubicBezTo>
                  <a:cubicBezTo>
                    <a:pt x="8988" y="18023"/>
                    <a:pt x="9062" y="18017"/>
                    <a:pt x="9130" y="18006"/>
                  </a:cubicBezTo>
                  <a:cubicBezTo>
                    <a:pt x="9427" y="18006"/>
                    <a:pt x="9655" y="17846"/>
                    <a:pt x="9929" y="17800"/>
                  </a:cubicBezTo>
                  <a:cubicBezTo>
                    <a:pt x="10021" y="17800"/>
                    <a:pt x="10112" y="17755"/>
                    <a:pt x="10180" y="17732"/>
                  </a:cubicBezTo>
                  <a:cubicBezTo>
                    <a:pt x="10295" y="17686"/>
                    <a:pt x="10386" y="17641"/>
                    <a:pt x="10500" y="17595"/>
                  </a:cubicBezTo>
                  <a:cubicBezTo>
                    <a:pt x="10614" y="17572"/>
                    <a:pt x="10660" y="17481"/>
                    <a:pt x="10705" y="17367"/>
                  </a:cubicBezTo>
                  <a:cubicBezTo>
                    <a:pt x="10728" y="17321"/>
                    <a:pt x="10728" y="17230"/>
                    <a:pt x="10774" y="17207"/>
                  </a:cubicBezTo>
                  <a:cubicBezTo>
                    <a:pt x="10787" y="17200"/>
                    <a:pt x="10810" y="17198"/>
                    <a:pt x="10837" y="17198"/>
                  </a:cubicBezTo>
                  <a:cubicBezTo>
                    <a:pt x="10901" y="17198"/>
                    <a:pt x="10986" y="17214"/>
                    <a:pt x="11002" y="17230"/>
                  </a:cubicBezTo>
                  <a:cubicBezTo>
                    <a:pt x="11071" y="17276"/>
                    <a:pt x="11048" y="17390"/>
                    <a:pt x="11116" y="17435"/>
                  </a:cubicBezTo>
                  <a:cubicBezTo>
                    <a:pt x="11162" y="17481"/>
                    <a:pt x="11208" y="17481"/>
                    <a:pt x="11253" y="17481"/>
                  </a:cubicBezTo>
                  <a:cubicBezTo>
                    <a:pt x="11367" y="17458"/>
                    <a:pt x="11413" y="17435"/>
                    <a:pt x="11504" y="17412"/>
                  </a:cubicBezTo>
                  <a:cubicBezTo>
                    <a:pt x="11618" y="17390"/>
                    <a:pt x="11733" y="17412"/>
                    <a:pt x="11847" y="17367"/>
                  </a:cubicBezTo>
                  <a:cubicBezTo>
                    <a:pt x="11961" y="17321"/>
                    <a:pt x="11961" y="17276"/>
                    <a:pt x="12029" y="17184"/>
                  </a:cubicBezTo>
                  <a:cubicBezTo>
                    <a:pt x="12189" y="17002"/>
                    <a:pt x="12440" y="17024"/>
                    <a:pt x="12623" y="16956"/>
                  </a:cubicBezTo>
                  <a:cubicBezTo>
                    <a:pt x="12714" y="16910"/>
                    <a:pt x="12737" y="16819"/>
                    <a:pt x="12805" y="16728"/>
                  </a:cubicBezTo>
                  <a:cubicBezTo>
                    <a:pt x="12874" y="16659"/>
                    <a:pt x="12942" y="16568"/>
                    <a:pt x="13011" y="16477"/>
                  </a:cubicBezTo>
                  <a:cubicBezTo>
                    <a:pt x="13171" y="16248"/>
                    <a:pt x="13079" y="16043"/>
                    <a:pt x="13056" y="15815"/>
                  </a:cubicBezTo>
                  <a:cubicBezTo>
                    <a:pt x="13056" y="15723"/>
                    <a:pt x="13056" y="15586"/>
                    <a:pt x="13125" y="15541"/>
                  </a:cubicBezTo>
                  <a:cubicBezTo>
                    <a:pt x="13171" y="15507"/>
                    <a:pt x="13239" y="15495"/>
                    <a:pt x="13307" y="15495"/>
                  </a:cubicBezTo>
                  <a:cubicBezTo>
                    <a:pt x="13376" y="15495"/>
                    <a:pt x="13444" y="15507"/>
                    <a:pt x="13490" y="15518"/>
                  </a:cubicBezTo>
                  <a:cubicBezTo>
                    <a:pt x="13679" y="15534"/>
                    <a:pt x="13879" y="15560"/>
                    <a:pt x="14075" y="15560"/>
                  </a:cubicBezTo>
                  <a:cubicBezTo>
                    <a:pt x="14163" y="15560"/>
                    <a:pt x="14250" y="15555"/>
                    <a:pt x="14335" y="15541"/>
                  </a:cubicBezTo>
                  <a:cubicBezTo>
                    <a:pt x="14426" y="15518"/>
                    <a:pt x="14540" y="15472"/>
                    <a:pt x="14654" y="15427"/>
                  </a:cubicBezTo>
                  <a:cubicBezTo>
                    <a:pt x="14770" y="15407"/>
                    <a:pt x="14999" y="15274"/>
                    <a:pt x="15136" y="15274"/>
                  </a:cubicBezTo>
                  <a:cubicBezTo>
                    <a:pt x="15162" y="15274"/>
                    <a:pt x="15184" y="15279"/>
                    <a:pt x="15202" y="15290"/>
                  </a:cubicBezTo>
                  <a:cubicBezTo>
                    <a:pt x="15293" y="15176"/>
                    <a:pt x="15316" y="15016"/>
                    <a:pt x="15362" y="14879"/>
                  </a:cubicBezTo>
                  <a:cubicBezTo>
                    <a:pt x="15430" y="14651"/>
                    <a:pt x="15590" y="14559"/>
                    <a:pt x="15773" y="14422"/>
                  </a:cubicBezTo>
                  <a:cubicBezTo>
                    <a:pt x="15887" y="14331"/>
                    <a:pt x="16001" y="14194"/>
                    <a:pt x="16115" y="14103"/>
                  </a:cubicBezTo>
                  <a:cubicBezTo>
                    <a:pt x="16298" y="13989"/>
                    <a:pt x="16503" y="13943"/>
                    <a:pt x="16686" y="13852"/>
                  </a:cubicBezTo>
                  <a:cubicBezTo>
                    <a:pt x="16845" y="13783"/>
                    <a:pt x="16982" y="13715"/>
                    <a:pt x="17142" y="13715"/>
                  </a:cubicBezTo>
                  <a:cubicBezTo>
                    <a:pt x="17302" y="13715"/>
                    <a:pt x="17439" y="13715"/>
                    <a:pt x="17576" y="13692"/>
                  </a:cubicBezTo>
                  <a:cubicBezTo>
                    <a:pt x="17713" y="13646"/>
                    <a:pt x="17758" y="13555"/>
                    <a:pt x="17873" y="13487"/>
                  </a:cubicBezTo>
                  <a:cubicBezTo>
                    <a:pt x="17958" y="13435"/>
                    <a:pt x="18044" y="13409"/>
                    <a:pt x="18139" y="13409"/>
                  </a:cubicBezTo>
                  <a:cubicBezTo>
                    <a:pt x="18171" y="13409"/>
                    <a:pt x="18204" y="13412"/>
                    <a:pt x="18238" y="13418"/>
                  </a:cubicBezTo>
                  <a:cubicBezTo>
                    <a:pt x="18351" y="13466"/>
                    <a:pt x="18418" y="13515"/>
                    <a:pt x="18512" y="13515"/>
                  </a:cubicBezTo>
                  <a:cubicBezTo>
                    <a:pt x="18551" y="13515"/>
                    <a:pt x="18595" y="13507"/>
                    <a:pt x="18649" y="13487"/>
                  </a:cubicBezTo>
                  <a:cubicBezTo>
                    <a:pt x="18740" y="13464"/>
                    <a:pt x="18968" y="13418"/>
                    <a:pt x="19014" y="13327"/>
                  </a:cubicBezTo>
                  <a:cubicBezTo>
                    <a:pt x="19196" y="13281"/>
                    <a:pt x="19425" y="13235"/>
                    <a:pt x="19630" y="13235"/>
                  </a:cubicBezTo>
                  <a:cubicBezTo>
                    <a:pt x="19767" y="13235"/>
                    <a:pt x="19927" y="13235"/>
                    <a:pt x="20064" y="13258"/>
                  </a:cubicBezTo>
                  <a:cubicBezTo>
                    <a:pt x="20178" y="13281"/>
                    <a:pt x="20292" y="13350"/>
                    <a:pt x="20429" y="13372"/>
                  </a:cubicBezTo>
                  <a:cubicBezTo>
                    <a:pt x="20482" y="13386"/>
                    <a:pt x="20540" y="13391"/>
                    <a:pt x="20599" y="13391"/>
                  </a:cubicBezTo>
                  <a:cubicBezTo>
                    <a:pt x="20741" y="13391"/>
                    <a:pt x="20893" y="13359"/>
                    <a:pt x="21022" y="13327"/>
                  </a:cubicBezTo>
                  <a:cubicBezTo>
                    <a:pt x="21137" y="13281"/>
                    <a:pt x="21251" y="13235"/>
                    <a:pt x="21365" y="13190"/>
                  </a:cubicBezTo>
                  <a:cubicBezTo>
                    <a:pt x="21433" y="13149"/>
                    <a:pt x="21502" y="13140"/>
                    <a:pt x="21575" y="13140"/>
                  </a:cubicBezTo>
                  <a:cubicBezTo>
                    <a:pt x="21624" y="13140"/>
                    <a:pt x="21675" y="13144"/>
                    <a:pt x="21730" y="13144"/>
                  </a:cubicBezTo>
                  <a:cubicBezTo>
                    <a:pt x="21935" y="13144"/>
                    <a:pt x="22141" y="13213"/>
                    <a:pt x="22346" y="13258"/>
                  </a:cubicBezTo>
                  <a:cubicBezTo>
                    <a:pt x="22422" y="13282"/>
                    <a:pt x="22490" y="13291"/>
                    <a:pt x="22554" y="13291"/>
                  </a:cubicBezTo>
                  <a:cubicBezTo>
                    <a:pt x="22740" y="13291"/>
                    <a:pt x="22890" y="13206"/>
                    <a:pt x="23077" y="13121"/>
                  </a:cubicBezTo>
                  <a:cubicBezTo>
                    <a:pt x="23328" y="13030"/>
                    <a:pt x="23556" y="12984"/>
                    <a:pt x="23830" y="12984"/>
                  </a:cubicBezTo>
                  <a:cubicBezTo>
                    <a:pt x="23906" y="12984"/>
                    <a:pt x="23980" y="12987"/>
                    <a:pt x="24051" y="12987"/>
                  </a:cubicBezTo>
                  <a:cubicBezTo>
                    <a:pt x="24195" y="12987"/>
                    <a:pt x="24332" y="12977"/>
                    <a:pt x="24469" y="12916"/>
                  </a:cubicBezTo>
                  <a:cubicBezTo>
                    <a:pt x="24652" y="12825"/>
                    <a:pt x="24834" y="12688"/>
                    <a:pt x="25063" y="12688"/>
                  </a:cubicBezTo>
                  <a:cubicBezTo>
                    <a:pt x="25154" y="12688"/>
                    <a:pt x="25268" y="12688"/>
                    <a:pt x="25359" y="12710"/>
                  </a:cubicBezTo>
                  <a:cubicBezTo>
                    <a:pt x="25461" y="12731"/>
                    <a:pt x="25562" y="12805"/>
                    <a:pt x="25680" y="12805"/>
                  </a:cubicBezTo>
                  <a:cubicBezTo>
                    <a:pt x="25695" y="12805"/>
                    <a:pt x="25709" y="12804"/>
                    <a:pt x="25724" y="12802"/>
                  </a:cubicBezTo>
                  <a:lnTo>
                    <a:pt x="25953" y="12802"/>
                  </a:lnTo>
                  <a:cubicBezTo>
                    <a:pt x="25974" y="12803"/>
                    <a:pt x="25994" y="12803"/>
                    <a:pt x="26015" y="12803"/>
                  </a:cubicBezTo>
                  <a:cubicBezTo>
                    <a:pt x="26390" y="12803"/>
                    <a:pt x="26631" y="12609"/>
                    <a:pt x="26934" y="12414"/>
                  </a:cubicBezTo>
                  <a:cubicBezTo>
                    <a:pt x="27117" y="12300"/>
                    <a:pt x="27231" y="12254"/>
                    <a:pt x="27414" y="12254"/>
                  </a:cubicBezTo>
                  <a:lnTo>
                    <a:pt x="27847" y="12254"/>
                  </a:lnTo>
                  <a:cubicBezTo>
                    <a:pt x="27939" y="12254"/>
                    <a:pt x="28050" y="12244"/>
                    <a:pt x="28155" y="12244"/>
                  </a:cubicBezTo>
                  <a:cubicBezTo>
                    <a:pt x="28207" y="12244"/>
                    <a:pt x="28258" y="12246"/>
                    <a:pt x="28304" y="12254"/>
                  </a:cubicBezTo>
                  <a:cubicBezTo>
                    <a:pt x="28418" y="12277"/>
                    <a:pt x="28486" y="12391"/>
                    <a:pt x="28623" y="12391"/>
                  </a:cubicBezTo>
                  <a:cubicBezTo>
                    <a:pt x="28745" y="12391"/>
                    <a:pt x="28849" y="12319"/>
                    <a:pt x="28982" y="12319"/>
                  </a:cubicBezTo>
                  <a:cubicBezTo>
                    <a:pt x="28999" y="12319"/>
                    <a:pt x="29016" y="12320"/>
                    <a:pt x="29034" y="12322"/>
                  </a:cubicBezTo>
                  <a:cubicBezTo>
                    <a:pt x="29148" y="12322"/>
                    <a:pt x="29240" y="12391"/>
                    <a:pt x="29354" y="12482"/>
                  </a:cubicBezTo>
                  <a:cubicBezTo>
                    <a:pt x="29513" y="12596"/>
                    <a:pt x="29650" y="12802"/>
                    <a:pt x="29879" y="12802"/>
                  </a:cubicBezTo>
                  <a:cubicBezTo>
                    <a:pt x="29896" y="12803"/>
                    <a:pt x="29914" y="12804"/>
                    <a:pt x="29931" y="12804"/>
                  </a:cubicBezTo>
                  <a:cubicBezTo>
                    <a:pt x="30182" y="12804"/>
                    <a:pt x="30394" y="12654"/>
                    <a:pt x="30586" y="12505"/>
                  </a:cubicBezTo>
                  <a:cubicBezTo>
                    <a:pt x="30814" y="12322"/>
                    <a:pt x="31020" y="12208"/>
                    <a:pt x="31157" y="11912"/>
                  </a:cubicBezTo>
                  <a:cubicBezTo>
                    <a:pt x="31271" y="11683"/>
                    <a:pt x="31225" y="11387"/>
                    <a:pt x="31294" y="11113"/>
                  </a:cubicBezTo>
                  <a:cubicBezTo>
                    <a:pt x="31362" y="10770"/>
                    <a:pt x="31522" y="10588"/>
                    <a:pt x="31796" y="10428"/>
                  </a:cubicBezTo>
                  <a:cubicBezTo>
                    <a:pt x="31910" y="10359"/>
                    <a:pt x="32024" y="10268"/>
                    <a:pt x="32138" y="10200"/>
                  </a:cubicBezTo>
                  <a:cubicBezTo>
                    <a:pt x="32252" y="10131"/>
                    <a:pt x="32412" y="10086"/>
                    <a:pt x="32526" y="9994"/>
                  </a:cubicBezTo>
                  <a:cubicBezTo>
                    <a:pt x="32732" y="9789"/>
                    <a:pt x="33097" y="9743"/>
                    <a:pt x="33371" y="9583"/>
                  </a:cubicBezTo>
                  <a:cubicBezTo>
                    <a:pt x="33485" y="9515"/>
                    <a:pt x="33554" y="9446"/>
                    <a:pt x="33599" y="9332"/>
                  </a:cubicBezTo>
                  <a:cubicBezTo>
                    <a:pt x="33690" y="9150"/>
                    <a:pt x="33782" y="8921"/>
                    <a:pt x="33782" y="8693"/>
                  </a:cubicBezTo>
                  <a:cubicBezTo>
                    <a:pt x="33782" y="8442"/>
                    <a:pt x="33645" y="8328"/>
                    <a:pt x="33531" y="8123"/>
                  </a:cubicBezTo>
                  <a:cubicBezTo>
                    <a:pt x="33462" y="8031"/>
                    <a:pt x="33417" y="7917"/>
                    <a:pt x="33417" y="7803"/>
                  </a:cubicBezTo>
                  <a:cubicBezTo>
                    <a:pt x="33394" y="7689"/>
                    <a:pt x="33417" y="7598"/>
                    <a:pt x="33394" y="7506"/>
                  </a:cubicBezTo>
                  <a:cubicBezTo>
                    <a:pt x="33325" y="7301"/>
                    <a:pt x="33074" y="7141"/>
                    <a:pt x="32914" y="7050"/>
                  </a:cubicBezTo>
                  <a:cubicBezTo>
                    <a:pt x="32641" y="6913"/>
                    <a:pt x="32412" y="6776"/>
                    <a:pt x="32161" y="6639"/>
                  </a:cubicBezTo>
                  <a:cubicBezTo>
                    <a:pt x="32047" y="6570"/>
                    <a:pt x="31933" y="6479"/>
                    <a:pt x="31842" y="6388"/>
                  </a:cubicBezTo>
                  <a:cubicBezTo>
                    <a:pt x="31728" y="6319"/>
                    <a:pt x="31682" y="6205"/>
                    <a:pt x="31613" y="6114"/>
                  </a:cubicBezTo>
                  <a:cubicBezTo>
                    <a:pt x="31472" y="5937"/>
                    <a:pt x="31303" y="5870"/>
                    <a:pt x="31117" y="5870"/>
                  </a:cubicBezTo>
                  <a:cubicBezTo>
                    <a:pt x="31063" y="5870"/>
                    <a:pt x="31008" y="5875"/>
                    <a:pt x="30951" y="5886"/>
                  </a:cubicBezTo>
                  <a:cubicBezTo>
                    <a:pt x="30723" y="5931"/>
                    <a:pt x="30495" y="6000"/>
                    <a:pt x="30267" y="6000"/>
                  </a:cubicBezTo>
                  <a:cubicBezTo>
                    <a:pt x="30246" y="6000"/>
                    <a:pt x="30213" y="5999"/>
                    <a:pt x="30174" y="5999"/>
                  </a:cubicBezTo>
                  <a:cubicBezTo>
                    <a:pt x="29996" y="5999"/>
                    <a:pt x="29686" y="6014"/>
                    <a:pt x="29742" y="6182"/>
                  </a:cubicBezTo>
                  <a:cubicBezTo>
                    <a:pt x="29765" y="6297"/>
                    <a:pt x="29742" y="6342"/>
                    <a:pt x="29628" y="6365"/>
                  </a:cubicBezTo>
                  <a:cubicBezTo>
                    <a:pt x="29536" y="6388"/>
                    <a:pt x="29513" y="6411"/>
                    <a:pt x="29445" y="6479"/>
                  </a:cubicBezTo>
                  <a:cubicBezTo>
                    <a:pt x="29331" y="6548"/>
                    <a:pt x="29103" y="6570"/>
                    <a:pt x="28966" y="6570"/>
                  </a:cubicBezTo>
                  <a:cubicBezTo>
                    <a:pt x="28909" y="6565"/>
                    <a:pt x="28852" y="6564"/>
                    <a:pt x="28795" y="6564"/>
                  </a:cubicBezTo>
                  <a:cubicBezTo>
                    <a:pt x="28694" y="6564"/>
                    <a:pt x="28594" y="6569"/>
                    <a:pt x="28496" y="6569"/>
                  </a:cubicBezTo>
                  <a:cubicBezTo>
                    <a:pt x="28407" y="6569"/>
                    <a:pt x="28320" y="6564"/>
                    <a:pt x="28235" y="6548"/>
                  </a:cubicBezTo>
                  <a:cubicBezTo>
                    <a:pt x="28068" y="6510"/>
                    <a:pt x="27885" y="6473"/>
                    <a:pt x="27699" y="6473"/>
                  </a:cubicBezTo>
                  <a:cubicBezTo>
                    <a:pt x="27657" y="6473"/>
                    <a:pt x="27615" y="6475"/>
                    <a:pt x="27573" y="6479"/>
                  </a:cubicBezTo>
                  <a:cubicBezTo>
                    <a:pt x="27459" y="6502"/>
                    <a:pt x="27459" y="6548"/>
                    <a:pt x="27368" y="6616"/>
                  </a:cubicBezTo>
                  <a:cubicBezTo>
                    <a:pt x="27299" y="6662"/>
                    <a:pt x="27231" y="6685"/>
                    <a:pt x="27231" y="6822"/>
                  </a:cubicBezTo>
                  <a:cubicBezTo>
                    <a:pt x="27217" y="6827"/>
                    <a:pt x="27204" y="6830"/>
                    <a:pt x="27192" y="6830"/>
                  </a:cubicBezTo>
                  <a:cubicBezTo>
                    <a:pt x="27106" y="6830"/>
                    <a:pt x="27068" y="6699"/>
                    <a:pt x="27048" y="6639"/>
                  </a:cubicBezTo>
                  <a:cubicBezTo>
                    <a:pt x="27025" y="6502"/>
                    <a:pt x="27025" y="6411"/>
                    <a:pt x="26957" y="6297"/>
                  </a:cubicBezTo>
                  <a:cubicBezTo>
                    <a:pt x="26889" y="6182"/>
                    <a:pt x="26797" y="6137"/>
                    <a:pt x="26683" y="6091"/>
                  </a:cubicBezTo>
                  <a:cubicBezTo>
                    <a:pt x="26615" y="6045"/>
                    <a:pt x="26455" y="6045"/>
                    <a:pt x="26409" y="5977"/>
                  </a:cubicBezTo>
                  <a:cubicBezTo>
                    <a:pt x="26409" y="5977"/>
                    <a:pt x="26386" y="5954"/>
                    <a:pt x="26386" y="5954"/>
                  </a:cubicBezTo>
                  <a:cubicBezTo>
                    <a:pt x="26318" y="5931"/>
                    <a:pt x="26249" y="5886"/>
                    <a:pt x="26204" y="5817"/>
                  </a:cubicBezTo>
                  <a:cubicBezTo>
                    <a:pt x="26067" y="5680"/>
                    <a:pt x="25953" y="5452"/>
                    <a:pt x="25793" y="5338"/>
                  </a:cubicBezTo>
                  <a:cubicBezTo>
                    <a:pt x="25666" y="5242"/>
                    <a:pt x="25516" y="5202"/>
                    <a:pt x="25360" y="5202"/>
                  </a:cubicBezTo>
                  <a:cubicBezTo>
                    <a:pt x="25292" y="5202"/>
                    <a:pt x="25223" y="5210"/>
                    <a:pt x="25154" y="5224"/>
                  </a:cubicBezTo>
                  <a:cubicBezTo>
                    <a:pt x="25063" y="5247"/>
                    <a:pt x="25017" y="5292"/>
                    <a:pt x="24926" y="5292"/>
                  </a:cubicBezTo>
                  <a:lnTo>
                    <a:pt x="24720" y="5292"/>
                  </a:lnTo>
                  <a:cubicBezTo>
                    <a:pt x="24538" y="5269"/>
                    <a:pt x="24492" y="5178"/>
                    <a:pt x="24401" y="5064"/>
                  </a:cubicBezTo>
                  <a:cubicBezTo>
                    <a:pt x="24309" y="4904"/>
                    <a:pt x="24195" y="4767"/>
                    <a:pt x="24035" y="4676"/>
                  </a:cubicBezTo>
                  <a:cubicBezTo>
                    <a:pt x="23967" y="4653"/>
                    <a:pt x="23898" y="4630"/>
                    <a:pt x="23853" y="4585"/>
                  </a:cubicBezTo>
                  <a:cubicBezTo>
                    <a:pt x="23807" y="4516"/>
                    <a:pt x="23784" y="4425"/>
                    <a:pt x="23716" y="4356"/>
                  </a:cubicBezTo>
                  <a:cubicBezTo>
                    <a:pt x="23602" y="4219"/>
                    <a:pt x="23236" y="4128"/>
                    <a:pt x="23282" y="3877"/>
                  </a:cubicBezTo>
                  <a:cubicBezTo>
                    <a:pt x="23305" y="3717"/>
                    <a:pt x="23328" y="3626"/>
                    <a:pt x="23305" y="3466"/>
                  </a:cubicBezTo>
                  <a:cubicBezTo>
                    <a:pt x="23282" y="3398"/>
                    <a:pt x="23282" y="3284"/>
                    <a:pt x="23214" y="3261"/>
                  </a:cubicBezTo>
                  <a:cubicBezTo>
                    <a:pt x="23205" y="3256"/>
                    <a:pt x="23194" y="3254"/>
                    <a:pt x="23182" y="3254"/>
                  </a:cubicBezTo>
                  <a:cubicBezTo>
                    <a:pt x="23133" y="3254"/>
                    <a:pt x="23068" y="3284"/>
                    <a:pt x="23031" y="3284"/>
                  </a:cubicBezTo>
                  <a:cubicBezTo>
                    <a:pt x="22958" y="3284"/>
                    <a:pt x="22874" y="3295"/>
                    <a:pt x="22797" y="3295"/>
                  </a:cubicBezTo>
                  <a:cubicBezTo>
                    <a:pt x="22680" y="3295"/>
                    <a:pt x="22579" y="3270"/>
                    <a:pt x="22552" y="3147"/>
                  </a:cubicBezTo>
                  <a:cubicBezTo>
                    <a:pt x="22529" y="3055"/>
                    <a:pt x="22552" y="3033"/>
                    <a:pt x="22483" y="2987"/>
                  </a:cubicBezTo>
                  <a:cubicBezTo>
                    <a:pt x="22392" y="2918"/>
                    <a:pt x="22369" y="2918"/>
                    <a:pt x="22346" y="2804"/>
                  </a:cubicBezTo>
                  <a:cubicBezTo>
                    <a:pt x="22323" y="2645"/>
                    <a:pt x="22323" y="2508"/>
                    <a:pt x="22301" y="2371"/>
                  </a:cubicBezTo>
                  <a:cubicBezTo>
                    <a:pt x="22278" y="2256"/>
                    <a:pt x="22232" y="2234"/>
                    <a:pt x="22141" y="2142"/>
                  </a:cubicBezTo>
                  <a:cubicBezTo>
                    <a:pt x="21958" y="1983"/>
                    <a:pt x="21867" y="1640"/>
                    <a:pt x="21593" y="1572"/>
                  </a:cubicBezTo>
                  <a:cubicBezTo>
                    <a:pt x="21569" y="1564"/>
                    <a:pt x="21543" y="1561"/>
                    <a:pt x="21517" y="1561"/>
                  </a:cubicBezTo>
                  <a:cubicBezTo>
                    <a:pt x="21430" y="1561"/>
                    <a:pt x="21335" y="1594"/>
                    <a:pt x="21253" y="1594"/>
                  </a:cubicBezTo>
                  <a:cubicBezTo>
                    <a:pt x="21219" y="1594"/>
                    <a:pt x="21187" y="1588"/>
                    <a:pt x="21159" y="1572"/>
                  </a:cubicBezTo>
                  <a:cubicBezTo>
                    <a:pt x="21045" y="1503"/>
                    <a:pt x="21091" y="1343"/>
                    <a:pt x="21068" y="1207"/>
                  </a:cubicBezTo>
                  <a:cubicBezTo>
                    <a:pt x="21045" y="1047"/>
                    <a:pt x="20954" y="1024"/>
                    <a:pt x="20794" y="978"/>
                  </a:cubicBezTo>
                  <a:cubicBezTo>
                    <a:pt x="20612" y="910"/>
                    <a:pt x="20406" y="727"/>
                    <a:pt x="20224" y="727"/>
                  </a:cubicBezTo>
                  <a:cubicBezTo>
                    <a:pt x="20152" y="763"/>
                    <a:pt x="20165" y="869"/>
                    <a:pt x="20107" y="869"/>
                  </a:cubicBezTo>
                  <a:cubicBezTo>
                    <a:pt x="20092" y="869"/>
                    <a:pt x="20070" y="861"/>
                    <a:pt x="20041" y="841"/>
                  </a:cubicBezTo>
                  <a:cubicBezTo>
                    <a:pt x="19972" y="796"/>
                    <a:pt x="19927" y="704"/>
                    <a:pt x="19927" y="636"/>
                  </a:cubicBezTo>
                  <a:cubicBezTo>
                    <a:pt x="19904" y="476"/>
                    <a:pt x="19950" y="271"/>
                    <a:pt x="19744" y="202"/>
                  </a:cubicBezTo>
                  <a:cubicBezTo>
                    <a:pt x="19721" y="194"/>
                    <a:pt x="19696" y="191"/>
                    <a:pt x="19671" y="191"/>
                  </a:cubicBezTo>
                  <a:cubicBezTo>
                    <a:pt x="19561" y="191"/>
                    <a:pt x="19434" y="251"/>
                    <a:pt x="19327" y="251"/>
                  </a:cubicBezTo>
                  <a:cubicBezTo>
                    <a:pt x="19313" y="251"/>
                    <a:pt x="19300" y="250"/>
                    <a:pt x="19288" y="248"/>
                  </a:cubicBezTo>
                  <a:cubicBezTo>
                    <a:pt x="19196" y="248"/>
                    <a:pt x="19151" y="202"/>
                    <a:pt x="19082" y="157"/>
                  </a:cubicBezTo>
                  <a:cubicBezTo>
                    <a:pt x="19027" y="101"/>
                    <a:pt x="18986" y="1"/>
                    <a:pt x="1891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6451150" y="3425550"/>
              <a:ext cx="3450" cy="450"/>
            </a:xfrm>
            <a:custGeom>
              <a:rect b="b" l="l" r="r" t="t"/>
              <a:pathLst>
                <a:path extrusionOk="0" h="18" w="138">
                  <a:moveTo>
                    <a:pt x="1" y="1"/>
                  </a:moveTo>
                  <a:cubicBezTo>
                    <a:pt x="24" y="12"/>
                    <a:pt x="47" y="18"/>
                    <a:pt x="69" y="18"/>
                  </a:cubicBezTo>
                  <a:cubicBezTo>
                    <a:pt x="92" y="18"/>
                    <a:pt x="115" y="12"/>
                    <a:pt x="13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5609475" y="2893725"/>
              <a:ext cx="1246850" cy="547700"/>
            </a:xfrm>
            <a:custGeom>
              <a:rect b="b" l="l" r="r" t="t"/>
              <a:pathLst>
                <a:path extrusionOk="0" h="21908" w="49874">
                  <a:moveTo>
                    <a:pt x="9998" y="0"/>
                  </a:moveTo>
                  <a:cubicBezTo>
                    <a:pt x="9975" y="69"/>
                    <a:pt x="9975" y="160"/>
                    <a:pt x="9952" y="251"/>
                  </a:cubicBezTo>
                  <a:cubicBezTo>
                    <a:pt x="9930" y="548"/>
                    <a:pt x="9861" y="845"/>
                    <a:pt x="9815" y="1164"/>
                  </a:cubicBezTo>
                  <a:cubicBezTo>
                    <a:pt x="9815" y="1324"/>
                    <a:pt x="9815" y="1484"/>
                    <a:pt x="9679" y="1621"/>
                  </a:cubicBezTo>
                  <a:cubicBezTo>
                    <a:pt x="9473" y="1804"/>
                    <a:pt x="9245" y="1689"/>
                    <a:pt x="9222" y="1963"/>
                  </a:cubicBezTo>
                  <a:cubicBezTo>
                    <a:pt x="9222" y="2192"/>
                    <a:pt x="9450" y="2351"/>
                    <a:pt x="9450" y="2557"/>
                  </a:cubicBezTo>
                  <a:cubicBezTo>
                    <a:pt x="9427" y="2785"/>
                    <a:pt x="9245" y="2854"/>
                    <a:pt x="9062" y="2968"/>
                  </a:cubicBezTo>
                  <a:cubicBezTo>
                    <a:pt x="8857" y="3082"/>
                    <a:pt x="8674" y="3242"/>
                    <a:pt x="8469" y="3333"/>
                  </a:cubicBezTo>
                  <a:cubicBezTo>
                    <a:pt x="8263" y="3424"/>
                    <a:pt x="8081" y="3447"/>
                    <a:pt x="7944" y="3630"/>
                  </a:cubicBezTo>
                  <a:cubicBezTo>
                    <a:pt x="7807" y="3812"/>
                    <a:pt x="7761" y="3972"/>
                    <a:pt x="7533" y="4109"/>
                  </a:cubicBezTo>
                  <a:cubicBezTo>
                    <a:pt x="7350" y="4246"/>
                    <a:pt x="7122" y="4360"/>
                    <a:pt x="6917" y="4474"/>
                  </a:cubicBezTo>
                  <a:cubicBezTo>
                    <a:pt x="6734" y="4588"/>
                    <a:pt x="6666" y="4748"/>
                    <a:pt x="6506" y="4862"/>
                  </a:cubicBezTo>
                  <a:cubicBezTo>
                    <a:pt x="6323" y="4999"/>
                    <a:pt x="5981" y="5090"/>
                    <a:pt x="5753" y="5227"/>
                  </a:cubicBezTo>
                  <a:cubicBezTo>
                    <a:pt x="5570" y="5342"/>
                    <a:pt x="5342" y="5387"/>
                    <a:pt x="5273" y="5615"/>
                  </a:cubicBezTo>
                  <a:cubicBezTo>
                    <a:pt x="5250" y="5707"/>
                    <a:pt x="5319" y="5821"/>
                    <a:pt x="5296" y="5912"/>
                  </a:cubicBezTo>
                  <a:cubicBezTo>
                    <a:pt x="5296" y="6049"/>
                    <a:pt x="5296" y="6095"/>
                    <a:pt x="5182" y="6232"/>
                  </a:cubicBezTo>
                  <a:cubicBezTo>
                    <a:pt x="5136" y="6300"/>
                    <a:pt x="5022" y="6346"/>
                    <a:pt x="4977" y="6414"/>
                  </a:cubicBezTo>
                  <a:cubicBezTo>
                    <a:pt x="4954" y="6506"/>
                    <a:pt x="5045" y="6665"/>
                    <a:pt x="5022" y="6757"/>
                  </a:cubicBezTo>
                  <a:cubicBezTo>
                    <a:pt x="4967" y="6933"/>
                    <a:pt x="4853" y="6977"/>
                    <a:pt x="4719" y="6977"/>
                  </a:cubicBezTo>
                  <a:cubicBezTo>
                    <a:pt x="4591" y="6977"/>
                    <a:pt x="4446" y="6937"/>
                    <a:pt x="4315" y="6937"/>
                  </a:cubicBezTo>
                  <a:cubicBezTo>
                    <a:pt x="4300" y="6937"/>
                    <a:pt x="4284" y="6938"/>
                    <a:pt x="4269" y="6939"/>
                  </a:cubicBezTo>
                  <a:cubicBezTo>
                    <a:pt x="4018" y="6985"/>
                    <a:pt x="3835" y="7213"/>
                    <a:pt x="3607" y="7327"/>
                  </a:cubicBezTo>
                  <a:cubicBezTo>
                    <a:pt x="3424" y="7419"/>
                    <a:pt x="3242" y="7510"/>
                    <a:pt x="3059" y="7601"/>
                  </a:cubicBezTo>
                  <a:cubicBezTo>
                    <a:pt x="2805" y="7710"/>
                    <a:pt x="2405" y="7892"/>
                    <a:pt x="2068" y="7892"/>
                  </a:cubicBezTo>
                  <a:cubicBezTo>
                    <a:pt x="1983" y="7892"/>
                    <a:pt x="1901" y="7880"/>
                    <a:pt x="1827" y="7852"/>
                  </a:cubicBezTo>
                  <a:cubicBezTo>
                    <a:pt x="1590" y="7745"/>
                    <a:pt x="1556" y="7576"/>
                    <a:pt x="1248" y="7576"/>
                  </a:cubicBezTo>
                  <a:cubicBezTo>
                    <a:pt x="1229" y="7576"/>
                    <a:pt x="1209" y="7577"/>
                    <a:pt x="1188" y="7578"/>
                  </a:cubicBezTo>
                  <a:cubicBezTo>
                    <a:pt x="914" y="7601"/>
                    <a:pt x="891" y="7693"/>
                    <a:pt x="754" y="7921"/>
                  </a:cubicBezTo>
                  <a:cubicBezTo>
                    <a:pt x="480" y="8491"/>
                    <a:pt x="571" y="8765"/>
                    <a:pt x="777" y="9313"/>
                  </a:cubicBezTo>
                  <a:cubicBezTo>
                    <a:pt x="914" y="9747"/>
                    <a:pt x="914" y="10180"/>
                    <a:pt x="685" y="10569"/>
                  </a:cubicBezTo>
                  <a:cubicBezTo>
                    <a:pt x="571" y="10774"/>
                    <a:pt x="480" y="11002"/>
                    <a:pt x="343" y="11185"/>
                  </a:cubicBezTo>
                  <a:cubicBezTo>
                    <a:pt x="160" y="11413"/>
                    <a:pt x="115" y="11527"/>
                    <a:pt x="115" y="11824"/>
                  </a:cubicBezTo>
                  <a:cubicBezTo>
                    <a:pt x="115" y="12052"/>
                    <a:pt x="1" y="12463"/>
                    <a:pt x="69" y="12646"/>
                  </a:cubicBezTo>
                  <a:cubicBezTo>
                    <a:pt x="138" y="12828"/>
                    <a:pt x="411" y="12988"/>
                    <a:pt x="526" y="13171"/>
                  </a:cubicBezTo>
                  <a:cubicBezTo>
                    <a:pt x="731" y="13513"/>
                    <a:pt x="663" y="13536"/>
                    <a:pt x="411" y="13764"/>
                  </a:cubicBezTo>
                  <a:cubicBezTo>
                    <a:pt x="320" y="13855"/>
                    <a:pt x="252" y="13947"/>
                    <a:pt x="229" y="14015"/>
                  </a:cubicBezTo>
                  <a:cubicBezTo>
                    <a:pt x="206" y="14129"/>
                    <a:pt x="252" y="14221"/>
                    <a:pt x="366" y="14335"/>
                  </a:cubicBezTo>
                  <a:cubicBezTo>
                    <a:pt x="411" y="14357"/>
                    <a:pt x="571" y="14449"/>
                    <a:pt x="617" y="14449"/>
                  </a:cubicBezTo>
                  <a:cubicBezTo>
                    <a:pt x="777" y="14426"/>
                    <a:pt x="708" y="14335"/>
                    <a:pt x="822" y="14221"/>
                  </a:cubicBezTo>
                  <a:cubicBezTo>
                    <a:pt x="897" y="14146"/>
                    <a:pt x="962" y="14115"/>
                    <a:pt x="1020" y="14115"/>
                  </a:cubicBezTo>
                  <a:cubicBezTo>
                    <a:pt x="1157" y="14115"/>
                    <a:pt x="1258" y="14282"/>
                    <a:pt x="1370" y="14426"/>
                  </a:cubicBezTo>
                  <a:cubicBezTo>
                    <a:pt x="1553" y="14677"/>
                    <a:pt x="1598" y="14654"/>
                    <a:pt x="1872" y="14746"/>
                  </a:cubicBezTo>
                  <a:cubicBezTo>
                    <a:pt x="1986" y="14814"/>
                    <a:pt x="2078" y="14882"/>
                    <a:pt x="2192" y="14951"/>
                  </a:cubicBezTo>
                  <a:cubicBezTo>
                    <a:pt x="2283" y="14997"/>
                    <a:pt x="2397" y="15065"/>
                    <a:pt x="2534" y="15088"/>
                  </a:cubicBezTo>
                  <a:cubicBezTo>
                    <a:pt x="2625" y="15115"/>
                    <a:pt x="2744" y="15135"/>
                    <a:pt x="2866" y="15135"/>
                  </a:cubicBezTo>
                  <a:cubicBezTo>
                    <a:pt x="3052" y="15135"/>
                    <a:pt x="3246" y="15089"/>
                    <a:pt x="3356" y="14951"/>
                  </a:cubicBezTo>
                  <a:cubicBezTo>
                    <a:pt x="3452" y="14817"/>
                    <a:pt x="3371" y="14554"/>
                    <a:pt x="3518" y="14554"/>
                  </a:cubicBezTo>
                  <a:cubicBezTo>
                    <a:pt x="3546" y="14554"/>
                    <a:pt x="3582" y="14564"/>
                    <a:pt x="3630" y="14586"/>
                  </a:cubicBezTo>
                  <a:cubicBezTo>
                    <a:pt x="4086" y="14814"/>
                    <a:pt x="3698" y="15727"/>
                    <a:pt x="4064" y="16115"/>
                  </a:cubicBezTo>
                  <a:cubicBezTo>
                    <a:pt x="4223" y="16252"/>
                    <a:pt x="4566" y="16320"/>
                    <a:pt x="4657" y="16435"/>
                  </a:cubicBezTo>
                  <a:cubicBezTo>
                    <a:pt x="4817" y="16435"/>
                    <a:pt x="4977" y="16412"/>
                    <a:pt x="5136" y="16389"/>
                  </a:cubicBezTo>
                  <a:cubicBezTo>
                    <a:pt x="5365" y="16503"/>
                    <a:pt x="5570" y="16617"/>
                    <a:pt x="5775" y="16754"/>
                  </a:cubicBezTo>
                  <a:cubicBezTo>
                    <a:pt x="5958" y="16868"/>
                    <a:pt x="6163" y="16982"/>
                    <a:pt x="6346" y="17074"/>
                  </a:cubicBezTo>
                  <a:cubicBezTo>
                    <a:pt x="6825" y="17256"/>
                    <a:pt x="7442" y="17485"/>
                    <a:pt x="7898" y="17553"/>
                  </a:cubicBezTo>
                  <a:cubicBezTo>
                    <a:pt x="7962" y="17562"/>
                    <a:pt x="8026" y="17565"/>
                    <a:pt x="8088" y="17565"/>
                  </a:cubicBezTo>
                  <a:cubicBezTo>
                    <a:pt x="8216" y="17565"/>
                    <a:pt x="8339" y="17553"/>
                    <a:pt x="8449" y="17553"/>
                  </a:cubicBezTo>
                  <a:cubicBezTo>
                    <a:pt x="8693" y="17553"/>
                    <a:pt x="8875" y="17614"/>
                    <a:pt x="8902" y="18010"/>
                  </a:cubicBezTo>
                  <a:cubicBezTo>
                    <a:pt x="8902" y="18306"/>
                    <a:pt x="8880" y="18375"/>
                    <a:pt x="9108" y="18489"/>
                  </a:cubicBezTo>
                  <a:cubicBezTo>
                    <a:pt x="9313" y="18603"/>
                    <a:pt x="9587" y="18808"/>
                    <a:pt x="9770" y="18900"/>
                  </a:cubicBezTo>
                  <a:cubicBezTo>
                    <a:pt x="9855" y="18925"/>
                    <a:pt x="9931" y="18929"/>
                    <a:pt x="10004" y="18929"/>
                  </a:cubicBezTo>
                  <a:cubicBezTo>
                    <a:pt x="10028" y="18929"/>
                    <a:pt x="10052" y="18928"/>
                    <a:pt x="10075" y="18928"/>
                  </a:cubicBezTo>
                  <a:cubicBezTo>
                    <a:pt x="10169" y="18928"/>
                    <a:pt x="10261" y="18934"/>
                    <a:pt x="10363" y="18991"/>
                  </a:cubicBezTo>
                  <a:cubicBezTo>
                    <a:pt x="10569" y="19105"/>
                    <a:pt x="10683" y="19219"/>
                    <a:pt x="10934" y="19242"/>
                  </a:cubicBezTo>
                  <a:cubicBezTo>
                    <a:pt x="11527" y="19288"/>
                    <a:pt x="12098" y="19174"/>
                    <a:pt x="12486" y="19699"/>
                  </a:cubicBezTo>
                  <a:cubicBezTo>
                    <a:pt x="12669" y="19927"/>
                    <a:pt x="12760" y="20041"/>
                    <a:pt x="12965" y="20201"/>
                  </a:cubicBezTo>
                  <a:cubicBezTo>
                    <a:pt x="13194" y="20383"/>
                    <a:pt x="13216" y="20657"/>
                    <a:pt x="13376" y="20931"/>
                  </a:cubicBezTo>
                  <a:cubicBezTo>
                    <a:pt x="13490" y="21137"/>
                    <a:pt x="13582" y="21228"/>
                    <a:pt x="13696" y="21251"/>
                  </a:cubicBezTo>
                  <a:cubicBezTo>
                    <a:pt x="13810" y="21274"/>
                    <a:pt x="13924" y="21274"/>
                    <a:pt x="14084" y="21274"/>
                  </a:cubicBezTo>
                  <a:cubicBezTo>
                    <a:pt x="14227" y="21274"/>
                    <a:pt x="14393" y="21259"/>
                    <a:pt x="14552" y="21259"/>
                  </a:cubicBezTo>
                  <a:cubicBezTo>
                    <a:pt x="14670" y="21259"/>
                    <a:pt x="14785" y="21267"/>
                    <a:pt x="14883" y="21296"/>
                  </a:cubicBezTo>
                  <a:cubicBezTo>
                    <a:pt x="15100" y="21378"/>
                    <a:pt x="15399" y="21622"/>
                    <a:pt x="15615" y="21622"/>
                  </a:cubicBezTo>
                  <a:cubicBezTo>
                    <a:pt x="15761" y="21622"/>
                    <a:pt x="15869" y="21510"/>
                    <a:pt x="15887" y="21159"/>
                  </a:cubicBezTo>
                  <a:cubicBezTo>
                    <a:pt x="15887" y="20931"/>
                    <a:pt x="15933" y="20612"/>
                    <a:pt x="15910" y="20383"/>
                  </a:cubicBezTo>
                  <a:cubicBezTo>
                    <a:pt x="15910" y="20155"/>
                    <a:pt x="15567" y="19813"/>
                    <a:pt x="15773" y="19630"/>
                  </a:cubicBezTo>
                  <a:cubicBezTo>
                    <a:pt x="15864" y="19516"/>
                    <a:pt x="16092" y="19607"/>
                    <a:pt x="16207" y="19470"/>
                  </a:cubicBezTo>
                  <a:cubicBezTo>
                    <a:pt x="16252" y="19402"/>
                    <a:pt x="16229" y="19219"/>
                    <a:pt x="16275" y="19151"/>
                  </a:cubicBezTo>
                  <a:cubicBezTo>
                    <a:pt x="16321" y="19014"/>
                    <a:pt x="16389" y="18991"/>
                    <a:pt x="16458" y="18968"/>
                  </a:cubicBezTo>
                  <a:cubicBezTo>
                    <a:pt x="16572" y="18945"/>
                    <a:pt x="16686" y="18968"/>
                    <a:pt x="16846" y="18900"/>
                  </a:cubicBezTo>
                  <a:cubicBezTo>
                    <a:pt x="17348" y="18626"/>
                    <a:pt x="16709" y="18055"/>
                    <a:pt x="16686" y="17690"/>
                  </a:cubicBezTo>
                  <a:cubicBezTo>
                    <a:pt x="16673" y="17451"/>
                    <a:pt x="16754" y="17362"/>
                    <a:pt x="16880" y="17362"/>
                  </a:cubicBezTo>
                  <a:cubicBezTo>
                    <a:pt x="17201" y="17362"/>
                    <a:pt x="17817" y="17931"/>
                    <a:pt x="17964" y="18078"/>
                  </a:cubicBezTo>
                  <a:cubicBezTo>
                    <a:pt x="18170" y="18283"/>
                    <a:pt x="18443" y="18398"/>
                    <a:pt x="18672" y="18603"/>
                  </a:cubicBezTo>
                  <a:cubicBezTo>
                    <a:pt x="18786" y="18740"/>
                    <a:pt x="18786" y="18649"/>
                    <a:pt x="18740" y="18831"/>
                  </a:cubicBezTo>
                  <a:cubicBezTo>
                    <a:pt x="18717" y="18945"/>
                    <a:pt x="18603" y="19037"/>
                    <a:pt x="18580" y="19174"/>
                  </a:cubicBezTo>
                  <a:cubicBezTo>
                    <a:pt x="18520" y="19483"/>
                    <a:pt x="18732" y="19543"/>
                    <a:pt x="19010" y="19543"/>
                  </a:cubicBezTo>
                  <a:cubicBezTo>
                    <a:pt x="19188" y="19543"/>
                    <a:pt x="19394" y="19518"/>
                    <a:pt x="19574" y="19518"/>
                  </a:cubicBezTo>
                  <a:cubicBezTo>
                    <a:pt x="19860" y="19518"/>
                    <a:pt x="20080" y="19581"/>
                    <a:pt x="20018" y="19904"/>
                  </a:cubicBezTo>
                  <a:cubicBezTo>
                    <a:pt x="19973" y="20155"/>
                    <a:pt x="19699" y="20224"/>
                    <a:pt x="19996" y="20406"/>
                  </a:cubicBezTo>
                  <a:cubicBezTo>
                    <a:pt x="20133" y="20520"/>
                    <a:pt x="20315" y="20497"/>
                    <a:pt x="20475" y="20612"/>
                  </a:cubicBezTo>
                  <a:cubicBezTo>
                    <a:pt x="20543" y="20680"/>
                    <a:pt x="20612" y="20794"/>
                    <a:pt x="20680" y="20863"/>
                  </a:cubicBezTo>
                  <a:cubicBezTo>
                    <a:pt x="20794" y="20931"/>
                    <a:pt x="20931" y="20908"/>
                    <a:pt x="21023" y="21022"/>
                  </a:cubicBezTo>
                  <a:cubicBezTo>
                    <a:pt x="21137" y="21137"/>
                    <a:pt x="21182" y="21274"/>
                    <a:pt x="21251" y="21388"/>
                  </a:cubicBezTo>
                  <a:cubicBezTo>
                    <a:pt x="21456" y="21662"/>
                    <a:pt x="21707" y="21821"/>
                    <a:pt x="22027" y="21890"/>
                  </a:cubicBezTo>
                  <a:cubicBezTo>
                    <a:pt x="22094" y="21902"/>
                    <a:pt x="22159" y="21908"/>
                    <a:pt x="22222" y="21908"/>
                  </a:cubicBezTo>
                  <a:cubicBezTo>
                    <a:pt x="22743" y="21908"/>
                    <a:pt x="23159" y="21525"/>
                    <a:pt x="23648" y="21342"/>
                  </a:cubicBezTo>
                  <a:cubicBezTo>
                    <a:pt x="23876" y="21251"/>
                    <a:pt x="24081" y="21114"/>
                    <a:pt x="24310" y="21022"/>
                  </a:cubicBezTo>
                  <a:cubicBezTo>
                    <a:pt x="24538" y="20908"/>
                    <a:pt x="24789" y="20908"/>
                    <a:pt x="25040" y="20908"/>
                  </a:cubicBezTo>
                  <a:cubicBezTo>
                    <a:pt x="25099" y="20902"/>
                    <a:pt x="25160" y="20900"/>
                    <a:pt x="25221" y="20900"/>
                  </a:cubicBezTo>
                  <a:cubicBezTo>
                    <a:pt x="25523" y="20900"/>
                    <a:pt x="25846" y="20960"/>
                    <a:pt x="26154" y="20960"/>
                  </a:cubicBezTo>
                  <a:cubicBezTo>
                    <a:pt x="26264" y="20960"/>
                    <a:pt x="26373" y="20952"/>
                    <a:pt x="26478" y="20931"/>
                  </a:cubicBezTo>
                  <a:cubicBezTo>
                    <a:pt x="26784" y="20866"/>
                    <a:pt x="27006" y="20633"/>
                    <a:pt x="27324" y="20633"/>
                  </a:cubicBezTo>
                  <a:cubicBezTo>
                    <a:pt x="27339" y="20633"/>
                    <a:pt x="27353" y="20633"/>
                    <a:pt x="27368" y="20634"/>
                  </a:cubicBezTo>
                  <a:cubicBezTo>
                    <a:pt x="27688" y="20634"/>
                    <a:pt x="27893" y="19927"/>
                    <a:pt x="27893" y="19653"/>
                  </a:cubicBezTo>
                  <a:cubicBezTo>
                    <a:pt x="27872" y="19416"/>
                    <a:pt x="27546" y="18917"/>
                    <a:pt x="27947" y="18917"/>
                  </a:cubicBezTo>
                  <a:cubicBezTo>
                    <a:pt x="27972" y="18917"/>
                    <a:pt x="28000" y="18919"/>
                    <a:pt x="28030" y="18923"/>
                  </a:cubicBezTo>
                  <a:cubicBezTo>
                    <a:pt x="28316" y="18956"/>
                    <a:pt x="28565" y="19324"/>
                    <a:pt x="28831" y="19324"/>
                  </a:cubicBezTo>
                  <a:cubicBezTo>
                    <a:pt x="28926" y="19324"/>
                    <a:pt x="29023" y="19277"/>
                    <a:pt x="29126" y="19151"/>
                  </a:cubicBezTo>
                  <a:cubicBezTo>
                    <a:pt x="29422" y="18786"/>
                    <a:pt x="29377" y="18398"/>
                    <a:pt x="29810" y="18169"/>
                  </a:cubicBezTo>
                  <a:cubicBezTo>
                    <a:pt x="29993" y="18101"/>
                    <a:pt x="30244" y="17895"/>
                    <a:pt x="30427" y="17850"/>
                  </a:cubicBezTo>
                  <a:cubicBezTo>
                    <a:pt x="30468" y="17837"/>
                    <a:pt x="30504" y="17831"/>
                    <a:pt x="30535" y="17831"/>
                  </a:cubicBezTo>
                  <a:cubicBezTo>
                    <a:pt x="30728" y="17831"/>
                    <a:pt x="30759" y="18045"/>
                    <a:pt x="30975" y="18124"/>
                  </a:cubicBezTo>
                  <a:cubicBezTo>
                    <a:pt x="31080" y="18171"/>
                    <a:pt x="31192" y="18189"/>
                    <a:pt x="31308" y="18189"/>
                  </a:cubicBezTo>
                  <a:cubicBezTo>
                    <a:pt x="31640" y="18189"/>
                    <a:pt x="31999" y="18038"/>
                    <a:pt x="32321" y="17987"/>
                  </a:cubicBezTo>
                  <a:cubicBezTo>
                    <a:pt x="32463" y="17970"/>
                    <a:pt x="32604" y="17947"/>
                    <a:pt x="32729" y="17947"/>
                  </a:cubicBezTo>
                  <a:cubicBezTo>
                    <a:pt x="32947" y="17947"/>
                    <a:pt x="33114" y="18016"/>
                    <a:pt x="33143" y="18306"/>
                  </a:cubicBezTo>
                  <a:cubicBezTo>
                    <a:pt x="33166" y="18694"/>
                    <a:pt x="33029" y="18968"/>
                    <a:pt x="32778" y="19265"/>
                  </a:cubicBezTo>
                  <a:cubicBezTo>
                    <a:pt x="32664" y="19425"/>
                    <a:pt x="32435" y="19584"/>
                    <a:pt x="32527" y="19790"/>
                  </a:cubicBezTo>
                  <a:cubicBezTo>
                    <a:pt x="32595" y="19995"/>
                    <a:pt x="32915" y="20087"/>
                    <a:pt x="33029" y="20315"/>
                  </a:cubicBezTo>
                  <a:cubicBezTo>
                    <a:pt x="33143" y="20520"/>
                    <a:pt x="33189" y="20589"/>
                    <a:pt x="33326" y="20749"/>
                  </a:cubicBezTo>
                  <a:cubicBezTo>
                    <a:pt x="33417" y="20863"/>
                    <a:pt x="33508" y="21205"/>
                    <a:pt x="33668" y="21274"/>
                  </a:cubicBezTo>
                  <a:cubicBezTo>
                    <a:pt x="33691" y="21285"/>
                    <a:pt x="33714" y="21291"/>
                    <a:pt x="33736" y="21291"/>
                  </a:cubicBezTo>
                  <a:cubicBezTo>
                    <a:pt x="33759" y="21291"/>
                    <a:pt x="33782" y="21285"/>
                    <a:pt x="33805" y="21274"/>
                  </a:cubicBezTo>
                  <a:cubicBezTo>
                    <a:pt x="33827" y="21277"/>
                    <a:pt x="33847" y="21279"/>
                    <a:pt x="33865" y="21279"/>
                  </a:cubicBezTo>
                  <a:cubicBezTo>
                    <a:pt x="33957" y="21279"/>
                    <a:pt x="33999" y="21229"/>
                    <a:pt x="34056" y="21114"/>
                  </a:cubicBezTo>
                  <a:cubicBezTo>
                    <a:pt x="34124" y="20977"/>
                    <a:pt x="34147" y="20794"/>
                    <a:pt x="34239" y="20680"/>
                  </a:cubicBezTo>
                  <a:cubicBezTo>
                    <a:pt x="34278" y="20621"/>
                    <a:pt x="34339" y="20596"/>
                    <a:pt x="34405" y="20596"/>
                  </a:cubicBezTo>
                  <a:cubicBezTo>
                    <a:pt x="34491" y="20596"/>
                    <a:pt x="34585" y="20638"/>
                    <a:pt x="34649" y="20703"/>
                  </a:cubicBezTo>
                  <a:cubicBezTo>
                    <a:pt x="34741" y="20817"/>
                    <a:pt x="34741" y="20977"/>
                    <a:pt x="34878" y="21000"/>
                  </a:cubicBezTo>
                  <a:cubicBezTo>
                    <a:pt x="35060" y="21045"/>
                    <a:pt x="35129" y="21068"/>
                    <a:pt x="35197" y="21251"/>
                  </a:cubicBezTo>
                  <a:cubicBezTo>
                    <a:pt x="35266" y="21365"/>
                    <a:pt x="35311" y="21456"/>
                    <a:pt x="35403" y="21570"/>
                  </a:cubicBezTo>
                  <a:cubicBezTo>
                    <a:pt x="35471" y="21662"/>
                    <a:pt x="35585" y="21730"/>
                    <a:pt x="35699" y="21753"/>
                  </a:cubicBezTo>
                  <a:cubicBezTo>
                    <a:pt x="35743" y="21770"/>
                    <a:pt x="35787" y="21778"/>
                    <a:pt x="35829" y="21778"/>
                  </a:cubicBezTo>
                  <a:cubicBezTo>
                    <a:pt x="35897" y="21778"/>
                    <a:pt x="35963" y="21758"/>
                    <a:pt x="36019" y="21730"/>
                  </a:cubicBezTo>
                  <a:cubicBezTo>
                    <a:pt x="36110" y="21684"/>
                    <a:pt x="36224" y="21616"/>
                    <a:pt x="36293" y="21525"/>
                  </a:cubicBezTo>
                  <a:cubicBezTo>
                    <a:pt x="36331" y="21486"/>
                    <a:pt x="36337" y="21400"/>
                    <a:pt x="36392" y="21400"/>
                  </a:cubicBezTo>
                  <a:cubicBezTo>
                    <a:pt x="36403" y="21400"/>
                    <a:pt x="36415" y="21403"/>
                    <a:pt x="36430" y="21411"/>
                  </a:cubicBezTo>
                  <a:cubicBezTo>
                    <a:pt x="36521" y="21433"/>
                    <a:pt x="36521" y="21707"/>
                    <a:pt x="36590" y="21776"/>
                  </a:cubicBezTo>
                  <a:cubicBezTo>
                    <a:pt x="36658" y="21844"/>
                    <a:pt x="36841" y="21867"/>
                    <a:pt x="36932" y="21867"/>
                  </a:cubicBezTo>
                  <a:cubicBezTo>
                    <a:pt x="37092" y="21844"/>
                    <a:pt x="37183" y="21753"/>
                    <a:pt x="37274" y="21639"/>
                  </a:cubicBezTo>
                  <a:cubicBezTo>
                    <a:pt x="37388" y="21502"/>
                    <a:pt x="37388" y="21411"/>
                    <a:pt x="37320" y="21251"/>
                  </a:cubicBezTo>
                  <a:cubicBezTo>
                    <a:pt x="37274" y="21114"/>
                    <a:pt x="37229" y="20908"/>
                    <a:pt x="37297" y="20771"/>
                  </a:cubicBezTo>
                  <a:cubicBezTo>
                    <a:pt x="37343" y="20634"/>
                    <a:pt x="37503" y="20497"/>
                    <a:pt x="37594" y="20383"/>
                  </a:cubicBezTo>
                  <a:cubicBezTo>
                    <a:pt x="37708" y="20269"/>
                    <a:pt x="37799" y="20155"/>
                    <a:pt x="37936" y="20064"/>
                  </a:cubicBezTo>
                  <a:cubicBezTo>
                    <a:pt x="38073" y="19995"/>
                    <a:pt x="38233" y="19881"/>
                    <a:pt x="38416" y="19881"/>
                  </a:cubicBezTo>
                  <a:cubicBezTo>
                    <a:pt x="38425" y="19880"/>
                    <a:pt x="38435" y="19879"/>
                    <a:pt x="38444" y="19879"/>
                  </a:cubicBezTo>
                  <a:cubicBezTo>
                    <a:pt x="38610" y="19879"/>
                    <a:pt x="38722" y="20066"/>
                    <a:pt x="38895" y="20109"/>
                  </a:cubicBezTo>
                  <a:cubicBezTo>
                    <a:pt x="38948" y="20123"/>
                    <a:pt x="38993" y="20136"/>
                    <a:pt x="39035" y="20136"/>
                  </a:cubicBezTo>
                  <a:cubicBezTo>
                    <a:pt x="39065" y="20136"/>
                    <a:pt x="39094" y="20129"/>
                    <a:pt x="39123" y="20109"/>
                  </a:cubicBezTo>
                  <a:cubicBezTo>
                    <a:pt x="39129" y="20114"/>
                    <a:pt x="39136" y="20115"/>
                    <a:pt x="39144" y="20115"/>
                  </a:cubicBezTo>
                  <a:cubicBezTo>
                    <a:pt x="39224" y="20115"/>
                    <a:pt x="39380" y="19923"/>
                    <a:pt x="39443" y="19881"/>
                  </a:cubicBezTo>
                  <a:cubicBezTo>
                    <a:pt x="39557" y="19790"/>
                    <a:pt x="39694" y="19676"/>
                    <a:pt x="39831" y="19607"/>
                  </a:cubicBezTo>
                  <a:cubicBezTo>
                    <a:pt x="39927" y="19543"/>
                    <a:pt x="40034" y="19468"/>
                    <a:pt x="40144" y="19468"/>
                  </a:cubicBezTo>
                  <a:cubicBezTo>
                    <a:pt x="40192" y="19468"/>
                    <a:pt x="40239" y="19482"/>
                    <a:pt x="40287" y="19516"/>
                  </a:cubicBezTo>
                  <a:cubicBezTo>
                    <a:pt x="40424" y="19584"/>
                    <a:pt x="40516" y="19721"/>
                    <a:pt x="40607" y="19858"/>
                  </a:cubicBezTo>
                  <a:cubicBezTo>
                    <a:pt x="40744" y="20018"/>
                    <a:pt x="40926" y="20109"/>
                    <a:pt x="41109" y="20246"/>
                  </a:cubicBezTo>
                  <a:cubicBezTo>
                    <a:pt x="41246" y="20338"/>
                    <a:pt x="41360" y="20452"/>
                    <a:pt x="41497" y="20543"/>
                  </a:cubicBezTo>
                  <a:cubicBezTo>
                    <a:pt x="41748" y="20726"/>
                    <a:pt x="41999" y="20863"/>
                    <a:pt x="42319" y="20863"/>
                  </a:cubicBezTo>
                  <a:cubicBezTo>
                    <a:pt x="42354" y="20863"/>
                    <a:pt x="42387" y="20862"/>
                    <a:pt x="42419" y="20862"/>
                  </a:cubicBezTo>
                  <a:cubicBezTo>
                    <a:pt x="42528" y="20862"/>
                    <a:pt x="42613" y="20875"/>
                    <a:pt x="42684" y="21000"/>
                  </a:cubicBezTo>
                  <a:cubicBezTo>
                    <a:pt x="42775" y="21091"/>
                    <a:pt x="42821" y="21205"/>
                    <a:pt x="42958" y="21274"/>
                  </a:cubicBezTo>
                  <a:cubicBezTo>
                    <a:pt x="43088" y="21317"/>
                    <a:pt x="43291" y="21387"/>
                    <a:pt x="43468" y="21387"/>
                  </a:cubicBezTo>
                  <a:cubicBezTo>
                    <a:pt x="43572" y="21387"/>
                    <a:pt x="43667" y="21364"/>
                    <a:pt x="43734" y="21296"/>
                  </a:cubicBezTo>
                  <a:cubicBezTo>
                    <a:pt x="43985" y="21068"/>
                    <a:pt x="43688" y="20566"/>
                    <a:pt x="43460" y="20406"/>
                  </a:cubicBezTo>
                  <a:cubicBezTo>
                    <a:pt x="43300" y="20292"/>
                    <a:pt x="43163" y="20246"/>
                    <a:pt x="43118" y="20041"/>
                  </a:cubicBezTo>
                  <a:cubicBezTo>
                    <a:pt x="43102" y="19865"/>
                    <a:pt x="43153" y="19812"/>
                    <a:pt x="43256" y="19812"/>
                  </a:cubicBezTo>
                  <a:cubicBezTo>
                    <a:pt x="43300" y="19812"/>
                    <a:pt x="43353" y="19822"/>
                    <a:pt x="43414" y="19836"/>
                  </a:cubicBezTo>
                  <a:cubicBezTo>
                    <a:pt x="43424" y="19837"/>
                    <a:pt x="43434" y="19837"/>
                    <a:pt x="43443" y="19837"/>
                  </a:cubicBezTo>
                  <a:cubicBezTo>
                    <a:pt x="43623" y="19837"/>
                    <a:pt x="43753" y="19651"/>
                    <a:pt x="43933" y="19651"/>
                  </a:cubicBezTo>
                  <a:cubicBezTo>
                    <a:pt x="43943" y="19651"/>
                    <a:pt x="43952" y="19652"/>
                    <a:pt x="43962" y="19653"/>
                  </a:cubicBezTo>
                  <a:cubicBezTo>
                    <a:pt x="44145" y="19676"/>
                    <a:pt x="44327" y="19904"/>
                    <a:pt x="44464" y="20041"/>
                  </a:cubicBezTo>
                  <a:cubicBezTo>
                    <a:pt x="44556" y="20155"/>
                    <a:pt x="44670" y="20246"/>
                    <a:pt x="44784" y="20338"/>
                  </a:cubicBezTo>
                  <a:cubicBezTo>
                    <a:pt x="44875" y="20406"/>
                    <a:pt x="44944" y="20520"/>
                    <a:pt x="45012" y="20589"/>
                  </a:cubicBezTo>
                  <a:cubicBezTo>
                    <a:pt x="45149" y="20680"/>
                    <a:pt x="45332" y="20817"/>
                    <a:pt x="45469" y="20863"/>
                  </a:cubicBezTo>
                  <a:cubicBezTo>
                    <a:pt x="45499" y="20870"/>
                    <a:pt x="45532" y="20873"/>
                    <a:pt x="45566" y="20873"/>
                  </a:cubicBezTo>
                  <a:cubicBezTo>
                    <a:pt x="45633" y="20873"/>
                    <a:pt x="45704" y="20863"/>
                    <a:pt x="45765" y="20863"/>
                  </a:cubicBezTo>
                  <a:cubicBezTo>
                    <a:pt x="46039" y="20886"/>
                    <a:pt x="46222" y="21091"/>
                    <a:pt x="46427" y="21205"/>
                  </a:cubicBezTo>
                  <a:cubicBezTo>
                    <a:pt x="46578" y="21299"/>
                    <a:pt x="46838" y="21456"/>
                    <a:pt x="47053" y="21456"/>
                  </a:cubicBezTo>
                  <a:cubicBezTo>
                    <a:pt x="47098" y="21456"/>
                    <a:pt x="47141" y="21449"/>
                    <a:pt x="47181" y="21433"/>
                  </a:cubicBezTo>
                  <a:cubicBezTo>
                    <a:pt x="47295" y="21365"/>
                    <a:pt x="47317" y="21205"/>
                    <a:pt x="47363" y="21091"/>
                  </a:cubicBezTo>
                  <a:cubicBezTo>
                    <a:pt x="47409" y="20954"/>
                    <a:pt x="47454" y="20817"/>
                    <a:pt x="47546" y="20726"/>
                  </a:cubicBezTo>
                  <a:cubicBezTo>
                    <a:pt x="47637" y="20634"/>
                    <a:pt x="47820" y="20612"/>
                    <a:pt x="47934" y="20543"/>
                  </a:cubicBezTo>
                  <a:cubicBezTo>
                    <a:pt x="48071" y="20475"/>
                    <a:pt x="48230" y="20429"/>
                    <a:pt x="48367" y="20338"/>
                  </a:cubicBezTo>
                  <a:cubicBezTo>
                    <a:pt x="48504" y="20246"/>
                    <a:pt x="48596" y="20178"/>
                    <a:pt x="48619" y="20018"/>
                  </a:cubicBezTo>
                  <a:cubicBezTo>
                    <a:pt x="48619" y="19836"/>
                    <a:pt x="48482" y="19813"/>
                    <a:pt x="48436" y="19676"/>
                  </a:cubicBezTo>
                  <a:cubicBezTo>
                    <a:pt x="48322" y="19333"/>
                    <a:pt x="48482" y="18991"/>
                    <a:pt x="48619" y="18649"/>
                  </a:cubicBezTo>
                  <a:cubicBezTo>
                    <a:pt x="48710" y="18443"/>
                    <a:pt x="48801" y="18261"/>
                    <a:pt x="48915" y="18101"/>
                  </a:cubicBezTo>
                  <a:cubicBezTo>
                    <a:pt x="48984" y="17941"/>
                    <a:pt x="49052" y="17850"/>
                    <a:pt x="49235" y="17827"/>
                  </a:cubicBezTo>
                  <a:cubicBezTo>
                    <a:pt x="49395" y="17804"/>
                    <a:pt x="49532" y="17850"/>
                    <a:pt x="49668" y="17758"/>
                  </a:cubicBezTo>
                  <a:cubicBezTo>
                    <a:pt x="49737" y="17713"/>
                    <a:pt x="49760" y="17644"/>
                    <a:pt x="49828" y="17576"/>
                  </a:cubicBezTo>
                  <a:cubicBezTo>
                    <a:pt x="49828" y="17553"/>
                    <a:pt x="49851" y="17530"/>
                    <a:pt x="49874" y="17485"/>
                  </a:cubicBezTo>
                  <a:cubicBezTo>
                    <a:pt x="49737" y="17256"/>
                    <a:pt x="49486" y="17051"/>
                    <a:pt x="49417" y="16777"/>
                  </a:cubicBezTo>
                  <a:cubicBezTo>
                    <a:pt x="49372" y="16594"/>
                    <a:pt x="49303" y="16480"/>
                    <a:pt x="49212" y="16320"/>
                  </a:cubicBezTo>
                  <a:cubicBezTo>
                    <a:pt x="49098" y="16092"/>
                    <a:pt x="49258" y="16161"/>
                    <a:pt x="49303" y="15978"/>
                  </a:cubicBezTo>
                  <a:cubicBezTo>
                    <a:pt x="49477" y="15488"/>
                    <a:pt x="48808" y="15425"/>
                    <a:pt x="48273" y="15425"/>
                  </a:cubicBezTo>
                  <a:cubicBezTo>
                    <a:pt x="48089" y="15425"/>
                    <a:pt x="47921" y="15432"/>
                    <a:pt x="47809" y="15432"/>
                  </a:cubicBezTo>
                  <a:cubicBezTo>
                    <a:pt x="47777" y="15432"/>
                    <a:pt x="47750" y="15432"/>
                    <a:pt x="47728" y="15430"/>
                  </a:cubicBezTo>
                  <a:cubicBezTo>
                    <a:pt x="46998" y="15407"/>
                    <a:pt x="46222" y="15385"/>
                    <a:pt x="45720" y="14768"/>
                  </a:cubicBezTo>
                  <a:cubicBezTo>
                    <a:pt x="45606" y="14654"/>
                    <a:pt x="45537" y="14494"/>
                    <a:pt x="45423" y="14403"/>
                  </a:cubicBezTo>
                  <a:cubicBezTo>
                    <a:pt x="45352" y="14359"/>
                    <a:pt x="45299" y="14342"/>
                    <a:pt x="45250" y="14342"/>
                  </a:cubicBezTo>
                  <a:cubicBezTo>
                    <a:pt x="45174" y="14342"/>
                    <a:pt x="45110" y="14384"/>
                    <a:pt x="45012" y="14426"/>
                  </a:cubicBezTo>
                  <a:cubicBezTo>
                    <a:pt x="44909" y="14473"/>
                    <a:pt x="44798" y="14496"/>
                    <a:pt x="44686" y="14496"/>
                  </a:cubicBezTo>
                  <a:cubicBezTo>
                    <a:pt x="44476" y="14496"/>
                    <a:pt x="44263" y="14415"/>
                    <a:pt x="44099" y="14266"/>
                  </a:cubicBezTo>
                  <a:cubicBezTo>
                    <a:pt x="43962" y="14152"/>
                    <a:pt x="43985" y="13969"/>
                    <a:pt x="43825" y="13878"/>
                  </a:cubicBezTo>
                  <a:cubicBezTo>
                    <a:pt x="43749" y="13815"/>
                    <a:pt x="43638" y="13801"/>
                    <a:pt x="43527" y="13801"/>
                  </a:cubicBezTo>
                  <a:cubicBezTo>
                    <a:pt x="43437" y="13801"/>
                    <a:pt x="43348" y="13810"/>
                    <a:pt x="43277" y="13810"/>
                  </a:cubicBezTo>
                  <a:cubicBezTo>
                    <a:pt x="43118" y="13810"/>
                    <a:pt x="43003" y="13810"/>
                    <a:pt x="42844" y="13787"/>
                  </a:cubicBezTo>
                  <a:cubicBezTo>
                    <a:pt x="42774" y="13769"/>
                    <a:pt x="42724" y="13762"/>
                    <a:pt x="42679" y="13762"/>
                  </a:cubicBezTo>
                  <a:cubicBezTo>
                    <a:pt x="42606" y="13762"/>
                    <a:pt x="42546" y="13781"/>
                    <a:pt x="42433" y="13810"/>
                  </a:cubicBezTo>
                  <a:cubicBezTo>
                    <a:pt x="42365" y="13837"/>
                    <a:pt x="42362" y="13872"/>
                    <a:pt x="42341" y="13872"/>
                  </a:cubicBezTo>
                  <a:cubicBezTo>
                    <a:pt x="42327" y="13872"/>
                    <a:pt x="42306" y="13856"/>
                    <a:pt x="42250" y="13810"/>
                  </a:cubicBezTo>
                  <a:cubicBezTo>
                    <a:pt x="42227" y="13764"/>
                    <a:pt x="42205" y="13673"/>
                    <a:pt x="42159" y="13627"/>
                  </a:cubicBezTo>
                  <a:cubicBezTo>
                    <a:pt x="42122" y="13599"/>
                    <a:pt x="42088" y="13587"/>
                    <a:pt x="42057" y="13587"/>
                  </a:cubicBezTo>
                  <a:cubicBezTo>
                    <a:pt x="41938" y="13587"/>
                    <a:pt x="41862" y="13765"/>
                    <a:pt x="41771" y="13855"/>
                  </a:cubicBezTo>
                  <a:cubicBezTo>
                    <a:pt x="41643" y="13951"/>
                    <a:pt x="41495" y="13973"/>
                    <a:pt x="41343" y="13973"/>
                  </a:cubicBezTo>
                  <a:cubicBezTo>
                    <a:pt x="41223" y="13973"/>
                    <a:pt x="41101" y="13959"/>
                    <a:pt x="40985" y="13959"/>
                  </a:cubicBezTo>
                  <a:cubicBezTo>
                    <a:pt x="40934" y="13959"/>
                    <a:pt x="40884" y="13962"/>
                    <a:pt x="40835" y="13969"/>
                  </a:cubicBezTo>
                  <a:cubicBezTo>
                    <a:pt x="40881" y="14084"/>
                    <a:pt x="41041" y="14106"/>
                    <a:pt x="41063" y="14221"/>
                  </a:cubicBezTo>
                  <a:cubicBezTo>
                    <a:pt x="41099" y="14329"/>
                    <a:pt x="40964" y="14394"/>
                    <a:pt x="40849" y="14394"/>
                  </a:cubicBezTo>
                  <a:cubicBezTo>
                    <a:pt x="40819" y="14394"/>
                    <a:pt x="40790" y="14390"/>
                    <a:pt x="40767" y="14380"/>
                  </a:cubicBezTo>
                  <a:cubicBezTo>
                    <a:pt x="40624" y="14319"/>
                    <a:pt x="40627" y="14168"/>
                    <a:pt x="40484" y="14168"/>
                  </a:cubicBezTo>
                  <a:cubicBezTo>
                    <a:pt x="40466" y="14168"/>
                    <a:pt x="40447" y="14170"/>
                    <a:pt x="40424" y="14175"/>
                  </a:cubicBezTo>
                  <a:cubicBezTo>
                    <a:pt x="40264" y="14198"/>
                    <a:pt x="40196" y="14312"/>
                    <a:pt x="40196" y="14449"/>
                  </a:cubicBezTo>
                  <a:cubicBezTo>
                    <a:pt x="40175" y="14457"/>
                    <a:pt x="40156" y="14460"/>
                    <a:pt x="40139" y="14460"/>
                  </a:cubicBezTo>
                  <a:cubicBezTo>
                    <a:pt x="40012" y="14460"/>
                    <a:pt x="40005" y="14255"/>
                    <a:pt x="39945" y="14175"/>
                  </a:cubicBezTo>
                  <a:cubicBezTo>
                    <a:pt x="39854" y="14038"/>
                    <a:pt x="39694" y="13969"/>
                    <a:pt x="39534" y="13969"/>
                  </a:cubicBezTo>
                  <a:cubicBezTo>
                    <a:pt x="39397" y="13969"/>
                    <a:pt x="39306" y="14015"/>
                    <a:pt x="39214" y="14129"/>
                  </a:cubicBezTo>
                  <a:cubicBezTo>
                    <a:pt x="39143" y="14229"/>
                    <a:pt x="39107" y="14339"/>
                    <a:pt x="39051" y="14339"/>
                  </a:cubicBezTo>
                  <a:cubicBezTo>
                    <a:pt x="39018" y="14339"/>
                    <a:pt x="38977" y="14300"/>
                    <a:pt x="38918" y="14198"/>
                  </a:cubicBezTo>
                  <a:cubicBezTo>
                    <a:pt x="38836" y="14054"/>
                    <a:pt x="38883" y="13966"/>
                    <a:pt x="38711" y="13966"/>
                  </a:cubicBezTo>
                  <a:cubicBezTo>
                    <a:pt x="38692" y="13966"/>
                    <a:pt x="38669" y="13967"/>
                    <a:pt x="38644" y="13969"/>
                  </a:cubicBezTo>
                  <a:cubicBezTo>
                    <a:pt x="38539" y="13983"/>
                    <a:pt x="38465" y="14026"/>
                    <a:pt x="38390" y="14026"/>
                  </a:cubicBezTo>
                  <a:cubicBezTo>
                    <a:pt x="38334" y="14026"/>
                    <a:pt x="38278" y="14002"/>
                    <a:pt x="38210" y="13924"/>
                  </a:cubicBezTo>
                  <a:cubicBezTo>
                    <a:pt x="38050" y="13764"/>
                    <a:pt x="38165" y="13855"/>
                    <a:pt x="38301" y="13764"/>
                  </a:cubicBezTo>
                  <a:cubicBezTo>
                    <a:pt x="38461" y="13673"/>
                    <a:pt x="38438" y="13627"/>
                    <a:pt x="38279" y="13559"/>
                  </a:cubicBezTo>
                  <a:cubicBezTo>
                    <a:pt x="38119" y="13490"/>
                    <a:pt x="37936" y="13490"/>
                    <a:pt x="37799" y="13444"/>
                  </a:cubicBezTo>
                  <a:cubicBezTo>
                    <a:pt x="37594" y="13353"/>
                    <a:pt x="37411" y="13239"/>
                    <a:pt x="37229" y="13171"/>
                  </a:cubicBezTo>
                  <a:cubicBezTo>
                    <a:pt x="37128" y="13127"/>
                    <a:pt x="37039" y="13110"/>
                    <a:pt x="36956" y="13110"/>
                  </a:cubicBezTo>
                  <a:cubicBezTo>
                    <a:pt x="36738" y="13110"/>
                    <a:pt x="36557" y="13223"/>
                    <a:pt x="36293" y="13239"/>
                  </a:cubicBezTo>
                  <a:cubicBezTo>
                    <a:pt x="36202" y="13239"/>
                    <a:pt x="36110" y="13229"/>
                    <a:pt x="36012" y="13229"/>
                  </a:cubicBezTo>
                  <a:cubicBezTo>
                    <a:pt x="35963" y="13229"/>
                    <a:pt x="35912" y="13231"/>
                    <a:pt x="35859" y="13239"/>
                  </a:cubicBezTo>
                  <a:cubicBezTo>
                    <a:pt x="35699" y="13285"/>
                    <a:pt x="35562" y="13376"/>
                    <a:pt x="35403" y="13422"/>
                  </a:cubicBezTo>
                  <a:cubicBezTo>
                    <a:pt x="35392" y="13423"/>
                    <a:pt x="35380" y="13424"/>
                    <a:pt x="35367" y="13424"/>
                  </a:cubicBezTo>
                  <a:cubicBezTo>
                    <a:pt x="35224" y="13424"/>
                    <a:pt x="34967" y="13347"/>
                    <a:pt x="34783" y="13347"/>
                  </a:cubicBezTo>
                  <a:cubicBezTo>
                    <a:pt x="34706" y="13347"/>
                    <a:pt x="34642" y="13361"/>
                    <a:pt x="34604" y="13399"/>
                  </a:cubicBezTo>
                  <a:cubicBezTo>
                    <a:pt x="34444" y="13536"/>
                    <a:pt x="35037" y="14038"/>
                    <a:pt x="35197" y="14106"/>
                  </a:cubicBezTo>
                  <a:cubicBezTo>
                    <a:pt x="35425" y="14243"/>
                    <a:pt x="36065" y="14152"/>
                    <a:pt x="36087" y="14540"/>
                  </a:cubicBezTo>
                  <a:cubicBezTo>
                    <a:pt x="35928" y="14586"/>
                    <a:pt x="35745" y="14563"/>
                    <a:pt x="35585" y="14609"/>
                  </a:cubicBezTo>
                  <a:cubicBezTo>
                    <a:pt x="35403" y="14654"/>
                    <a:pt x="35220" y="14746"/>
                    <a:pt x="35037" y="14791"/>
                  </a:cubicBezTo>
                  <a:cubicBezTo>
                    <a:pt x="34948" y="14818"/>
                    <a:pt x="34873" y="14830"/>
                    <a:pt x="34810" y="14830"/>
                  </a:cubicBezTo>
                  <a:cubicBezTo>
                    <a:pt x="34396" y="14830"/>
                    <a:pt x="34504" y="14305"/>
                    <a:pt x="34147" y="14106"/>
                  </a:cubicBezTo>
                  <a:cubicBezTo>
                    <a:pt x="34108" y="14166"/>
                    <a:pt x="34137" y="14448"/>
                    <a:pt x="33997" y="14448"/>
                  </a:cubicBezTo>
                  <a:cubicBezTo>
                    <a:pt x="33975" y="14448"/>
                    <a:pt x="33949" y="14441"/>
                    <a:pt x="33919" y="14426"/>
                  </a:cubicBezTo>
                  <a:cubicBezTo>
                    <a:pt x="33919" y="14289"/>
                    <a:pt x="33896" y="14221"/>
                    <a:pt x="33828" y="14129"/>
                  </a:cubicBezTo>
                  <a:cubicBezTo>
                    <a:pt x="33736" y="14015"/>
                    <a:pt x="33508" y="14015"/>
                    <a:pt x="33599" y="13810"/>
                  </a:cubicBezTo>
                  <a:cubicBezTo>
                    <a:pt x="33759" y="13764"/>
                    <a:pt x="34102" y="13696"/>
                    <a:pt x="34147" y="13513"/>
                  </a:cubicBezTo>
                  <a:cubicBezTo>
                    <a:pt x="33987" y="13444"/>
                    <a:pt x="33896" y="13308"/>
                    <a:pt x="33714" y="13262"/>
                  </a:cubicBezTo>
                  <a:cubicBezTo>
                    <a:pt x="33577" y="13239"/>
                    <a:pt x="33440" y="13216"/>
                    <a:pt x="33303" y="13193"/>
                  </a:cubicBezTo>
                  <a:cubicBezTo>
                    <a:pt x="32983" y="13125"/>
                    <a:pt x="32664" y="13056"/>
                    <a:pt x="32321" y="13056"/>
                  </a:cubicBezTo>
                  <a:cubicBezTo>
                    <a:pt x="32161" y="13034"/>
                    <a:pt x="31979" y="13034"/>
                    <a:pt x="31819" y="13034"/>
                  </a:cubicBezTo>
                  <a:cubicBezTo>
                    <a:pt x="31682" y="13034"/>
                    <a:pt x="31478" y="12983"/>
                    <a:pt x="31322" y="12983"/>
                  </a:cubicBezTo>
                  <a:cubicBezTo>
                    <a:pt x="31296" y="12983"/>
                    <a:pt x="31271" y="12985"/>
                    <a:pt x="31248" y="12988"/>
                  </a:cubicBezTo>
                  <a:cubicBezTo>
                    <a:pt x="31089" y="13011"/>
                    <a:pt x="31066" y="13102"/>
                    <a:pt x="31043" y="13239"/>
                  </a:cubicBezTo>
                  <a:cubicBezTo>
                    <a:pt x="31020" y="13444"/>
                    <a:pt x="31043" y="13490"/>
                    <a:pt x="31226" y="13536"/>
                  </a:cubicBezTo>
                  <a:cubicBezTo>
                    <a:pt x="31591" y="13604"/>
                    <a:pt x="31773" y="13741"/>
                    <a:pt x="31614" y="14129"/>
                  </a:cubicBezTo>
                  <a:cubicBezTo>
                    <a:pt x="31385" y="14061"/>
                    <a:pt x="31203" y="13810"/>
                    <a:pt x="30997" y="13718"/>
                  </a:cubicBezTo>
                  <a:cubicBezTo>
                    <a:pt x="30921" y="13675"/>
                    <a:pt x="30886" y="13641"/>
                    <a:pt x="30863" y="13641"/>
                  </a:cubicBezTo>
                  <a:cubicBezTo>
                    <a:pt x="30838" y="13641"/>
                    <a:pt x="30828" y="13680"/>
                    <a:pt x="30792" y="13787"/>
                  </a:cubicBezTo>
                  <a:cubicBezTo>
                    <a:pt x="30746" y="13901"/>
                    <a:pt x="30769" y="14038"/>
                    <a:pt x="30678" y="14152"/>
                  </a:cubicBezTo>
                  <a:cubicBezTo>
                    <a:pt x="30579" y="14251"/>
                    <a:pt x="30433" y="14290"/>
                    <a:pt x="30287" y="14290"/>
                  </a:cubicBezTo>
                  <a:cubicBezTo>
                    <a:pt x="30164" y="14290"/>
                    <a:pt x="30041" y="14262"/>
                    <a:pt x="29947" y="14221"/>
                  </a:cubicBezTo>
                  <a:cubicBezTo>
                    <a:pt x="29833" y="14175"/>
                    <a:pt x="29719" y="14084"/>
                    <a:pt x="29605" y="14015"/>
                  </a:cubicBezTo>
                  <a:cubicBezTo>
                    <a:pt x="29491" y="13969"/>
                    <a:pt x="29354" y="13969"/>
                    <a:pt x="29240" y="13878"/>
                  </a:cubicBezTo>
                  <a:cubicBezTo>
                    <a:pt x="29151" y="13819"/>
                    <a:pt x="29081" y="13702"/>
                    <a:pt x="29025" y="13702"/>
                  </a:cubicBezTo>
                  <a:cubicBezTo>
                    <a:pt x="28994" y="13702"/>
                    <a:pt x="28967" y="13736"/>
                    <a:pt x="28943" y="13833"/>
                  </a:cubicBezTo>
                  <a:cubicBezTo>
                    <a:pt x="28897" y="13969"/>
                    <a:pt x="29012" y="14129"/>
                    <a:pt x="29012" y="14266"/>
                  </a:cubicBezTo>
                  <a:cubicBezTo>
                    <a:pt x="28977" y="14280"/>
                    <a:pt x="28909" y="14288"/>
                    <a:pt x="28828" y="14288"/>
                  </a:cubicBezTo>
                  <a:cubicBezTo>
                    <a:pt x="28641" y="14288"/>
                    <a:pt x="28384" y="14248"/>
                    <a:pt x="28304" y="14152"/>
                  </a:cubicBezTo>
                  <a:cubicBezTo>
                    <a:pt x="28190" y="14038"/>
                    <a:pt x="28395" y="13901"/>
                    <a:pt x="28395" y="13764"/>
                  </a:cubicBezTo>
                  <a:cubicBezTo>
                    <a:pt x="28438" y="13496"/>
                    <a:pt x="28325" y="13429"/>
                    <a:pt x="28164" y="13429"/>
                  </a:cubicBezTo>
                  <a:cubicBezTo>
                    <a:pt x="28006" y="13429"/>
                    <a:pt x="27801" y="13494"/>
                    <a:pt x="27655" y="13494"/>
                  </a:cubicBezTo>
                  <a:cubicBezTo>
                    <a:pt x="27634" y="13494"/>
                    <a:pt x="27615" y="13493"/>
                    <a:pt x="27596" y="13490"/>
                  </a:cubicBezTo>
                  <a:cubicBezTo>
                    <a:pt x="27574" y="13399"/>
                    <a:pt x="27596" y="13308"/>
                    <a:pt x="27642" y="13239"/>
                  </a:cubicBezTo>
                  <a:cubicBezTo>
                    <a:pt x="27696" y="13212"/>
                    <a:pt x="27749" y="13201"/>
                    <a:pt x="27807" y="13201"/>
                  </a:cubicBezTo>
                  <a:cubicBezTo>
                    <a:pt x="27848" y="13201"/>
                    <a:pt x="27892" y="13207"/>
                    <a:pt x="27939" y="13216"/>
                  </a:cubicBezTo>
                  <a:cubicBezTo>
                    <a:pt x="27962" y="12897"/>
                    <a:pt x="27688" y="12531"/>
                    <a:pt x="27505" y="12303"/>
                  </a:cubicBezTo>
                  <a:cubicBezTo>
                    <a:pt x="27429" y="12189"/>
                    <a:pt x="27305" y="12059"/>
                    <a:pt x="27160" y="12059"/>
                  </a:cubicBezTo>
                  <a:cubicBezTo>
                    <a:pt x="27131" y="12059"/>
                    <a:pt x="27102" y="12064"/>
                    <a:pt x="27071" y="12075"/>
                  </a:cubicBezTo>
                  <a:cubicBezTo>
                    <a:pt x="26889" y="12143"/>
                    <a:pt x="27026" y="12349"/>
                    <a:pt x="26752" y="12417"/>
                  </a:cubicBezTo>
                  <a:cubicBezTo>
                    <a:pt x="26501" y="12486"/>
                    <a:pt x="26409" y="12509"/>
                    <a:pt x="26295" y="12760"/>
                  </a:cubicBezTo>
                  <a:cubicBezTo>
                    <a:pt x="26204" y="12920"/>
                    <a:pt x="26136" y="13056"/>
                    <a:pt x="25999" y="13193"/>
                  </a:cubicBezTo>
                  <a:cubicBezTo>
                    <a:pt x="25953" y="13262"/>
                    <a:pt x="25885" y="13308"/>
                    <a:pt x="25816" y="13399"/>
                  </a:cubicBezTo>
                  <a:cubicBezTo>
                    <a:pt x="25793" y="13444"/>
                    <a:pt x="25770" y="13536"/>
                    <a:pt x="25725" y="13581"/>
                  </a:cubicBezTo>
                  <a:cubicBezTo>
                    <a:pt x="25702" y="13627"/>
                    <a:pt x="25656" y="13627"/>
                    <a:pt x="25611" y="13650"/>
                  </a:cubicBezTo>
                  <a:cubicBezTo>
                    <a:pt x="25405" y="13855"/>
                    <a:pt x="25451" y="14061"/>
                    <a:pt x="25131" y="14175"/>
                  </a:cubicBezTo>
                  <a:cubicBezTo>
                    <a:pt x="25066" y="14200"/>
                    <a:pt x="25009" y="14211"/>
                    <a:pt x="24959" y="14211"/>
                  </a:cubicBezTo>
                  <a:cubicBezTo>
                    <a:pt x="24779" y="14211"/>
                    <a:pt x="24670" y="14076"/>
                    <a:pt x="24492" y="13969"/>
                  </a:cubicBezTo>
                  <a:cubicBezTo>
                    <a:pt x="24332" y="13855"/>
                    <a:pt x="24150" y="13833"/>
                    <a:pt x="23990" y="13741"/>
                  </a:cubicBezTo>
                  <a:cubicBezTo>
                    <a:pt x="23762" y="13627"/>
                    <a:pt x="23853" y="13353"/>
                    <a:pt x="23693" y="13148"/>
                  </a:cubicBezTo>
                  <a:cubicBezTo>
                    <a:pt x="23556" y="12965"/>
                    <a:pt x="23351" y="12942"/>
                    <a:pt x="23351" y="12691"/>
                  </a:cubicBezTo>
                  <a:cubicBezTo>
                    <a:pt x="23328" y="12554"/>
                    <a:pt x="23419" y="12463"/>
                    <a:pt x="23419" y="12349"/>
                  </a:cubicBezTo>
                  <a:cubicBezTo>
                    <a:pt x="23442" y="12235"/>
                    <a:pt x="23397" y="12098"/>
                    <a:pt x="23419" y="12006"/>
                  </a:cubicBezTo>
                  <a:cubicBezTo>
                    <a:pt x="23465" y="11824"/>
                    <a:pt x="23579" y="11710"/>
                    <a:pt x="23670" y="11550"/>
                  </a:cubicBezTo>
                  <a:cubicBezTo>
                    <a:pt x="23762" y="11390"/>
                    <a:pt x="23785" y="11208"/>
                    <a:pt x="23785" y="11025"/>
                  </a:cubicBezTo>
                  <a:cubicBezTo>
                    <a:pt x="23785" y="10957"/>
                    <a:pt x="23739" y="10820"/>
                    <a:pt x="23739" y="10774"/>
                  </a:cubicBezTo>
                  <a:cubicBezTo>
                    <a:pt x="23772" y="10611"/>
                    <a:pt x="23886" y="10529"/>
                    <a:pt x="24015" y="10529"/>
                  </a:cubicBezTo>
                  <a:cubicBezTo>
                    <a:pt x="24066" y="10529"/>
                    <a:pt x="24120" y="10542"/>
                    <a:pt x="24173" y="10569"/>
                  </a:cubicBezTo>
                  <a:cubicBezTo>
                    <a:pt x="24310" y="10637"/>
                    <a:pt x="24378" y="10705"/>
                    <a:pt x="24515" y="10728"/>
                  </a:cubicBezTo>
                  <a:cubicBezTo>
                    <a:pt x="24561" y="10743"/>
                    <a:pt x="24609" y="10749"/>
                    <a:pt x="24658" y="10749"/>
                  </a:cubicBezTo>
                  <a:cubicBezTo>
                    <a:pt x="24756" y="10749"/>
                    <a:pt x="24857" y="10728"/>
                    <a:pt x="24949" y="10728"/>
                  </a:cubicBezTo>
                  <a:cubicBezTo>
                    <a:pt x="25067" y="10728"/>
                    <a:pt x="25150" y="10736"/>
                    <a:pt x="25223" y="10736"/>
                  </a:cubicBezTo>
                  <a:cubicBezTo>
                    <a:pt x="25333" y="10736"/>
                    <a:pt x="25423" y="10719"/>
                    <a:pt x="25588" y="10637"/>
                  </a:cubicBezTo>
                  <a:cubicBezTo>
                    <a:pt x="25702" y="10575"/>
                    <a:pt x="25793" y="10560"/>
                    <a:pt x="25884" y="10560"/>
                  </a:cubicBezTo>
                  <a:cubicBezTo>
                    <a:pt x="25968" y="10560"/>
                    <a:pt x="26052" y="10572"/>
                    <a:pt x="26155" y="10572"/>
                  </a:cubicBezTo>
                  <a:cubicBezTo>
                    <a:pt x="26185" y="10572"/>
                    <a:pt x="26216" y="10571"/>
                    <a:pt x="26250" y="10569"/>
                  </a:cubicBezTo>
                  <a:cubicBezTo>
                    <a:pt x="26416" y="10569"/>
                    <a:pt x="26521" y="10520"/>
                    <a:pt x="26654" y="10520"/>
                  </a:cubicBezTo>
                  <a:cubicBezTo>
                    <a:pt x="26704" y="10520"/>
                    <a:pt x="26758" y="10527"/>
                    <a:pt x="26820" y="10546"/>
                  </a:cubicBezTo>
                  <a:cubicBezTo>
                    <a:pt x="26843" y="10432"/>
                    <a:pt x="26752" y="10317"/>
                    <a:pt x="26843" y="10226"/>
                  </a:cubicBezTo>
                  <a:cubicBezTo>
                    <a:pt x="26878" y="10203"/>
                    <a:pt x="26922" y="10193"/>
                    <a:pt x="26968" y="10193"/>
                  </a:cubicBezTo>
                  <a:cubicBezTo>
                    <a:pt x="27105" y="10193"/>
                    <a:pt x="27266" y="10278"/>
                    <a:pt x="27300" y="10363"/>
                  </a:cubicBezTo>
                  <a:cubicBezTo>
                    <a:pt x="27459" y="10614"/>
                    <a:pt x="27231" y="10911"/>
                    <a:pt x="27574" y="11025"/>
                  </a:cubicBezTo>
                  <a:cubicBezTo>
                    <a:pt x="27756" y="11093"/>
                    <a:pt x="27825" y="11093"/>
                    <a:pt x="27984" y="11230"/>
                  </a:cubicBezTo>
                  <a:cubicBezTo>
                    <a:pt x="28076" y="11322"/>
                    <a:pt x="28213" y="11413"/>
                    <a:pt x="28327" y="11459"/>
                  </a:cubicBezTo>
                  <a:cubicBezTo>
                    <a:pt x="28441" y="11527"/>
                    <a:pt x="28555" y="11550"/>
                    <a:pt x="28692" y="11550"/>
                  </a:cubicBezTo>
                  <a:cubicBezTo>
                    <a:pt x="28966" y="11504"/>
                    <a:pt x="28897" y="11413"/>
                    <a:pt x="29012" y="11208"/>
                  </a:cubicBezTo>
                  <a:cubicBezTo>
                    <a:pt x="29103" y="11002"/>
                    <a:pt x="29285" y="10979"/>
                    <a:pt x="29034" y="10842"/>
                  </a:cubicBezTo>
                  <a:cubicBezTo>
                    <a:pt x="28897" y="10751"/>
                    <a:pt x="28715" y="10774"/>
                    <a:pt x="28601" y="10614"/>
                  </a:cubicBezTo>
                  <a:cubicBezTo>
                    <a:pt x="28509" y="10500"/>
                    <a:pt x="28555" y="10340"/>
                    <a:pt x="28487" y="10203"/>
                  </a:cubicBezTo>
                  <a:cubicBezTo>
                    <a:pt x="28418" y="10066"/>
                    <a:pt x="28304" y="9998"/>
                    <a:pt x="28190" y="9929"/>
                  </a:cubicBezTo>
                  <a:cubicBezTo>
                    <a:pt x="27916" y="9792"/>
                    <a:pt x="27688" y="9541"/>
                    <a:pt x="27414" y="9427"/>
                  </a:cubicBezTo>
                  <a:cubicBezTo>
                    <a:pt x="27116" y="9328"/>
                    <a:pt x="26800" y="9263"/>
                    <a:pt x="26467" y="9263"/>
                  </a:cubicBezTo>
                  <a:cubicBezTo>
                    <a:pt x="26418" y="9263"/>
                    <a:pt x="26368" y="9265"/>
                    <a:pt x="26318" y="9267"/>
                  </a:cubicBezTo>
                  <a:cubicBezTo>
                    <a:pt x="26158" y="9290"/>
                    <a:pt x="25999" y="9336"/>
                    <a:pt x="25816" y="9382"/>
                  </a:cubicBezTo>
                  <a:cubicBezTo>
                    <a:pt x="25679" y="9450"/>
                    <a:pt x="25496" y="9450"/>
                    <a:pt x="25337" y="9496"/>
                  </a:cubicBezTo>
                  <a:cubicBezTo>
                    <a:pt x="25268" y="9519"/>
                    <a:pt x="25040" y="9587"/>
                    <a:pt x="24994" y="9633"/>
                  </a:cubicBezTo>
                  <a:cubicBezTo>
                    <a:pt x="24926" y="9701"/>
                    <a:pt x="24903" y="9929"/>
                    <a:pt x="24926" y="10044"/>
                  </a:cubicBezTo>
                  <a:cubicBezTo>
                    <a:pt x="24652" y="9952"/>
                    <a:pt x="24720" y="9701"/>
                    <a:pt x="24538" y="9541"/>
                  </a:cubicBezTo>
                  <a:cubicBezTo>
                    <a:pt x="24424" y="9427"/>
                    <a:pt x="24195" y="9427"/>
                    <a:pt x="24127" y="9290"/>
                  </a:cubicBezTo>
                  <a:cubicBezTo>
                    <a:pt x="24081" y="9153"/>
                    <a:pt x="24150" y="8994"/>
                    <a:pt x="24241" y="8902"/>
                  </a:cubicBezTo>
                  <a:cubicBezTo>
                    <a:pt x="24344" y="8811"/>
                    <a:pt x="24469" y="8800"/>
                    <a:pt x="24595" y="8800"/>
                  </a:cubicBezTo>
                  <a:cubicBezTo>
                    <a:pt x="24637" y="8800"/>
                    <a:pt x="24679" y="8801"/>
                    <a:pt x="24720" y="8801"/>
                  </a:cubicBezTo>
                  <a:cubicBezTo>
                    <a:pt x="24802" y="8801"/>
                    <a:pt x="24880" y="8796"/>
                    <a:pt x="24949" y="8765"/>
                  </a:cubicBezTo>
                  <a:cubicBezTo>
                    <a:pt x="24903" y="8583"/>
                    <a:pt x="24561" y="8514"/>
                    <a:pt x="24652" y="8332"/>
                  </a:cubicBezTo>
                  <a:cubicBezTo>
                    <a:pt x="24700" y="8236"/>
                    <a:pt x="24936" y="8196"/>
                    <a:pt x="25121" y="8196"/>
                  </a:cubicBezTo>
                  <a:cubicBezTo>
                    <a:pt x="25202" y="8196"/>
                    <a:pt x="25272" y="8204"/>
                    <a:pt x="25314" y="8218"/>
                  </a:cubicBezTo>
                  <a:cubicBezTo>
                    <a:pt x="25428" y="8240"/>
                    <a:pt x="25679" y="8377"/>
                    <a:pt x="25748" y="8491"/>
                  </a:cubicBezTo>
                  <a:cubicBezTo>
                    <a:pt x="25839" y="8651"/>
                    <a:pt x="25725" y="8834"/>
                    <a:pt x="25748" y="8971"/>
                  </a:cubicBezTo>
                  <a:cubicBezTo>
                    <a:pt x="25765" y="9125"/>
                    <a:pt x="25910" y="9202"/>
                    <a:pt x="26059" y="9202"/>
                  </a:cubicBezTo>
                  <a:cubicBezTo>
                    <a:pt x="26108" y="9202"/>
                    <a:pt x="26158" y="9193"/>
                    <a:pt x="26204" y="9176"/>
                  </a:cubicBezTo>
                  <a:cubicBezTo>
                    <a:pt x="26409" y="9108"/>
                    <a:pt x="26524" y="8834"/>
                    <a:pt x="26661" y="8697"/>
                  </a:cubicBezTo>
                  <a:cubicBezTo>
                    <a:pt x="26866" y="8514"/>
                    <a:pt x="27140" y="8491"/>
                    <a:pt x="27163" y="8218"/>
                  </a:cubicBezTo>
                  <a:cubicBezTo>
                    <a:pt x="27186" y="7989"/>
                    <a:pt x="27140" y="7829"/>
                    <a:pt x="27277" y="7601"/>
                  </a:cubicBezTo>
                  <a:cubicBezTo>
                    <a:pt x="27345" y="7487"/>
                    <a:pt x="27437" y="7350"/>
                    <a:pt x="27551" y="7259"/>
                  </a:cubicBezTo>
                  <a:cubicBezTo>
                    <a:pt x="27756" y="7076"/>
                    <a:pt x="27825" y="7122"/>
                    <a:pt x="27825" y="6848"/>
                  </a:cubicBezTo>
                  <a:cubicBezTo>
                    <a:pt x="27825" y="6528"/>
                    <a:pt x="27825" y="6369"/>
                    <a:pt x="28099" y="6140"/>
                  </a:cubicBezTo>
                  <a:cubicBezTo>
                    <a:pt x="28030" y="6026"/>
                    <a:pt x="28144" y="5798"/>
                    <a:pt x="28099" y="5615"/>
                  </a:cubicBezTo>
                  <a:cubicBezTo>
                    <a:pt x="28053" y="5501"/>
                    <a:pt x="27939" y="5433"/>
                    <a:pt x="27893" y="5342"/>
                  </a:cubicBezTo>
                  <a:cubicBezTo>
                    <a:pt x="27825" y="5205"/>
                    <a:pt x="27847" y="5068"/>
                    <a:pt x="27802" y="4931"/>
                  </a:cubicBezTo>
                  <a:cubicBezTo>
                    <a:pt x="27711" y="4748"/>
                    <a:pt x="27596" y="4565"/>
                    <a:pt x="27459" y="4406"/>
                  </a:cubicBezTo>
                  <a:cubicBezTo>
                    <a:pt x="27300" y="4155"/>
                    <a:pt x="27140" y="4155"/>
                    <a:pt x="26843" y="4132"/>
                  </a:cubicBezTo>
                  <a:cubicBezTo>
                    <a:pt x="26823" y="4131"/>
                    <a:pt x="26802" y="4130"/>
                    <a:pt x="26780" y="4130"/>
                  </a:cubicBezTo>
                  <a:cubicBezTo>
                    <a:pt x="26612" y="4130"/>
                    <a:pt x="26406" y="4163"/>
                    <a:pt x="26218" y="4163"/>
                  </a:cubicBezTo>
                  <a:cubicBezTo>
                    <a:pt x="25993" y="4163"/>
                    <a:pt x="25795" y="4115"/>
                    <a:pt x="25725" y="3904"/>
                  </a:cubicBezTo>
                  <a:cubicBezTo>
                    <a:pt x="25588" y="3493"/>
                    <a:pt x="25200" y="3127"/>
                    <a:pt x="24766" y="2991"/>
                  </a:cubicBezTo>
                  <a:cubicBezTo>
                    <a:pt x="24538" y="2922"/>
                    <a:pt x="24241" y="2876"/>
                    <a:pt x="24013" y="2876"/>
                  </a:cubicBezTo>
                  <a:cubicBezTo>
                    <a:pt x="23716" y="2899"/>
                    <a:pt x="23579" y="3036"/>
                    <a:pt x="23328" y="3127"/>
                  </a:cubicBezTo>
                  <a:cubicBezTo>
                    <a:pt x="23272" y="3147"/>
                    <a:pt x="23224" y="3156"/>
                    <a:pt x="23181" y="3156"/>
                  </a:cubicBezTo>
                  <a:cubicBezTo>
                    <a:pt x="22980" y="3156"/>
                    <a:pt x="22900" y="2962"/>
                    <a:pt x="22712" y="2831"/>
                  </a:cubicBezTo>
                  <a:cubicBezTo>
                    <a:pt x="22620" y="2762"/>
                    <a:pt x="22484" y="2694"/>
                    <a:pt x="22392" y="2694"/>
                  </a:cubicBezTo>
                  <a:cubicBezTo>
                    <a:pt x="22375" y="2692"/>
                    <a:pt x="22359" y="2691"/>
                    <a:pt x="22345" y="2691"/>
                  </a:cubicBezTo>
                  <a:cubicBezTo>
                    <a:pt x="22167" y="2691"/>
                    <a:pt x="22177" y="2815"/>
                    <a:pt x="22050" y="2899"/>
                  </a:cubicBezTo>
                  <a:cubicBezTo>
                    <a:pt x="21822" y="3013"/>
                    <a:pt x="21548" y="2968"/>
                    <a:pt x="21319" y="3082"/>
                  </a:cubicBezTo>
                  <a:cubicBezTo>
                    <a:pt x="21023" y="3219"/>
                    <a:pt x="20931" y="3310"/>
                    <a:pt x="20954" y="3584"/>
                  </a:cubicBezTo>
                  <a:cubicBezTo>
                    <a:pt x="20954" y="3698"/>
                    <a:pt x="21000" y="3812"/>
                    <a:pt x="20909" y="3881"/>
                  </a:cubicBezTo>
                  <a:cubicBezTo>
                    <a:pt x="20887" y="3894"/>
                    <a:pt x="20862" y="3899"/>
                    <a:pt x="20834" y="3899"/>
                  </a:cubicBezTo>
                  <a:cubicBezTo>
                    <a:pt x="20715" y="3899"/>
                    <a:pt x="20558" y="3795"/>
                    <a:pt x="20521" y="3721"/>
                  </a:cubicBezTo>
                  <a:cubicBezTo>
                    <a:pt x="20475" y="3652"/>
                    <a:pt x="20543" y="3538"/>
                    <a:pt x="20498" y="3470"/>
                  </a:cubicBezTo>
                  <a:cubicBezTo>
                    <a:pt x="20429" y="3356"/>
                    <a:pt x="20178" y="3333"/>
                    <a:pt x="20041" y="3310"/>
                  </a:cubicBezTo>
                  <a:cubicBezTo>
                    <a:pt x="20010" y="3308"/>
                    <a:pt x="19979" y="3306"/>
                    <a:pt x="19948" y="3306"/>
                  </a:cubicBezTo>
                  <a:cubicBezTo>
                    <a:pt x="19695" y="3306"/>
                    <a:pt x="19487" y="3386"/>
                    <a:pt x="19242" y="3447"/>
                  </a:cubicBezTo>
                  <a:cubicBezTo>
                    <a:pt x="19197" y="3447"/>
                    <a:pt x="19083" y="3470"/>
                    <a:pt x="19037" y="3493"/>
                  </a:cubicBezTo>
                  <a:cubicBezTo>
                    <a:pt x="18946" y="3584"/>
                    <a:pt x="19014" y="3607"/>
                    <a:pt x="18991" y="3721"/>
                  </a:cubicBezTo>
                  <a:cubicBezTo>
                    <a:pt x="18938" y="3845"/>
                    <a:pt x="18857" y="3859"/>
                    <a:pt x="18727" y="3859"/>
                  </a:cubicBezTo>
                  <a:cubicBezTo>
                    <a:pt x="18690" y="3859"/>
                    <a:pt x="18649" y="3858"/>
                    <a:pt x="18603" y="3858"/>
                  </a:cubicBezTo>
                  <a:cubicBezTo>
                    <a:pt x="18421" y="3858"/>
                    <a:pt x="18284" y="3881"/>
                    <a:pt x="18101" y="3904"/>
                  </a:cubicBezTo>
                  <a:cubicBezTo>
                    <a:pt x="18010" y="3926"/>
                    <a:pt x="17827" y="3904"/>
                    <a:pt x="17736" y="3949"/>
                  </a:cubicBezTo>
                  <a:cubicBezTo>
                    <a:pt x="17508" y="4063"/>
                    <a:pt x="17713" y="4383"/>
                    <a:pt x="17439" y="4497"/>
                  </a:cubicBezTo>
                  <a:cubicBezTo>
                    <a:pt x="17422" y="4297"/>
                    <a:pt x="17406" y="4073"/>
                    <a:pt x="17283" y="4073"/>
                  </a:cubicBezTo>
                  <a:cubicBezTo>
                    <a:pt x="17237" y="4073"/>
                    <a:pt x="17177" y="4103"/>
                    <a:pt x="17097" y="4177"/>
                  </a:cubicBezTo>
                  <a:cubicBezTo>
                    <a:pt x="17058" y="4216"/>
                    <a:pt x="17003" y="4352"/>
                    <a:pt x="16932" y="4352"/>
                  </a:cubicBezTo>
                  <a:cubicBezTo>
                    <a:pt x="16919" y="4352"/>
                    <a:pt x="16905" y="4348"/>
                    <a:pt x="16891" y="4337"/>
                  </a:cubicBezTo>
                  <a:cubicBezTo>
                    <a:pt x="16823" y="4292"/>
                    <a:pt x="16869" y="4109"/>
                    <a:pt x="16891" y="4040"/>
                  </a:cubicBezTo>
                  <a:cubicBezTo>
                    <a:pt x="16823" y="3881"/>
                    <a:pt x="16800" y="3789"/>
                    <a:pt x="16617" y="3652"/>
                  </a:cubicBezTo>
                  <a:cubicBezTo>
                    <a:pt x="16480" y="3538"/>
                    <a:pt x="16344" y="3447"/>
                    <a:pt x="16161" y="3447"/>
                  </a:cubicBezTo>
                  <a:cubicBezTo>
                    <a:pt x="15982" y="3431"/>
                    <a:pt x="15733" y="3357"/>
                    <a:pt x="15548" y="3357"/>
                  </a:cubicBezTo>
                  <a:cubicBezTo>
                    <a:pt x="15473" y="3357"/>
                    <a:pt x="15408" y="3369"/>
                    <a:pt x="15362" y="3401"/>
                  </a:cubicBezTo>
                  <a:cubicBezTo>
                    <a:pt x="15233" y="3475"/>
                    <a:pt x="15179" y="4009"/>
                    <a:pt x="14982" y="4009"/>
                  </a:cubicBezTo>
                  <a:cubicBezTo>
                    <a:pt x="14935" y="4009"/>
                    <a:pt x="14880" y="3979"/>
                    <a:pt x="14814" y="3904"/>
                  </a:cubicBezTo>
                  <a:cubicBezTo>
                    <a:pt x="14723" y="3812"/>
                    <a:pt x="14791" y="3630"/>
                    <a:pt x="14769" y="3515"/>
                  </a:cubicBezTo>
                  <a:cubicBezTo>
                    <a:pt x="14723" y="3356"/>
                    <a:pt x="14654" y="3264"/>
                    <a:pt x="14609" y="3105"/>
                  </a:cubicBezTo>
                  <a:cubicBezTo>
                    <a:pt x="14563" y="2854"/>
                    <a:pt x="14609" y="2420"/>
                    <a:pt x="14449" y="2214"/>
                  </a:cubicBezTo>
                  <a:cubicBezTo>
                    <a:pt x="14358" y="2100"/>
                    <a:pt x="14175" y="2032"/>
                    <a:pt x="14061" y="1941"/>
                  </a:cubicBezTo>
                  <a:cubicBezTo>
                    <a:pt x="13947" y="1849"/>
                    <a:pt x="13833" y="1735"/>
                    <a:pt x="13719" y="1621"/>
                  </a:cubicBezTo>
                  <a:cubicBezTo>
                    <a:pt x="13468" y="1393"/>
                    <a:pt x="13194" y="1438"/>
                    <a:pt x="12920" y="1256"/>
                  </a:cubicBezTo>
                  <a:cubicBezTo>
                    <a:pt x="12600" y="1050"/>
                    <a:pt x="12395" y="959"/>
                    <a:pt x="12030" y="913"/>
                  </a:cubicBezTo>
                  <a:cubicBezTo>
                    <a:pt x="11253" y="799"/>
                    <a:pt x="10729" y="183"/>
                    <a:pt x="999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6316500" y="3176900"/>
              <a:ext cx="60500" cy="46500"/>
            </a:xfrm>
            <a:custGeom>
              <a:rect b="b" l="l" r="r" t="t"/>
              <a:pathLst>
                <a:path extrusionOk="0" h="1860" w="2420">
                  <a:moveTo>
                    <a:pt x="1384" y="0"/>
                  </a:moveTo>
                  <a:cubicBezTo>
                    <a:pt x="1370" y="0"/>
                    <a:pt x="1358" y="6"/>
                    <a:pt x="1347" y="18"/>
                  </a:cubicBezTo>
                  <a:cubicBezTo>
                    <a:pt x="1210" y="177"/>
                    <a:pt x="1073" y="383"/>
                    <a:pt x="868" y="497"/>
                  </a:cubicBezTo>
                  <a:cubicBezTo>
                    <a:pt x="800" y="539"/>
                    <a:pt x="727" y="553"/>
                    <a:pt x="652" y="553"/>
                  </a:cubicBezTo>
                  <a:cubicBezTo>
                    <a:pt x="523" y="553"/>
                    <a:pt x="389" y="511"/>
                    <a:pt x="274" y="497"/>
                  </a:cubicBezTo>
                  <a:cubicBezTo>
                    <a:pt x="244" y="489"/>
                    <a:pt x="211" y="484"/>
                    <a:pt x="179" y="484"/>
                  </a:cubicBezTo>
                  <a:cubicBezTo>
                    <a:pt x="114" y="484"/>
                    <a:pt x="53" y="505"/>
                    <a:pt x="23" y="565"/>
                  </a:cubicBezTo>
                  <a:cubicBezTo>
                    <a:pt x="0" y="611"/>
                    <a:pt x="46" y="725"/>
                    <a:pt x="46" y="794"/>
                  </a:cubicBezTo>
                  <a:cubicBezTo>
                    <a:pt x="46" y="885"/>
                    <a:pt x="23" y="976"/>
                    <a:pt x="91" y="1045"/>
                  </a:cubicBezTo>
                  <a:cubicBezTo>
                    <a:pt x="206" y="1159"/>
                    <a:pt x="365" y="1204"/>
                    <a:pt x="502" y="1227"/>
                  </a:cubicBezTo>
                  <a:cubicBezTo>
                    <a:pt x="708" y="1273"/>
                    <a:pt x="959" y="1364"/>
                    <a:pt x="1187" y="1433"/>
                  </a:cubicBezTo>
                  <a:cubicBezTo>
                    <a:pt x="1301" y="1478"/>
                    <a:pt x="1393" y="1501"/>
                    <a:pt x="1507" y="1593"/>
                  </a:cubicBezTo>
                  <a:cubicBezTo>
                    <a:pt x="1598" y="1661"/>
                    <a:pt x="1666" y="1752"/>
                    <a:pt x="1758" y="1798"/>
                  </a:cubicBezTo>
                  <a:cubicBezTo>
                    <a:pt x="1829" y="1829"/>
                    <a:pt x="1969" y="1859"/>
                    <a:pt x="2102" y="1859"/>
                  </a:cubicBezTo>
                  <a:cubicBezTo>
                    <a:pt x="2266" y="1859"/>
                    <a:pt x="2420" y="1812"/>
                    <a:pt x="2420" y="1661"/>
                  </a:cubicBezTo>
                  <a:cubicBezTo>
                    <a:pt x="2420" y="1478"/>
                    <a:pt x="2374" y="1227"/>
                    <a:pt x="2214" y="1090"/>
                  </a:cubicBezTo>
                  <a:cubicBezTo>
                    <a:pt x="2123" y="1022"/>
                    <a:pt x="2054" y="953"/>
                    <a:pt x="1986" y="839"/>
                  </a:cubicBezTo>
                  <a:cubicBezTo>
                    <a:pt x="1895" y="725"/>
                    <a:pt x="1940" y="679"/>
                    <a:pt x="1940" y="543"/>
                  </a:cubicBezTo>
                  <a:cubicBezTo>
                    <a:pt x="1986" y="337"/>
                    <a:pt x="1895" y="314"/>
                    <a:pt x="1712" y="246"/>
                  </a:cubicBezTo>
                  <a:cubicBezTo>
                    <a:pt x="1598" y="200"/>
                    <a:pt x="1507" y="132"/>
                    <a:pt x="1438" y="18"/>
                  </a:cubicBezTo>
                  <a:cubicBezTo>
                    <a:pt x="1415" y="6"/>
                    <a:pt x="1398" y="0"/>
                    <a:pt x="138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5413750" y="3328000"/>
              <a:ext cx="1046000" cy="483375"/>
            </a:xfrm>
            <a:custGeom>
              <a:rect b="b" l="l" r="r" t="t"/>
              <a:pathLst>
                <a:path extrusionOk="0" h="19335" w="41840">
                  <a:moveTo>
                    <a:pt x="24708" y="1"/>
                  </a:moveTo>
                  <a:cubicBezTo>
                    <a:pt x="24582" y="1"/>
                    <a:pt x="24502" y="87"/>
                    <a:pt x="24515" y="319"/>
                  </a:cubicBezTo>
                  <a:cubicBezTo>
                    <a:pt x="24515" y="684"/>
                    <a:pt x="25177" y="1255"/>
                    <a:pt x="24652" y="1506"/>
                  </a:cubicBezTo>
                  <a:cubicBezTo>
                    <a:pt x="24515" y="1597"/>
                    <a:pt x="24378" y="1574"/>
                    <a:pt x="24287" y="1597"/>
                  </a:cubicBezTo>
                  <a:cubicBezTo>
                    <a:pt x="24218" y="1620"/>
                    <a:pt x="24150" y="1643"/>
                    <a:pt x="24104" y="1757"/>
                  </a:cubicBezTo>
                  <a:cubicBezTo>
                    <a:pt x="24058" y="1848"/>
                    <a:pt x="24081" y="2031"/>
                    <a:pt x="24036" y="2099"/>
                  </a:cubicBezTo>
                  <a:cubicBezTo>
                    <a:pt x="23921" y="2236"/>
                    <a:pt x="23693" y="2145"/>
                    <a:pt x="23602" y="2259"/>
                  </a:cubicBezTo>
                  <a:cubicBezTo>
                    <a:pt x="23396" y="2442"/>
                    <a:pt x="23739" y="2784"/>
                    <a:pt x="23739" y="3012"/>
                  </a:cubicBezTo>
                  <a:cubicBezTo>
                    <a:pt x="23762" y="3241"/>
                    <a:pt x="23716" y="3560"/>
                    <a:pt x="23716" y="3788"/>
                  </a:cubicBezTo>
                  <a:cubicBezTo>
                    <a:pt x="23698" y="4139"/>
                    <a:pt x="23590" y="4251"/>
                    <a:pt x="23444" y="4251"/>
                  </a:cubicBezTo>
                  <a:cubicBezTo>
                    <a:pt x="23228" y="4251"/>
                    <a:pt x="22929" y="4007"/>
                    <a:pt x="22712" y="3925"/>
                  </a:cubicBezTo>
                  <a:cubicBezTo>
                    <a:pt x="22614" y="3896"/>
                    <a:pt x="22499" y="3888"/>
                    <a:pt x="22381" y="3888"/>
                  </a:cubicBezTo>
                  <a:cubicBezTo>
                    <a:pt x="22222" y="3888"/>
                    <a:pt x="22056" y="3903"/>
                    <a:pt x="21913" y="3903"/>
                  </a:cubicBezTo>
                  <a:cubicBezTo>
                    <a:pt x="21753" y="3903"/>
                    <a:pt x="21639" y="3903"/>
                    <a:pt x="21548" y="3880"/>
                  </a:cubicBezTo>
                  <a:cubicBezTo>
                    <a:pt x="21342" y="4040"/>
                    <a:pt x="21182" y="4291"/>
                    <a:pt x="21068" y="4428"/>
                  </a:cubicBezTo>
                  <a:cubicBezTo>
                    <a:pt x="20952" y="4603"/>
                    <a:pt x="20570" y="5092"/>
                    <a:pt x="20276" y="5092"/>
                  </a:cubicBezTo>
                  <a:cubicBezTo>
                    <a:pt x="20225" y="5092"/>
                    <a:pt x="20176" y="5078"/>
                    <a:pt x="20132" y="5044"/>
                  </a:cubicBezTo>
                  <a:cubicBezTo>
                    <a:pt x="20041" y="4975"/>
                    <a:pt x="20018" y="4564"/>
                    <a:pt x="19995" y="4450"/>
                  </a:cubicBezTo>
                  <a:cubicBezTo>
                    <a:pt x="19950" y="4199"/>
                    <a:pt x="19927" y="3948"/>
                    <a:pt x="19881" y="3697"/>
                  </a:cubicBezTo>
                  <a:cubicBezTo>
                    <a:pt x="19836" y="3446"/>
                    <a:pt x="19836" y="3355"/>
                    <a:pt x="19585" y="3309"/>
                  </a:cubicBezTo>
                  <a:cubicBezTo>
                    <a:pt x="19544" y="3303"/>
                    <a:pt x="19508" y="3300"/>
                    <a:pt x="19474" y="3300"/>
                  </a:cubicBezTo>
                  <a:cubicBezTo>
                    <a:pt x="19243" y="3300"/>
                    <a:pt x="19171" y="3438"/>
                    <a:pt x="19151" y="3697"/>
                  </a:cubicBezTo>
                  <a:cubicBezTo>
                    <a:pt x="19128" y="4108"/>
                    <a:pt x="19265" y="4496"/>
                    <a:pt x="19060" y="4907"/>
                  </a:cubicBezTo>
                  <a:cubicBezTo>
                    <a:pt x="18946" y="5112"/>
                    <a:pt x="18900" y="5204"/>
                    <a:pt x="18854" y="5432"/>
                  </a:cubicBezTo>
                  <a:cubicBezTo>
                    <a:pt x="18809" y="5614"/>
                    <a:pt x="18740" y="5797"/>
                    <a:pt x="18558" y="5866"/>
                  </a:cubicBezTo>
                  <a:cubicBezTo>
                    <a:pt x="18489" y="5894"/>
                    <a:pt x="18421" y="5906"/>
                    <a:pt x="18354" y="5906"/>
                  </a:cubicBezTo>
                  <a:cubicBezTo>
                    <a:pt x="18042" y="5906"/>
                    <a:pt x="17748" y="5648"/>
                    <a:pt x="17485" y="5592"/>
                  </a:cubicBezTo>
                  <a:cubicBezTo>
                    <a:pt x="17430" y="5583"/>
                    <a:pt x="17380" y="5579"/>
                    <a:pt x="17334" y="5579"/>
                  </a:cubicBezTo>
                  <a:cubicBezTo>
                    <a:pt x="16763" y="5579"/>
                    <a:pt x="16809" y="6200"/>
                    <a:pt x="16640" y="6664"/>
                  </a:cubicBezTo>
                  <a:cubicBezTo>
                    <a:pt x="16526" y="7007"/>
                    <a:pt x="16275" y="7372"/>
                    <a:pt x="16206" y="7714"/>
                  </a:cubicBezTo>
                  <a:cubicBezTo>
                    <a:pt x="16161" y="7943"/>
                    <a:pt x="16206" y="8239"/>
                    <a:pt x="16206" y="8490"/>
                  </a:cubicBezTo>
                  <a:cubicBezTo>
                    <a:pt x="16206" y="9061"/>
                    <a:pt x="16275" y="9335"/>
                    <a:pt x="15727" y="9586"/>
                  </a:cubicBezTo>
                  <a:cubicBezTo>
                    <a:pt x="15704" y="9837"/>
                    <a:pt x="15841" y="10088"/>
                    <a:pt x="15864" y="10339"/>
                  </a:cubicBezTo>
                  <a:cubicBezTo>
                    <a:pt x="15910" y="10545"/>
                    <a:pt x="15864" y="10796"/>
                    <a:pt x="15887" y="11001"/>
                  </a:cubicBezTo>
                  <a:cubicBezTo>
                    <a:pt x="15933" y="11572"/>
                    <a:pt x="16115" y="12120"/>
                    <a:pt x="16092" y="12690"/>
                  </a:cubicBezTo>
                  <a:cubicBezTo>
                    <a:pt x="16092" y="13192"/>
                    <a:pt x="15704" y="13603"/>
                    <a:pt x="15316" y="13900"/>
                  </a:cubicBezTo>
                  <a:cubicBezTo>
                    <a:pt x="14951" y="14220"/>
                    <a:pt x="14426" y="14722"/>
                    <a:pt x="13924" y="14790"/>
                  </a:cubicBezTo>
                  <a:cubicBezTo>
                    <a:pt x="13846" y="14802"/>
                    <a:pt x="13769" y="14807"/>
                    <a:pt x="13693" y="14807"/>
                  </a:cubicBezTo>
                  <a:cubicBezTo>
                    <a:pt x="13227" y="14807"/>
                    <a:pt x="12796" y="14621"/>
                    <a:pt x="12357" y="14621"/>
                  </a:cubicBezTo>
                  <a:cubicBezTo>
                    <a:pt x="12301" y="14621"/>
                    <a:pt x="12245" y="14624"/>
                    <a:pt x="12189" y="14630"/>
                  </a:cubicBezTo>
                  <a:cubicBezTo>
                    <a:pt x="12144" y="14950"/>
                    <a:pt x="12121" y="15361"/>
                    <a:pt x="12372" y="15612"/>
                  </a:cubicBezTo>
                  <a:cubicBezTo>
                    <a:pt x="12399" y="15694"/>
                    <a:pt x="12312" y="15711"/>
                    <a:pt x="12217" y="15711"/>
                  </a:cubicBezTo>
                  <a:cubicBezTo>
                    <a:pt x="12155" y="15711"/>
                    <a:pt x="12089" y="15703"/>
                    <a:pt x="12052" y="15703"/>
                  </a:cubicBezTo>
                  <a:cubicBezTo>
                    <a:pt x="11847" y="15703"/>
                    <a:pt x="11687" y="15589"/>
                    <a:pt x="11527" y="15521"/>
                  </a:cubicBezTo>
                  <a:cubicBezTo>
                    <a:pt x="11390" y="15429"/>
                    <a:pt x="11231" y="15292"/>
                    <a:pt x="11071" y="15292"/>
                  </a:cubicBezTo>
                  <a:cubicBezTo>
                    <a:pt x="10843" y="15315"/>
                    <a:pt x="10911" y="15543"/>
                    <a:pt x="10797" y="15680"/>
                  </a:cubicBezTo>
                  <a:cubicBezTo>
                    <a:pt x="10741" y="15736"/>
                    <a:pt x="10674" y="15754"/>
                    <a:pt x="10603" y="15754"/>
                  </a:cubicBezTo>
                  <a:cubicBezTo>
                    <a:pt x="10500" y="15754"/>
                    <a:pt x="10389" y="15717"/>
                    <a:pt x="10295" y="15703"/>
                  </a:cubicBezTo>
                  <a:cubicBezTo>
                    <a:pt x="10275" y="15701"/>
                    <a:pt x="10256" y="15700"/>
                    <a:pt x="10238" y="15700"/>
                  </a:cubicBezTo>
                  <a:cubicBezTo>
                    <a:pt x="10087" y="15700"/>
                    <a:pt x="9983" y="15777"/>
                    <a:pt x="9861" y="15817"/>
                  </a:cubicBezTo>
                  <a:cubicBezTo>
                    <a:pt x="9798" y="15833"/>
                    <a:pt x="9713" y="15860"/>
                    <a:pt x="9629" y="15860"/>
                  </a:cubicBezTo>
                  <a:cubicBezTo>
                    <a:pt x="9592" y="15860"/>
                    <a:pt x="9554" y="15854"/>
                    <a:pt x="9519" y="15840"/>
                  </a:cubicBezTo>
                  <a:cubicBezTo>
                    <a:pt x="9359" y="15795"/>
                    <a:pt x="9290" y="15635"/>
                    <a:pt x="9131" y="15612"/>
                  </a:cubicBezTo>
                  <a:cubicBezTo>
                    <a:pt x="9104" y="15608"/>
                    <a:pt x="9079" y="15607"/>
                    <a:pt x="9056" y="15607"/>
                  </a:cubicBezTo>
                  <a:cubicBezTo>
                    <a:pt x="9009" y="15607"/>
                    <a:pt x="8968" y="15612"/>
                    <a:pt x="8928" y="15612"/>
                  </a:cubicBezTo>
                  <a:cubicBezTo>
                    <a:pt x="8868" y="15612"/>
                    <a:pt x="8811" y="15601"/>
                    <a:pt x="8743" y="15543"/>
                  </a:cubicBezTo>
                  <a:cubicBezTo>
                    <a:pt x="8628" y="15429"/>
                    <a:pt x="8583" y="15292"/>
                    <a:pt x="8492" y="15178"/>
                  </a:cubicBezTo>
                  <a:cubicBezTo>
                    <a:pt x="8424" y="15091"/>
                    <a:pt x="8359" y="15059"/>
                    <a:pt x="8295" y="15059"/>
                  </a:cubicBezTo>
                  <a:cubicBezTo>
                    <a:pt x="8141" y="15059"/>
                    <a:pt x="7991" y="15244"/>
                    <a:pt x="7830" y="15292"/>
                  </a:cubicBezTo>
                  <a:cubicBezTo>
                    <a:pt x="7809" y="15296"/>
                    <a:pt x="7789" y="15297"/>
                    <a:pt x="7769" y="15297"/>
                  </a:cubicBezTo>
                  <a:cubicBezTo>
                    <a:pt x="7693" y="15297"/>
                    <a:pt x="7624" y="15276"/>
                    <a:pt x="7564" y="15276"/>
                  </a:cubicBezTo>
                  <a:cubicBezTo>
                    <a:pt x="7537" y="15276"/>
                    <a:pt x="7511" y="15280"/>
                    <a:pt x="7487" y="15292"/>
                  </a:cubicBezTo>
                  <a:cubicBezTo>
                    <a:pt x="7327" y="15361"/>
                    <a:pt x="7327" y="15589"/>
                    <a:pt x="7191" y="15680"/>
                  </a:cubicBezTo>
                  <a:cubicBezTo>
                    <a:pt x="7148" y="15699"/>
                    <a:pt x="7113" y="15707"/>
                    <a:pt x="7084" y="15707"/>
                  </a:cubicBezTo>
                  <a:cubicBezTo>
                    <a:pt x="7003" y="15707"/>
                    <a:pt x="6961" y="15644"/>
                    <a:pt x="6894" y="15543"/>
                  </a:cubicBezTo>
                  <a:cubicBezTo>
                    <a:pt x="6825" y="15384"/>
                    <a:pt x="6802" y="15361"/>
                    <a:pt x="6666" y="15292"/>
                  </a:cubicBezTo>
                  <a:cubicBezTo>
                    <a:pt x="6460" y="15247"/>
                    <a:pt x="6369" y="15110"/>
                    <a:pt x="6255" y="14950"/>
                  </a:cubicBezTo>
                  <a:cubicBezTo>
                    <a:pt x="6232" y="14927"/>
                    <a:pt x="6118" y="14767"/>
                    <a:pt x="6095" y="14767"/>
                  </a:cubicBezTo>
                  <a:cubicBezTo>
                    <a:pt x="6049" y="14767"/>
                    <a:pt x="5958" y="14904"/>
                    <a:pt x="5912" y="14950"/>
                  </a:cubicBezTo>
                  <a:cubicBezTo>
                    <a:pt x="5798" y="15064"/>
                    <a:pt x="5684" y="15155"/>
                    <a:pt x="5616" y="15292"/>
                  </a:cubicBezTo>
                  <a:cubicBezTo>
                    <a:pt x="5570" y="15452"/>
                    <a:pt x="5616" y="15612"/>
                    <a:pt x="5524" y="15726"/>
                  </a:cubicBezTo>
                  <a:cubicBezTo>
                    <a:pt x="5273" y="15772"/>
                    <a:pt x="4999" y="15772"/>
                    <a:pt x="4748" y="15772"/>
                  </a:cubicBezTo>
                  <a:cubicBezTo>
                    <a:pt x="4451" y="15772"/>
                    <a:pt x="4200" y="15817"/>
                    <a:pt x="3904" y="15817"/>
                  </a:cubicBezTo>
                  <a:cubicBezTo>
                    <a:pt x="3765" y="15802"/>
                    <a:pt x="3605" y="15745"/>
                    <a:pt x="3445" y="15745"/>
                  </a:cubicBezTo>
                  <a:cubicBezTo>
                    <a:pt x="3369" y="15745"/>
                    <a:pt x="3293" y="15758"/>
                    <a:pt x="3219" y="15795"/>
                  </a:cubicBezTo>
                  <a:cubicBezTo>
                    <a:pt x="3036" y="15863"/>
                    <a:pt x="2854" y="16091"/>
                    <a:pt x="2740" y="16251"/>
                  </a:cubicBezTo>
                  <a:cubicBezTo>
                    <a:pt x="2580" y="16456"/>
                    <a:pt x="2374" y="16616"/>
                    <a:pt x="2260" y="16844"/>
                  </a:cubicBezTo>
                  <a:cubicBezTo>
                    <a:pt x="2215" y="16981"/>
                    <a:pt x="2169" y="17118"/>
                    <a:pt x="2100" y="17233"/>
                  </a:cubicBezTo>
                  <a:cubicBezTo>
                    <a:pt x="2032" y="17324"/>
                    <a:pt x="1872" y="17347"/>
                    <a:pt x="1758" y="17392"/>
                  </a:cubicBezTo>
                  <a:cubicBezTo>
                    <a:pt x="1484" y="17438"/>
                    <a:pt x="1187" y="17461"/>
                    <a:pt x="914" y="17461"/>
                  </a:cubicBezTo>
                  <a:lnTo>
                    <a:pt x="594" y="17461"/>
                  </a:lnTo>
                  <a:cubicBezTo>
                    <a:pt x="526" y="17461"/>
                    <a:pt x="343" y="17484"/>
                    <a:pt x="274" y="17529"/>
                  </a:cubicBezTo>
                  <a:cubicBezTo>
                    <a:pt x="1" y="17666"/>
                    <a:pt x="366" y="17986"/>
                    <a:pt x="411" y="18168"/>
                  </a:cubicBezTo>
                  <a:cubicBezTo>
                    <a:pt x="480" y="18374"/>
                    <a:pt x="389" y="18602"/>
                    <a:pt x="389" y="18830"/>
                  </a:cubicBezTo>
                  <a:cubicBezTo>
                    <a:pt x="548" y="18899"/>
                    <a:pt x="708" y="18899"/>
                    <a:pt x="845" y="19013"/>
                  </a:cubicBezTo>
                  <a:cubicBezTo>
                    <a:pt x="959" y="19127"/>
                    <a:pt x="1005" y="19241"/>
                    <a:pt x="1142" y="19310"/>
                  </a:cubicBezTo>
                  <a:cubicBezTo>
                    <a:pt x="1194" y="19327"/>
                    <a:pt x="1245" y="19334"/>
                    <a:pt x="1295" y="19334"/>
                  </a:cubicBezTo>
                  <a:cubicBezTo>
                    <a:pt x="1510" y="19334"/>
                    <a:pt x="1710" y="19197"/>
                    <a:pt x="1895" y="19104"/>
                  </a:cubicBezTo>
                  <a:cubicBezTo>
                    <a:pt x="2032" y="19036"/>
                    <a:pt x="2192" y="18944"/>
                    <a:pt x="2352" y="18899"/>
                  </a:cubicBezTo>
                  <a:cubicBezTo>
                    <a:pt x="2408" y="18886"/>
                    <a:pt x="2467" y="18882"/>
                    <a:pt x="2526" y="18882"/>
                  </a:cubicBezTo>
                  <a:cubicBezTo>
                    <a:pt x="2622" y="18882"/>
                    <a:pt x="2720" y="18892"/>
                    <a:pt x="2816" y="18892"/>
                  </a:cubicBezTo>
                  <a:cubicBezTo>
                    <a:pt x="2875" y="18892"/>
                    <a:pt x="2934" y="18889"/>
                    <a:pt x="2991" y="18876"/>
                  </a:cubicBezTo>
                  <a:cubicBezTo>
                    <a:pt x="3310" y="18830"/>
                    <a:pt x="3561" y="18511"/>
                    <a:pt x="3835" y="18351"/>
                  </a:cubicBezTo>
                  <a:cubicBezTo>
                    <a:pt x="3972" y="18282"/>
                    <a:pt x="4132" y="18123"/>
                    <a:pt x="4315" y="17986"/>
                  </a:cubicBezTo>
                  <a:lnTo>
                    <a:pt x="5182" y="17780"/>
                  </a:lnTo>
                  <a:lnTo>
                    <a:pt x="5387" y="17803"/>
                  </a:lnTo>
                  <a:cubicBezTo>
                    <a:pt x="5570" y="17826"/>
                    <a:pt x="5730" y="17849"/>
                    <a:pt x="5889" y="17872"/>
                  </a:cubicBezTo>
                  <a:cubicBezTo>
                    <a:pt x="6026" y="17872"/>
                    <a:pt x="6153" y="17882"/>
                    <a:pt x="6283" y="17882"/>
                  </a:cubicBezTo>
                  <a:cubicBezTo>
                    <a:pt x="6349" y="17882"/>
                    <a:pt x="6414" y="17879"/>
                    <a:pt x="6483" y="17872"/>
                  </a:cubicBezTo>
                  <a:cubicBezTo>
                    <a:pt x="6688" y="17849"/>
                    <a:pt x="6757" y="17666"/>
                    <a:pt x="6939" y="17598"/>
                  </a:cubicBezTo>
                  <a:cubicBezTo>
                    <a:pt x="7031" y="17575"/>
                    <a:pt x="7133" y="17569"/>
                    <a:pt x="7239" y="17569"/>
                  </a:cubicBezTo>
                  <a:cubicBezTo>
                    <a:pt x="7345" y="17569"/>
                    <a:pt x="7453" y="17575"/>
                    <a:pt x="7556" y="17575"/>
                  </a:cubicBezTo>
                  <a:cubicBezTo>
                    <a:pt x="7693" y="17575"/>
                    <a:pt x="7875" y="17575"/>
                    <a:pt x="8035" y="17598"/>
                  </a:cubicBezTo>
                  <a:cubicBezTo>
                    <a:pt x="8143" y="17625"/>
                    <a:pt x="8230" y="17638"/>
                    <a:pt x="8312" y="17638"/>
                  </a:cubicBezTo>
                  <a:cubicBezTo>
                    <a:pt x="8438" y="17638"/>
                    <a:pt x="8554" y="17607"/>
                    <a:pt x="8720" y="17552"/>
                  </a:cubicBezTo>
                  <a:cubicBezTo>
                    <a:pt x="8925" y="17438"/>
                    <a:pt x="9153" y="17347"/>
                    <a:pt x="9382" y="17233"/>
                  </a:cubicBezTo>
                  <a:cubicBezTo>
                    <a:pt x="9488" y="17172"/>
                    <a:pt x="9605" y="17161"/>
                    <a:pt x="9732" y="17161"/>
                  </a:cubicBezTo>
                  <a:cubicBezTo>
                    <a:pt x="9795" y="17161"/>
                    <a:pt x="9861" y="17164"/>
                    <a:pt x="9930" y="17164"/>
                  </a:cubicBezTo>
                  <a:cubicBezTo>
                    <a:pt x="10158" y="17164"/>
                    <a:pt x="10340" y="17324"/>
                    <a:pt x="10569" y="17324"/>
                  </a:cubicBezTo>
                  <a:cubicBezTo>
                    <a:pt x="10595" y="17327"/>
                    <a:pt x="10623" y="17329"/>
                    <a:pt x="10652" y="17329"/>
                  </a:cubicBezTo>
                  <a:cubicBezTo>
                    <a:pt x="10789" y="17329"/>
                    <a:pt x="10942" y="17296"/>
                    <a:pt x="11079" y="17296"/>
                  </a:cubicBezTo>
                  <a:cubicBezTo>
                    <a:pt x="11108" y="17296"/>
                    <a:pt x="11135" y="17298"/>
                    <a:pt x="11162" y="17301"/>
                  </a:cubicBezTo>
                  <a:cubicBezTo>
                    <a:pt x="11368" y="17347"/>
                    <a:pt x="11550" y="17415"/>
                    <a:pt x="11733" y="17461"/>
                  </a:cubicBezTo>
                  <a:cubicBezTo>
                    <a:pt x="11850" y="17488"/>
                    <a:pt x="11963" y="17501"/>
                    <a:pt x="12075" y="17501"/>
                  </a:cubicBezTo>
                  <a:cubicBezTo>
                    <a:pt x="12246" y="17501"/>
                    <a:pt x="12411" y="17470"/>
                    <a:pt x="12577" y="17415"/>
                  </a:cubicBezTo>
                  <a:cubicBezTo>
                    <a:pt x="12828" y="17324"/>
                    <a:pt x="13011" y="17210"/>
                    <a:pt x="13308" y="17210"/>
                  </a:cubicBezTo>
                  <a:cubicBezTo>
                    <a:pt x="13422" y="17210"/>
                    <a:pt x="13547" y="17215"/>
                    <a:pt x="13673" y="17215"/>
                  </a:cubicBezTo>
                  <a:cubicBezTo>
                    <a:pt x="13798" y="17215"/>
                    <a:pt x="13924" y="17210"/>
                    <a:pt x="14038" y="17187"/>
                  </a:cubicBezTo>
                  <a:cubicBezTo>
                    <a:pt x="14335" y="17164"/>
                    <a:pt x="14563" y="17004"/>
                    <a:pt x="14837" y="16890"/>
                  </a:cubicBezTo>
                  <a:cubicBezTo>
                    <a:pt x="15088" y="16799"/>
                    <a:pt x="15362" y="16844"/>
                    <a:pt x="15613" y="16753"/>
                  </a:cubicBezTo>
                  <a:cubicBezTo>
                    <a:pt x="15735" y="16692"/>
                    <a:pt x="15826" y="16662"/>
                    <a:pt x="15928" y="16662"/>
                  </a:cubicBezTo>
                  <a:cubicBezTo>
                    <a:pt x="15978" y="16662"/>
                    <a:pt x="16032" y="16669"/>
                    <a:pt x="16092" y="16685"/>
                  </a:cubicBezTo>
                  <a:cubicBezTo>
                    <a:pt x="16184" y="16708"/>
                    <a:pt x="16298" y="16708"/>
                    <a:pt x="16412" y="16708"/>
                  </a:cubicBezTo>
                  <a:cubicBezTo>
                    <a:pt x="16560" y="16708"/>
                    <a:pt x="16680" y="16690"/>
                    <a:pt x="16800" y="16690"/>
                  </a:cubicBezTo>
                  <a:cubicBezTo>
                    <a:pt x="16920" y="16690"/>
                    <a:pt x="17040" y="16708"/>
                    <a:pt x="17188" y="16776"/>
                  </a:cubicBezTo>
                  <a:cubicBezTo>
                    <a:pt x="17309" y="16837"/>
                    <a:pt x="17435" y="16866"/>
                    <a:pt x="17561" y="16866"/>
                  </a:cubicBezTo>
                  <a:cubicBezTo>
                    <a:pt x="17720" y="16866"/>
                    <a:pt x="17880" y="16819"/>
                    <a:pt x="18033" y="16730"/>
                  </a:cubicBezTo>
                  <a:cubicBezTo>
                    <a:pt x="18192" y="16616"/>
                    <a:pt x="18238" y="16548"/>
                    <a:pt x="18421" y="16525"/>
                  </a:cubicBezTo>
                  <a:cubicBezTo>
                    <a:pt x="18470" y="16525"/>
                    <a:pt x="18517" y="16531"/>
                    <a:pt x="18557" y="16531"/>
                  </a:cubicBezTo>
                  <a:cubicBezTo>
                    <a:pt x="18625" y="16531"/>
                    <a:pt x="18672" y="16512"/>
                    <a:pt x="18672" y="16411"/>
                  </a:cubicBezTo>
                  <a:cubicBezTo>
                    <a:pt x="18877" y="16228"/>
                    <a:pt x="19219" y="16251"/>
                    <a:pt x="19471" y="16160"/>
                  </a:cubicBezTo>
                  <a:cubicBezTo>
                    <a:pt x="19680" y="16097"/>
                    <a:pt x="19889" y="15880"/>
                    <a:pt x="20134" y="15880"/>
                  </a:cubicBezTo>
                  <a:cubicBezTo>
                    <a:pt x="20156" y="15880"/>
                    <a:pt x="20178" y="15882"/>
                    <a:pt x="20201" y="15886"/>
                  </a:cubicBezTo>
                  <a:cubicBezTo>
                    <a:pt x="20245" y="15897"/>
                    <a:pt x="20283" y="15901"/>
                    <a:pt x="20319" y="15901"/>
                  </a:cubicBezTo>
                  <a:cubicBezTo>
                    <a:pt x="20433" y="15901"/>
                    <a:pt x="20519" y="15858"/>
                    <a:pt x="20657" y="15840"/>
                  </a:cubicBezTo>
                  <a:cubicBezTo>
                    <a:pt x="20698" y="15833"/>
                    <a:pt x="20740" y="15831"/>
                    <a:pt x="20782" y="15831"/>
                  </a:cubicBezTo>
                  <a:cubicBezTo>
                    <a:pt x="20884" y="15831"/>
                    <a:pt x="20988" y="15847"/>
                    <a:pt x="21068" y="15863"/>
                  </a:cubicBezTo>
                  <a:cubicBezTo>
                    <a:pt x="21388" y="15909"/>
                    <a:pt x="21616" y="16046"/>
                    <a:pt x="21913" y="16137"/>
                  </a:cubicBezTo>
                  <a:cubicBezTo>
                    <a:pt x="21981" y="16156"/>
                    <a:pt x="22042" y="16164"/>
                    <a:pt x="22098" y="16164"/>
                  </a:cubicBezTo>
                  <a:cubicBezTo>
                    <a:pt x="22307" y="16164"/>
                    <a:pt x="22455" y="16054"/>
                    <a:pt x="22689" y="16000"/>
                  </a:cubicBezTo>
                  <a:cubicBezTo>
                    <a:pt x="22710" y="15996"/>
                    <a:pt x="22729" y="15994"/>
                    <a:pt x="22749" y="15994"/>
                  </a:cubicBezTo>
                  <a:cubicBezTo>
                    <a:pt x="22943" y="15994"/>
                    <a:pt x="23075" y="16185"/>
                    <a:pt x="23282" y="16205"/>
                  </a:cubicBezTo>
                  <a:cubicBezTo>
                    <a:pt x="23362" y="16228"/>
                    <a:pt x="23419" y="16228"/>
                    <a:pt x="23476" y="16228"/>
                  </a:cubicBezTo>
                  <a:cubicBezTo>
                    <a:pt x="23533" y="16228"/>
                    <a:pt x="23590" y="16228"/>
                    <a:pt x="23670" y="16251"/>
                  </a:cubicBezTo>
                  <a:cubicBezTo>
                    <a:pt x="23762" y="16319"/>
                    <a:pt x="23853" y="16319"/>
                    <a:pt x="23990" y="16319"/>
                  </a:cubicBezTo>
                  <a:cubicBezTo>
                    <a:pt x="24150" y="16342"/>
                    <a:pt x="24264" y="16434"/>
                    <a:pt x="24446" y="16479"/>
                  </a:cubicBezTo>
                  <a:cubicBezTo>
                    <a:pt x="24698" y="16548"/>
                    <a:pt x="24949" y="16548"/>
                    <a:pt x="25222" y="16571"/>
                  </a:cubicBezTo>
                  <a:cubicBezTo>
                    <a:pt x="25513" y="16609"/>
                    <a:pt x="25787" y="16796"/>
                    <a:pt x="26086" y="16796"/>
                  </a:cubicBezTo>
                  <a:cubicBezTo>
                    <a:pt x="26140" y="16796"/>
                    <a:pt x="26194" y="16790"/>
                    <a:pt x="26250" y="16776"/>
                  </a:cubicBezTo>
                  <a:cubicBezTo>
                    <a:pt x="26332" y="16755"/>
                    <a:pt x="26391" y="16744"/>
                    <a:pt x="26447" y="16744"/>
                  </a:cubicBezTo>
                  <a:cubicBezTo>
                    <a:pt x="26517" y="16744"/>
                    <a:pt x="26583" y="16761"/>
                    <a:pt x="26683" y="16799"/>
                  </a:cubicBezTo>
                  <a:cubicBezTo>
                    <a:pt x="26799" y="16842"/>
                    <a:pt x="26878" y="16858"/>
                    <a:pt x="26973" y="16858"/>
                  </a:cubicBezTo>
                  <a:cubicBezTo>
                    <a:pt x="27028" y="16858"/>
                    <a:pt x="27087" y="16853"/>
                    <a:pt x="27163" y="16844"/>
                  </a:cubicBezTo>
                  <a:cubicBezTo>
                    <a:pt x="27391" y="16822"/>
                    <a:pt x="27528" y="16753"/>
                    <a:pt x="27710" y="16639"/>
                  </a:cubicBezTo>
                  <a:cubicBezTo>
                    <a:pt x="27916" y="16548"/>
                    <a:pt x="28121" y="16616"/>
                    <a:pt x="28304" y="16525"/>
                  </a:cubicBezTo>
                  <a:cubicBezTo>
                    <a:pt x="28395" y="16479"/>
                    <a:pt x="28464" y="16365"/>
                    <a:pt x="28578" y="16342"/>
                  </a:cubicBezTo>
                  <a:cubicBezTo>
                    <a:pt x="28623" y="16331"/>
                    <a:pt x="28709" y="16325"/>
                    <a:pt x="28795" y="16325"/>
                  </a:cubicBezTo>
                  <a:cubicBezTo>
                    <a:pt x="28880" y="16325"/>
                    <a:pt x="28966" y="16331"/>
                    <a:pt x="29011" y="16342"/>
                  </a:cubicBezTo>
                  <a:cubicBezTo>
                    <a:pt x="29240" y="16388"/>
                    <a:pt x="29422" y="16456"/>
                    <a:pt x="29651" y="16456"/>
                  </a:cubicBezTo>
                  <a:cubicBezTo>
                    <a:pt x="29670" y="16459"/>
                    <a:pt x="29690" y="16460"/>
                    <a:pt x="29709" y="16460"/>
                  </a:cubicBezTo>
                  <a:cubicBezTo>
                    <a:pt x="29821" y="16460"/>
                    <a:pt x="29928" y="16428"/>
                    <a:pt x="30037" y="16428"/>
                  </a:cubicBezTo>
                  <a:cubicBezTo>
                    <a:pt x="30105" y="16428"/>
                    <a:pt x="30173" y="16440"/>
                    <a:pt x="30244" y="16479"/>
                  </a:cubicBezTo>
                  <a:cubicBezTo>
                    <a:pt x="30427" y="16548"/>
                    <a:pt x="30541" y="16593"/>
                    <a:pt x="30746" y="16593"/>
                  </a:cubicBezTo>
                  <a:cubicBezTo>
                    <a:pt x="30892" y="16593"/>
                    <a:pt x="31049" y="16586"/>
                    <a:pt x="31209" y="16586"/>
                  </a:cubicBezTo>
                  <a:cubicBezTo>
                    <a:pt x="31447" y="16586"/>
                    <a:pt x="31691" y="16603"/>
                    <a:pt x="31910" y="16685"/>
                  </a:cubicBezTo>
                  <a:cubicBezTo>
                    <a:pt x="32048" y="16744"/>
                    <a:pt x="32186" y="16854"/>
                    <a:pt x="32323" y="16854"/>
                  </a:cubicBezTo>
                  <a:cubicBezTo>
                    <a:pt x="32346" y="16854"/>
                    <a:pt x="32368" y="16851"/>
                    <a:pt x="32390" y="16844"/>
                  </a:cubicBezTo>
                  <a:cubicBezTo>
                    <a:pt x="32584" y="16801"/>
                    <a:pt x="32717" y="16614"/>
                    <a:pt x="32925" y="16614"/>
                  </a:cubicBezTo>
                  <a:cubicBezTo>
                    <a:pt x="32937" y="16614"/>
                    <a:pt x="32948" y="16615"/>
                    <a:pt x="32960" y="16616"/>
                  </a:cubicBezTo>
                  <a:cubicBezTo>
                    <a:pt x="33599" y="16639"/>
                    <a:pt x="34147" y="17004"/>
                    <a:pt x="34672" y="17347"/>
                  </a:cubicBezTo>
                  <a:cubicBezTo>
                    <a:pt x="34923" y="17506"/>
                    <a:pt x="35197" y="17643"/>
                    <a:pt x="35471" y="17757"/>
                  </a:cubicBezTo>
                  <a:cubicBezTo>
                    <a:pt x="35791" y="17872"/>
                    <a:pt x="36087" y="18031"/>
                    <a:pt x="36407" y="18146"/>
                  </a:cubicBezTo>
                  <a:cubicBezTo>
                    <a:pt x="36519" y="18183"/>
                    <a:pt x="36600" y="18220"/>
                    <a:pt x="36713" y="18220"/>
                  </a:cubicBezTo>
                  <a:cubicBezTo>
                    <a:pt x="36739" y="18220"/>
                    <a:pt x="36766" y="18218"/>
                    <a:pt x="36795" y="18214"/>
                  </a:cubicBezTo>
                  <a:lnTo>
                    <a:pt x="37206" y="18214"/>
                  </a:lnTo>
                  <a:cubicBezTo>
                    <a:pt x="37480" y="18282"/>
                    <a:pt x="37708" y="18397"/>
                    <a:pt x="38005" y="18397"/>
                  </a:cubicBezTo>
                  <a:cubicBezTo>
                    <a:pt x="38370" y="18419"/>
                    <a:pt x="38735" y="18442"/>
                    <a:pt x="39100" y="18442"/>
                  </a:cubicBezTo>
                  <a:lnTo>
                    <a:pt x="39648" y="18442"/>
                  </a:lnTo>
                  <a:cubicBezTo>
                    <a:pt x="39854" y="18442"/>
                    <a:pt x="39876" y="18351"/>
                    <a:pt x="40013" y="18191"/>
                  </a:cubicBezTo>
                  <a:cubicBezTo>
                    <a:pt x="40097" y="18087"/>
                    <a:pt x="40256" y="17983"/>
                    <a:pt x="40405" y="17983"/>
                  </a:cubicBezTo>
                  <a:cubicBezTo>
                    <a:pt x="40419" y="17983"/>
                    <a:pt x="40433" y="17984"/>
                    <a:pt x="40447" y="17986"/>
                  </a:cubicBezTo>
                  <a:cubicBezTo>
                    <a:pt x="40538" y="17986"/>
                    <a:pt x="40607" y="18009"/>
                    <a:pt x="40675" y="18054"/>
                  </a:cubicBezTo>
                  <a:cubicBezTo>
                    <a:pt x="40744" y="18100"/>
                    <a:pt x="40744" y="18168"/>
                    <a:pt x="40812" y="18214"/>
                  </a:cubicBezTo>
                  <a:cubicBezTo>
                    <a:pt x="40949" y="18328"/>
                    <a:pt x="41200" y="18328"/>
                    <a:pt x="41360" y="18328"/>
                  </a:cubicBezTo>
                  <a:cubicBezTo>
                    <a:pt x="41497" y="18328"/>
                    <a:pt x="41634" y="18328"/>
                    <a:pt x="41771" y="18305"/>
                  </a:cubicBezTo>
                  <a:cubicBezTo>
                    <a:pt x="41794" y="18282"/>
                    <a:pt x="41816" y="18282"/>
                    <a:pt x="41839" y="18282"/>
                  </a:cubicBezTo>
                  <a:cubicBezTo>
                    <a:pt x="41565" y="17484"/>
                    <a:pt x="40995" y="16571"/>
                    <a:pt x="40401" y="15977"/>
                  </a:cubicBezTo>
                  <a:cubicBezTo>
                    <a:pt x="39808" y="15384"/>
                    <a:pt x="38963" y="14882"/>
                    <a:pt x="39077" y="13900"/>
                  </a:cubicBezTo>
                  <a:cubicBezTo>
                    <a:pt x="39100" y="13877"/>
                    <a:pt x="39077" y="13672"/>
                    <a:pt x="39077" y="13649"/>
                  </a:cubicBezTo>
                  <a:cubicBezTo>
                    <a:pt x="39077" y="13580"/>
                    <a:pt x="39055" y="13444"/>
                    <a:pt x="39100" y="13421"/>
                  </a:cubicBezTo>
                  <a:cubicBezTo>
                    <a:pt x="39123" y="13398"/>
                    <a:pt x="39214" y="13398"/>
                    <a:pt x="39260" y="13398"/>
                  </a:cubicBezTo>
                  <a:cubicBezTo>
                    <a:pt x="39345" y="13432"/>
                    <a:pt x="39417" y="13491"/>
                    <a:pt x="39505" y="13491"/>
                  </a:cubicBezTo>
                  <a:cubicBezTo>
                    <a:pt x="39535" y="13491"/>
                    <a:pt x="39567" y="13484"/>
                    <a:pt x="39602" y="13466"/>
                  </a:cubicBezTo>
                  <a:cubicBezTo>
                    <a:pt x="39717" y="13421"/>
                    <a:pt x="39717" y="13261"/>
                    <a:pt x="39762" y="13170"/>
                  </a:cubicBezTo>
                  <a:cubicBezTo>
                    <a:pt x="39785" y="13033"/>
                    <a:pt x="39831" y="12873"/>
                    <a:pt x="39945" y="12850"/>
                  </a:cubicBezTo>
                  <a:cubicBezTo>
                    <a:pt x="40013" y="12827"/>
                    <a:pt x="40105" y="12827"/>
                    <a:pt x="40173" y="12827"/>
                  </a:cubicBezTo>
                  <a:cubicBezTo>
                    <a:pt x="40264" y="12804"/>
                    <a:pt x="40333" y="12782"/>
                    <a:pt x="40424" y="12759"/>
                  </a:cubicBezTo>
                  <a:cubicBezTo>
                    <a:pt x="40652" y="12690"/>
                    <a:pt x="40767" y="12120"/>
                    <a:pt x="40721" y="11891"/>
                  </a:cubicBezTo>
                  <a:cubicBezTo>
                    <a:pt x="40721" y="11800"/>
                    <a:pt x="40607" y="11663"/>
                    <a:pt x="40515" y="11595"/>
                  </a:cubicBezTo>
                  <a:cubicBezTo>
                    <a:pt x="40505" y="11592"/>
                    <a:pt x="40492" y="11591"/>
                    <a:pt x="40477" y="11591"/>
                  </a:cubicBezTo>
                  <a:cubicBezTo>
                    <a:pt x="40411" y="11591"/>
                    <a:pt x="40311" y="11613"/>
                    <a:pt x="40228" y="11613"/>
                  </a:cubicBezTo>
                  <a:cubicBezTo>
                    <a:pt x="40175" y="11613"/>
                    <a:pt x="40128" y="11604"/>
                    <a:pt x="40105" y="11572"/>
                  </a:cubicBezTo>
                  <a:cubicBezTo>
                    <a:pt x="40036" y="11503"/>
                    <a:pt x="40105" y="11229"/>
                    <a:pt x="40082" y="11138"/>
                  </a:cubicBezTo>
                  <a:cubicBezTo>
                    <a:pt x="40082" y="11001"/>
                    <a:pt x="40036" y="10887"/>
                    <a:pt x="39968" y="10773"/>
                  </a:cubicBezTo>
                  <a:cubicBezTo>
                    <a:pt x="39899" y="10659"/>
                    <a:pt x="39808" y="10568"/>
                    <a:pt x="39762" y="10453"/>
                  </a:cubicBezTo>
                  <a:cubicBezTo>
                    <a:pt x="39717" y="10316"/>
                    <a:pt x="39717" y="10134"/>
                    <a:pt x="39625" y="10043"/>
                  </a:cubicBezTo>
                  <a:cubicBezTo>
                    <a:pt x="39534" y="9974"/>
                    <a:pt x="39465" y="9997"/>
                    <a:pt x="39443" y="9860"/>
                  </a:cubicBezTo>
                  <a:cubicBezTo>
                    <a:pt x="39420" y="9746"/>
                    <a:pt x="39420" y="9655"/>
                    <a:pt x="39374" y="9540"/>
                  </a:cubicBezTo>
                  <a:cubicBezTo>
                    <a:pt x="39374" y="9472"/>
                    <a:pt x="39374" y="9403"/>
                    <a:pt x="39351" y="9335"/>
                  </a:cubicBezTo>
                  <a:cubicBezTo>
                    <a:pt x="39306" y="9244"/>
                    <a:pt x="39214" y="9198"/>
                    <a:pt x="39214" y="9084"/>
                  </a:cubicBezTo>
                  <a:cubicBezTo>
                    <a:pt x="39169" y="8833"/>
                    <a:pt x="39260" y="8696"/>
                    <a:pt x="39397" y="8490"/>
                  </a:cubicBezTo>
                  <a:cubicBezTo>
                    <a:pt x="39580" y="8285"/>
                    <a:pt x="39602" y="8171"/>
                    <a:pt x="39534" y="7897"/>
                  </a:cubicBezTo>
                  <a:cubicBezTo>
                    <a:pt x="39443" y="7532"/>
                    <a:pt x="39785" y="7075"/>
                    <a:pt x="39557" y="6733"/>
                  </a:cubicBezTo>
                  <a:cubicBezTo>
                    <a:pt x="39465" y="6550"/>
                    <a:pt x="39260" y="6436"/>
                    <a:pt x="39214" y="6231"/>
                  </a:cubicBezTo>
                  <a:cubicBezTo>
                    <a:pt x="39146" y="5934"/>
                    <a:pt x="39443" y="5957"/>
                    <a:pt x="39648" y="5888"/>
                  </a:cubicBezTo>
                  <a:cubicBezTo>
                    <a:pt x="39990" y="5751"/>
                    <a:pt x="40287" y="5386"/>
                    <a:pt x="40424" y="5067"/>
                  </a:cubicBezTo>
                  <a:cubicBezTo>
                    <a:pt x="40470" y="4930"/>
                    <a:pt x="40378" y="4519"/>
                    <a:pt x="40515" y="4450"/>
                  </a:cubicBezTo>
                  <a:cubicBezTo>
                    <a:pt x="40550" y="4429"/>
                    <a:pt x="40590" y="4420"/>
                    <a:pt x="40633" y="4420"/>
                  </a:cubicBezTo>
                  <a:cubicBezTo>
                    <a:pt x="40787" y="4420"/>
                    <a:pt x="40981" y="4531"/>
                    <a:pt x="41127" y="4531"/>
                  </a:cubicBezTo>
                  <a:cubicBezTo>
                    <a:pt x="41153" y="4531"/>
                    <a:pt x="41178" y="4527"/>
                    <a:pt x="41200" y="4519"/>
                  </a:cubicBezTo>
                  <a:cubicBezTo>
                    <a:pt x="41200" y="4405"/>
                    <a:pt x="41292" y="4222"/>
                    <a:pt x="41337" y="4108"/>
                  </a:cubicBezTo>
                  <a:cubicBezTo>
                    <a:pt x="41383" y="3994"/>
                    <a:pt x="41406" y="3925"/>
                    <a:pt x="41497" y="3903"/>
                  </a:cubicBezTo>
                  <a:cubicBezTo>
                    <a:pt x="41337" y="3834"/>
                    <a:pt x="41246" y="3492"/>
                    <a:pt x="41155" y="3378"/>
                  </a:cubicBezTo>
                  <a:cubicBezTo>
                    <a:pt x="41018" y="3218"/>
                    <a:pt x="40972" y="3149"/>
                    <a:pt x="40858" y="2944"/>
                  </a:cubicBezTo>
                  <a:cubicBezTo>
                    <a:pt x="40744" y="2716"/>
                    <a:pt x="40424" y="2624"/>
                    <a:pt x="40356" y="2442"/>
                  </a:cubicBezTo>
                  <a:cubicBezTo>
                    <a:pt x="40287" y="2213"/>
                    <a:pt x="40493" y="2054"/>
                    <a:pt x="40607" y="1917"/>
                  </a:cubicBezTo>
                  <a:cubicBezTo>
                    <a:pt x="40858" y="1597"/>
                    <a:pt x="40972" y="1323"/>
                    <a:pt x="40949" y="935"/>
                  </a:cubicBezTo>
                  <a:cubicBezTo>
                    <a:pt x="40935" y="645"/>
                    <a:pt x="40773" y="576"/>
                    <a:pt x="40557" y="576"/>
                  </a:cubicBezTo>
                  <a:cubicBezTo>
                    <a:pt x="40433" y="576"/>
                    <a:pt x="40292" y="599"/>
                    <a:pt x="40150" y="616"/>
                  </a:cubicBezTo>
                  <a:cubicBezTo>
                    <a:pt x="39828" y="667"/>
                    <a:pt x="39469" y="818"/>
                    <a:pt x="39137" y="818"/>
                  </a:cubicBezTo>
                  <a:cubicBezTo>
                    <a:pt x="39021" y="818"/>
                    <a:pt x="38909" y="800"/>
                    <a:pt x="38804" y="753"/>
                  </a:cubicBezTo>
                  <a:cubicBezTo>
                    <a:pt x="38573" y="669"/>
                    <a:pt x="38554" y="450"/>
                    <a:pt x="38323" y="450"/>
                  </a:cubicBezTo>
                  <a:cubicBezTo>
                    <a:pt x="38302" y="450"/>
                    <a:pt x="38280" y="452"/>
                    <a:pt x="38256" y="456"/>
                  </a:cubicBezTo>
                  <a:cubicBezTo>
                    <a:pt x="38050" y="524"/>
                    <a:pt x="37822" y="707"/>
                    <a:pt x="37639" y="798"/>
                  </a:cubicBezTo>
                  <a:cubicBezTo>
                    <a:pt x="37206" y="1027"/>
                    <a:pt x="37251" y="1415"/>
                    <a:pt x="36955" y="1757"/>
                  </a:cubicBezTo>
                  <a:cubicBezTo>
                    <a:pt x="36849" y="1893"/>
                    <a:pt x="36749" y="1944"/>
                    <a:pt x="36651" y="1944"/>
                  </a:cubicBezTo>
                  <a:cubicBezTo>
                    <a:pt x="36388" y="1944"/>
                    <a:pt x="36142" y="1579"/>
                    <a:pt x="35859" y="1529"/>
                  </a:cubicBezTo>
                  <a:cubicBezTo>
                    <a:pt x="35838" y="1527"/>
                    <a:pt x="35819" y="1526"/>
                    <a:pt x="35801" y="1526"/>
                  </a:cubicBezTo>
                  <a:cubicBezTo>
                    <a:pt x="35363" y="1526"/>
                    <a:pt x="35700" y="2041"/>
                    <a:pt x="35722" y="2282"/>
                  </a:cubicBezTo>
                  <a:cubicBezTo>
                    <a:pt x="35745" y="2579"/>
                    <a:pt x="35517" y="3263"/>
                    <a:pt x="35197" y="3263"/>
                  </a:cubicBezTo>
                  <a:cubicBezTo>
                    <a:pt x="35182" y="3262"/>
                    <a:pt x="35168" y="3262"/>
                    <a:pt x="35153" y="3262"/>
                  </a:cubicBezTo>
                  <a:cubicBezTo>
                    <a:pt x="34835" y="3262"/>
                    <a:pt x="34614" y="3495"/>
                    <a:pt x="34330" y="3560"/>
                  </a:cubicBezTo>
                  <a:cubicBezTo>
                    <a:pt x="34222" y="3581"/>
                    <a:pt x="34111" y="3589"/>
                    <a:pt x="33999" y="3589"/>
                  </a:cubicBezTo>
                  <a:cubicBezTo>
                    <a:pt x="33650" y="3589"/>
                    <a:pt x="33292" y="3512"/>
                    <a:pt x="32963" y="3512"/>
                  </a:cubicBezTo>
                  <a:cubicBezTo>
                    <a:pt x="32931" y="3512"/>
                    <a:pt x="32900" y="3513"/>
                    <a:pt x="32869" y="3515"/>
                  </a:cubicBezTo>
                  <a:cubicBezTo>
                    <a:pt x="32618" y="3537"/>
                    <a:pt x="32367" y="3537"/>
                    <a:pt x="32161" y="3629"/>
                  </a:cubicBezTo>
                  <a:cubicBezTo>
                    <a:pt x="31910" y="3743"/>
                    <a:pt x="31705" y="3880"/>
                    <a:pt x="31477" y="3971"/>
                  </a:cubicBezTo>
                  <a:cubicBezTo>
                    <a:pt x="30986" y="4135"/>
                    <a:pt x="30569" y="4536"/>
                    <a:pt x="30044" y="4536"/>
                  </a:cubicBezTo>
                  <a:cubicBezTo>
                    <a:pt x="29983" y="4536"/>
                    <a:pt x="29920" y="4531"/>
                    <a:pt x="29856" y="4519"/>
                  </a:cubicBezTo>
                  <a:cubicBezTo>
                    <a:pt x="29536" y="4428"/>
                    <a:pt x="29285" y="4291"/>
                    <a:pt x="29080" y="4017"/>
                  </a:cubicBezTo>
                  <a:cubicBezTo>
                    <a:pt x="29011" y="3903"/>
                    <a:pt x="28966" y="3766"/>
                    <a:pt x="28852" y="3651"/>
                  </a:cubicBezTo>
                  <a:cubicBezTo>
                    <a:pt x="28760" y="3537"/>
                    <a:pt x="28623" y="3560"/>
                    <a:pt x="28509" y="3492"/>
                  </a:cubicBezTo>
                  <a:cubicBezTo>
                    <a:pt x="28441" y="3423"/>
                    <a:pt x="28372" y="3332"/>
                    <a:pt x="28304" y="3241"/>
                  </a:cubicBezTo>
                  <a:cubicBezTo>
                    <a:pt x="28144" y="3126"/>
                    <a:pt x="27962" y="3149"/>
                    <a:pt x="27825" y="3035"/>
                  </a:cubicBezTo>
                  <a:cubicBezTo>
                    <a:pt x="27528" y="2853"/>
                    <a:pt x="27802" y="2784"/>
                    <a:pt x="27847" y="2533"/>
                  </a:cubicBezTo>
                  <a:cubicBezTo>
                    <a:pt x="27910" y="2202"/>
                    <a:pt x="27678" y="2141"/>
                    <a:pt x="27383" y="2141"/>
                  </a:cubicBezTo>
                  <a:cubicBezTo>
                    <a:pt x="27210" y="2141"/>
                    <a:pt x="27015" y="2162"/>
                    <a:pt x="26844" y="2162"/>
                  </a:cubicBezTo>
                  <a:cubicBezTo>
                    <a:pt x="26563" y="2162"/>
                    <a:pt x="26349" y="2105"/>
                    <a:pt x="26409" y="1803"/>
                  </a:cubicBezTo>
                  <a:cubicBezTo>
                    <a:pt x="26432" y="1666"/>
                    <a:pt x="26546" y="1574"/>
                    <a:pt x="26569" y="1460"/>
                  </a:cubicBezTo>
                  <a:cubicBezTo>
                    <a:pt x="26615" y="1278"/>
                    <a:pt x="26615" y="1369"/>
                    <a:pt x="26501" y="1232"/>
                  </a:cubicBezTo>
                  <a:cubicBezTo>
                    <a:pt x="26272" y="1027"/>
                    <a:pt x="25999" y="912"/>
                    <a:pt x="25793" y="707"/>
                  </a:cubicBezTo>
                  <a:cubicBezTo>
                    <a:pt x="25646" y="560"/>
                    <a:pt x="25028" y="1"/>
                    <a:pt x="2470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4980075" y="3205800"/>
              <a:ext cx="971800" cy="648500"/>
            </a:xfrm>
            <a:custGeom>
              <a:rect b="b" l="l" r="r" t="t"/>
              <a:pathLst>
                <a:path extrusionOk="0" h="25940" w="38872">
                  <a:moveTo>
                    <a:pt x="12470" y="0"/>
                  </a:moveTo>
                  <a:cubicBezTo>
                    <a:pt x="12298" y="0"/>
                    <a:pt x="12146" y="277"/>
                    <a:pt x="11984" y="391"/>
                  </a:cubicBezTo>
                  <a:cubicBezTo>
                    <a:pt x="11883" y="454"/>
                    <a:pt x="11755" y="489"/>
                    <a:pt x="11638" y="489"/>
                  </a:cubicBezTo>
                  <a:cubicBezTo>
                    <a:pt x="11541" y="489"/>
                    <a:pt x="11452" y="465"/>
                    <a:pt x="11390" y="414"/>
                  </a:cubicBezTo>
                  <a:cubicBezTo>
                    <a:pt x="11276" y="300"/>
                    <a:pt x="11322" y="117"/>
                    <a:pt x="11116" y="94"/>
                  </a:cubicBezTo>
                  <a:lnTo>
                    <a:pt x="11116" y="94"/>
                  </a:lnTo>
                  <a:cubicBezTo>
                    <a:pt x="11048" y="322"/>
                    <a:pt x="11185" y="551"/>
                    <a:pt x="11071" y="779"/>
                  </a:cubicBezTo>
                  <a:cubicBezTo>
                    <a:pt x="10979" y="984"/>
                    <a:pt x="10774" y="1098"/>
                    <a:pt x="10568" y="1167"/>
                  </a:cubicBezTo>
                  <a:cubicBezTo>
                    <a:pt x="10683" y="1555"/>
                    <a:pt x="10477" y="1715"/>
                    <a:pt x="10112" y="1806"/>
                  </a:cubicBezTo>
                  <a:cubicBezTo>
                    <a:pt x="10180" y="1920"/>
                    <a:pt x="10340" y="1943"/>
                    <a:pt x="10431" y="2057"/>
                  </a:cubicBezTo>
                  <a:cubicBezTo>
                    <a:pt x="10500" y="2148"/>
                    <a:pt x="10477" y="2263"/>
                    <a:pt x="10523" y="2354"/>
                  </a:cubicBezTo>
                  <a:cubicBezTo>
                    <a:pt x="10660" y="2605"/>
                    <a:pt x="10842" y="2765"/>
                    <a:pt x="10956" y="3039"/>
                  </a:cubicBezTo>
                  <a:cubicBezTo>
                    <a:pt x="11048" y="3244"/>
                    <a:pt x="11162" y="3381"/>
                    <a:pt x="11299" y="3518"/>
                  </a:cubicBezTo>
                  <a:cubicBezTo>
                    <a:pt x="11425" y="3644"/>
                    <a:pt x="11589" y="3982"/>
                    <a:pt x="11757" y="3982"/>
                  </a:cubicBezTo>
                  <a:cubicBezTo>
                    <a:pt x="11772" y="3982"/>
                    <a:pt x="11786" y="3980"/>
                    <a:pt x="11801" y="3974"/>
                  </a:cubicBezTo>
                  <a:cubicBezTo>
                    <a:pt x="11801" y="3723"/>
                    <a:pt x="11892" y="3632"/>
                    <a:pt x="12121" y="3564"/>
                  </a:cubicBezTo>
                  <a:cubicBezTo>
                    <a:pt x="12212" y="3537"/>
                    <a:pt x="12277" y="3524"/>
                    <a:pt x="12327" y="3524"/>
                  </a:cubicBezTo>
                  <a:cubicBezTo>
                    <a:pt x="12453" y="3524"/>
                    <a:pt x="12486" y="3606"/>
                    <a:pt x="12600" y="3769"/>
                  </a:cubicBezTo>
                  <a:cubicBezTo>
                    <a:pt x="12851" y="4134"/>
                    <a:pt x="13559" y="4134"/>
                    <a:pt x="13285" y="4682"/>
                  </a:cubicBezTo>
                  <a:cubicBezTo>
                    <a:pt x="13079" y="5139"/>
                    <a:pt x="12646" y="5024"/>
                    <a:pt x="12463" y="5481"/>
                  </a:cubicBezTo>
                  <a:cubicBezTo>
                    <a:pt x="12303" y="5892"/>
                    <a:pt x="12417" y="6348"/>
                    <a:pt x="12782" y="6622"/>
                  </a:cubicBezTo>
                  <a:cubicBezTo>
                    <a:pt x="12919" y="6713"/>
                    <a:pt x="13216" y="6896"/>
                    <a:pt x="13399" y="6896"/>
                  </a:cubicBezTo>
                  <a:cubicBezTo>
                    <a:pt x="13650" y="6873"/>
                    <a:pt x="13650" y="6668"/>
                    <a:pt x="13422" y="6577"/>
                  </a:cubicBezTo>
                  <a:cubicBezTo>
                    <a:pt x="13474" y="6457"/>
                    <a:pt x="13590" y="6413"/>
                    <a:pt x="13729" y="6413"/>
                  </a:cubicBezTo>
                  <a:cubicBezTo>
                    <a:pt x="14015" y="6413"/>
                    <a:pt x="14402" y="6598"/>
                    <a:pt x="14540" y="6691"/>
                  </a:cubicBezTo>
                  <a:cubicBezTo>
                    <a:pt x="14690" y="6798"/>
                    <a:pt x="14940" y="7106"/>
                    <a:pt x="15140" y="7106"/>
                  </a:cubicBezTo>
                  <a:cubicBezTo>
                    <a:pt x="15153" y="7106"/>
                    <a:pt x="15166" y="7104"/>
                    <a:pt x="15179" y="7101"/>
                  </a:cubicBezTo>
                  <a:cubicBezTo>
                    <a:pt x="15225" y="7421"/>
                    <a:pt x="15522" y="7626"/>
                    <a:pt x="15658" y="7900"/>
                  </a:cubicBezTo>
                  <a:cubicBezTo>
                    <a:pt x="15727" y="8037"/>
                    <a:pt x="15773" y="8174"/>
                    <a:pt x="15910" y="8266"/>
                  </a:cubicBezTo>
                  <a:cubicBezTo>
                    <a:pt x="16001" y="8334"/>
                    <a:pt x="16206" y="8334"/>
                    <a:pt x="16275" y="8403"/>
                  </a:cubicBezTo>
                  <a:cubicBezTo>
                    <a:pt x="16457" y="8585"/>
                    <a:pt x="16206" y="8928"/>
                    <a:pt x="16138" y="9156"/>
                  </a:cubicBezTo>
                  <a:cubicBezTo>
                    <a:pt x="16024" y="9498"/>
                    <a:pt x="16001" y="9635"/>
                    <a:pt x="15658" y="9841"/>
                  </a:cubicBezTo>
                  <a:cubicBezTo>
                    <a:pt x="15681" y="9841"/>
                    <a:pt x="15795" y="10525"/>
                    <a:pt x="15795" y="10685"/>
                  </a:cubicBezTo>
                  <a:cubicBezTo>
                    <a:pt x="15795" y="10822"/>
                    <a:pt x="15704" y="11119"/>
                    <a:pt x="15590" y="11233"/>
                  </a:cubicBezTo>
                  <a:cubicBezTo>
                    <a:pt x="15453" y="11415"/>
                    <a:pt x="15430" y="11301"/>
                    <a:pt x="15225" y="11393"/>
                  </a:cubicBezTo>
                  <a:cubicBezTo>
                    <a:pt x="15065" y="11461"/>
                    <a:pt x="15065" y="11667"/>
                    <a:pt x="14951" y="11781"/>
                  </a:cubicBezTo>
                  <a:cubicBezTo>
                    <a:pt x="14814" y="11963"/>
                    <a:pt x="14723" y="11872"/>
                    <a:pt x="14540" y="11986"/>
                  </a:cubicBezTo>
                  <a:cubicBezTo>
                    <a:pt x="14198" y="12192"/>
                    <a:pt x="14243" y="12831"/>
                    <a:pt x="13992" y="13127"/>
                  </a:cubicBezTo>
                  <a:cubicBezTo>
                    <a:pt x="13842" y="13315"/>
                    <a:pt x="13384" y="13579"/>
                    <a:pt x="13061" y="13579"/>
                  </a:cubicBezTo>
                  <a:cubicBezTo>
                    <a:pt x="12991" y="13579"/>
                    <a:pt x="12927" y="13567"/>
                    <a:pt x="12874" y="13538"/>
                  </a:cubicBezTo>
                  <a:cubicBezTo>
                    <a:pt x="12897" y="13401"/>
                    <a:pt x="12988" y="13287"/>
                    <a:pt x="12965" y="13127"/>
                  </a:cubicBezTo>
                  <a:lnTo>
                    <a:pt x="12965" y="13127"/>
                  </a:lnTo>
                  <a:cubicBezTo>
                    <a:pt x="12760" y="13150"/>
                    <a:pt x="12486" y="13105"/>
                    <a:pt x="12349" y="13287"/>
                  </a:cubicBezTo>
                  <a:cubicBezTo>
                    <a:pt x="12166" y="13515"/>
                    <a:pt x="12143" y="13835"/>
                    <a:pt x="11938" y="14086"/>
                  </a:cubicBezTo>
                  <a:cubicBezTo>
                    <a:pt x="11641" y="14451"/>
                    <a:pt x="11253" y="14771"/>
                    <a:pt x="10774" y="14862"/>
                  </a:cubicBezTo>
                  <a:cubicBezTo>
                    <a:pt x="10705" y="14953"/>
                    <a:pt x="10454" y="14931"/>
                    <a:pt x="10363" y="14976"/>
                  </a:cubicBezTo>
                  <a:cubicBezTo>
                    <a:pt x="10203" y="15045"/>
                    <a:pt x="10043" y="15113"/>
                    <a:pt x="9906" y="15182"/>
                  </a:cubicBezTo>
                  <a:cubicBezTo>
                    <a:pt x="9633" y="15273"/>
                    <a:pt x="9359" y="15319"/>
                    <a:pt x="9108" y="15433"/>
                  </a:cubicBezTo>
                  <a:cubicBezTo>
                    <a:pt x="8834" y="15547"/>
                    <a:pt x="8605" y="15707"/>
                    <a:pt x="8446" y="15958"/>
                  </a:cubicBezTo>
                  <a:cubicBezTo>
                    <a:pt x="8377" y="16072"/>
                    <a:pt x="8332" y="16209"/>
                    <a:pt x="8217" y="16323"/>
                  </a:cubicBezTo>
                  <a:cubicBezTo>
                    <a:pt x="8126" y="16414"/>
                    <a:pt x="7989" y="16414"/>
                    <a:pt x="7898" y="16483"/>
                  </a:cubicBezTo>
                  <a:cubicBezTo>
                    <a:pt x="7692" y="16620"/>
                    <a:pt x="7555" y="16871"/>
                    <a:pt x="7419" y="17053"/>
                  </a:cubicBezTo>
                  <a:cubicBezTo>
                    <a:pt x="7213" y="17304"/>
                    <a:pt x="6757" y="17259"/>
                    <a:pt x="6528" y="17464"/>
                  </a:cubicBezTo>
                  <a:cubicBezTo>
                    <a:pt x="6323" y="17670"/>
                    <a:pt x="6026" y="17715"/>
                    <a:pt x="5912" y="18012"/>
                  </a:cubicBezTo>
                  <a:cubicBezTo>
                    <a:pt x="5844" y="18172"/>
                    <a:pt x="5844" y="18286"/>
                    <a:pt x="5729" y="18423"/>
                  </a:cubicBezTo>
                  <a:cubicBezTo>
                    <a:pt x="5661" y="18537"/>
                    <a:pt x="5547" y="18605"/>
                    <a:pt x="5456" y="18674"/>
                  </a:cubicBezTo>
                  <a:cubicBezTo>
                    <a:pt x="5227" y="18856"/>
                    <a:pt x="5068" y="18971"/>
                    <a:pt x="4771" y="18971"/>
                  </a:cubicBezTo>
                  <a:cubicBezTo>
                    <a:pt x="4664" y="18971"/>
                    <a:pt x="4548" y="18981"/>
                    <a:pt x="4428" y="18981"/>
                  </a:cubicBezTo>
                  <a:cubicBezTo>
                    <a:pt x="4368" y="18981"/>
                    <a:pt x="4307" y="18978"/>
                    <a:pt x="4246" y="18971"/>
                  </a:cubicBezTo>
                  <a:cubicBezTo>
                    <a:pt x="4175" y="18962"/>
                    <a:pt x="4101" y="18946"/>
                    <a:pt x="4035" y="18946"/>
                  </a:cubicBezTo>
                  <a:cubicBezTo>
                    <a:pt x="3931" y="18946"/>
                    <a:pt x="3849" y="18985"/>
                    <a:pt x="3835" y="19153"/>
                  </a:cubicBezTo>
                  <a:cubicBezTo>
                    <a:pt x="3949" y="19176"/>
                    <a:pt x="4109" y="19176"/>
                    <a:pt x="4200" y="19245"/>
                  </a:cubicBezTo>
                  <a:cubicBezTo>
                    <a:pt x="4291" y="19313"/>
                    <a:pt x="4291" y="19518"/>
                    <a:pt x="4269" y="19610"/>
                  </a:cubicBezTo>
                  <a:cubicBezTo>
                    <a:pt x="4246" y="19770"/>
                    <a:pt x="4177" y="19815"/>
                    <a:pt x="4018" y="19838"/>
                  </a:cubicBezTo>
                  <a:cubicBezTo>
                    <a:pt x="4008" y="19841"/>
                    <a:pt x="3996" y="19843"/>
                    <a:pt x="3983" y="19843"/>
                  </a:cubicBezTo>
                  <a:cubicBezTo>
                    <a:pt x="3923" y="19843"/>
                    <a:pt x="3838" y="19810"/>
                    <a:pt x="3778" y="19810"/>
                  </a:cubicBezTo>
                  <a:cubicBezTo>
                    <a:pt x="3765" y="19810"/>
                    <a:pt x="3754" y="19812"/>
                    <a:pt x="3744" y="19815"/>
                  </a:cubicBezTo>
                  <a:cubicBezTo>
                    <a:pt x="3675" y="19838"/>
                    <a:pt x="3652" y="19952"/>
                    <a:pt x="3607" y="19998"/>
                  </a:cubicBezTo>
                  <a:cubicBezTo>
                    <a:pt x="3561" y="20066"/>
                    <a:pt x="3493" y="20158"/>
                    <a:pt x="3447" y="20226"/>
                  </a:cubicBezTo>
                  <a:cubicBezTo>
                    <a:pt x="3378" y="20340"/>
                    <a:pt x="3310" y="20454"/>
                    <a:pt x="3241" y="20546"/>
                  </a:cubicBezTo>
                  <a:cubicBezTo>
                    <a:pt x="3127" y="20751"/>
                    <a:pt x="2899" y="20934"/>
                    <a:pt x="2899" y="21162"/>
                  </a:cubicBezTo>
                  <a:cubicBezTo>
                    <a:pt x="2876" y="21322"/>
                    <a:pt x="2899" y="21413"/>
                    <a:pt x="2808" y="21550"/>
                  </a:cubicBezTo>
                  <a:cubicBezTo>
                    <a:pt x="2762" y="21618"/>
                    <a:pt x="2694" y="21710"/>
                    <a:pt x="2625" y="21778"/>
                  </a:cubicBezTo>
                  <a:cubicBezTo>
                    <a:pt x="2465" y="21938"/>
                    <a:pt x="2283" y="22075"/>
                    <a:pt x="2100" y="22189"/>
                  </a:cubicBezTo>
                  <a:cubicBezTo>
                    <a:pt x="2009" y="22257"/>
                    <a:pt x="1918" y="22349"/>
                    <a:pt x="1849" y="22486"/>
                  </a:cubicBezTo>
                  <a:cubicBezTo>
                    <a:pt x="1781" y="22623"/>
                    <a:pt x="1849" y="22645"/>
                    <a:pt x="1849" y="22782"/>
                  </a:cubicBezTo>
                  <a:cubicBezTo>
                    <a:pt x="1849" y="22874"/>
                    <a:pt x="1735" y="22988"/>
                    <a:pt x="1667" y="23056"/>
                  </a:cubicBezTo>
                  <a:cubicBezTo>
                    <a:pt x="1621" y="23102"/>
                    <a:pt x="1575" y="23125"/>
                    <a:pt x="1530" y="23148"/>
                  </a:cubicBezTo>
                  <a:cubicBezTo>
                    <a:pt x="1484" y="23216"/>
                    <a:pt x="1461" y="23285"/>
                    <a:pt x="1415" y="23330"/>
                  </a:cubicBezTo>
                  <a:cubicBezTo>
                    <a:pt x="1370" y="23376"/>
                    <a:pt x="1318" y="23387"/>
                    <a:pt x="1261" y="23387"/>
                  </a:cubicBezTo>
                  <a:cubicBezTo>
                    <a:pt x="1204" y="23387"/>
                    <a:pt x="1142" y="23376"/>
                    <a:pt x="1073" y="23376"/>
                  </a:cubicBezTo>
                  <a:cubicBezTo>
                    <a:pt x="1053" y="23373"/>
                    <a:pt x="1035" y="23372"/>
                    <a:pt x="1018" y="23372"/>
                  </a:cubicBezTo>
                  <a:cubicBezTo>
                    <a:pt x="907" y="23372"/>
                    <a:pt x="882" y="23439"/>
                    <a:pt x="822" y="23558"/>
                  </a:cubicBezTo>
                  <a:cubicBezTo>
                    <a:pt x="708" y="23741"/>
                    <a:pt x="525" y="23924"/>
                    <a:pt x="388" y="24106"/>
                  </a:cubicBezTo>
                  <a:cubicBezTo>
                    <a:pt x="274" y="24266"/>
                    <a:pt x="0" y="24540"/>
                    <a:pt x="46" y="24768"/>
                  </a:cubicBezTo>
                  <a:cubicBezTo>
                    <a:pt x="92" y="24928"/>
                    <a:pt x="297" y="24996"/>
                    <a:pt x="343" y="25156"/>
                  </a:cubicBezTo>
                  <a:cubicBezTo>
                    <a:pt x="388" y="25248"/>
                    <a:pt x="366" y="25362"/>
                    <a:pt x="434" y="25453"/>
                  </a:cubicBezTo>
                  <a:cubicBezTo>
                    <a:pt x="571" y="25681"/>
                    <a:pt x="959" y="25773"/>
                    <a:pt x="1210" y="25818"/>
                  </a:cubicBezTo>
                  <a:cubicBezTo>
                    <a:pt x="1598" y="25887"/>
                    <a:pt x="1963" y="25932"/>
                    <a:pt x="2351" y="25932"/>
                  </a:cubicBezTo>
                  <a:cubicBezTo>
                    <a:pt x="2415" y="25932"/>
                    <a:pt x="2475" y="25940"/>
                    <a:pt x="2532" y="25940"/>
                  </a:cubicBezTo>
                  <a:cubicBezTo>
                    <a:pt x="2617" y="25940"/>
                    <a:pt x="2694" y="25923"/>
                    <a:pt x="2762" y="25841"/>
                  </a:cubicBezTo>
                  <a:cubicBezTo>
                    <a:pt x="2808" y="25773"/>
                    <a:pt x="2831" y="25613"/>
                    <a:pt x="2922" y="25567"/>
                  </a:cubicBezTo>
                  <a:cubicBezTo>
                    <a:pt x="2945" y="25560"/>
                    <a:pt x="2968" y="25557"/>
                    <a:pt x="2990" y="25557"/>
                  </a:cubicBezTo>
                  <a:cubicBezTo>
                    <a:pt x="3036" y="25557"/>
                    <a:pt x="3082" y="25567"/>
                    <a:pt x="3127" y="25567"/>
                  </a:cubicBezTo>
                  <a:cubicBezTo>
                    <a:pt x="3356" y="25544"/>
                    <a:pt x="3470" y="25385"/>
                    <a:pt x="3652" y="25316"/>
                  </a:cubicBezTo>
                  <a:cubicBezTo>
                    <a:pt x="3700" y="25290"/>
                    <a:pt x="3750" y="25279"/>
                    <a:pt x="3801" y="25279"/>
                  </a:cubicBezTo>
                  <a:cubicBezTo>
                    <a:pt x="3972" y="25279"/>
                    <a:pt x="4156" y="25395"/>
                    <a:pt x="4314" y="25430"/>
                  </a:cubicBezTo>
                  <a:cubicBezTo>
                    <a:pt x="4383" y="25453"/>
                    <a:pt x="4474" y="25476"/>
                    <a:pt x="4543" y="25476"/>
                  </a:cubicBezTo>
                  <a:cubicBezTo>
                    <a:pt x="4664" y="25455"/>
                    <a:pt x="4696" y="25381"/>
                    <a:pt x="4814" y="25381"/>
                  </a:cubicBezTo>
                  <a:cubicBezTo>
                    <a:pt x="4829" y="25381"/>
                    <a:pt x="4845" y="25382"/>
                    <a:pt x="4862" y="25385"/>
                  </a:cubicBezTo>
                  <a:cubicBezTo>
                    <a:pt x="5020" y="25416"/>
                    <a:pt x="5123" y="25469"/>
                    <a:pt x="5246" y="25469"/>
                  </a:cubicBezTo>
                  <a:cubicBezTo>
                    <a:pt x="5302" y="25469"/>
                    <a:pt x="5362" y="25458"/>
                    <a:pt x="5433" y="25430"/>
                  </a:cubicBezTo>
                  <a:cubicBezTo>
                    <a:pt x="5752" y="25316"/>
                    <a:pt x="6117" y="25407"/>
                    <a:pt x="6414" y="25225"/>
                  </a:cubicBezTo>
                  <a:cubicBezTo>
                    <a:pt x="6597" y="25133"/>
                    <a:pt x="6734" y="24951"/>
                    <a:pt x="6962" y="24882"/>
                  </a:cubicBezTo>
                  <a:cubicBezTo>
                    <a:pt x="7063" y="24839"/>
                    <a:pt x="7201" y="24823"/>
                    <a:pt x="7335" y="24823"/>
                  </a:cubicBezTo>
                  <a:cubicBezTo>
                    <a:pt x="7413" y="24823"/>
                    <a:pt x="7489" y="24828"/>
                    <a:pt x="7555" y="24837"/>
                  </a:cubicBezTo>
                  <a:cubicBezTo>
                    <a:pt x="7715" y="24860"/>
                    <a:pt x="7829" y="24928"/>
                    <a:pt x="8012" y="24928"/>
                  </a:cubicBezTo>
                  <a:cubicBezTo>
                    <a:pt x="8195" y="24951"/>
                    <a:pt x="8309" y="25019"/>
                    <a:pt x="8491" y="25042"/>
                  </a:cubicBezTo>
                  <a:cubicBezTo>
                    <a:pt x="8525" y="25050"/>
                    <a:pt x="8557" y="25053"/>
                    <a:pt x="8589" y="25053"/>
                  </a:cubicBezTo>
                  <a:cubicBezTo>
                    <a:pt x="8750" y="25053"/>
                    <a:pt x="8886" y="24970"/>
                    <a:pt x="9039" y="24951"/>
                  </a:cubicBezTo>
                  <a:cubicBezTo>
                    <a:pt x="9199" y="24928"/>
                    <a:pt x="9359" y="24928"/>
                    <a:pt x="9496" y="24928"/>
                  </a:cubicBezTo>
                  <a:cubicBezTo>
                    <a:pt x="9678" y="24928"/>
                    <a:pt x="9815" y="24928"/>
                    <a:pt x="9975" y="24860"/>
                  </a:cubicBezTo>
                  <a:cubicBezTo>
                    <a:pt x="10112" y="24814"/>
                    <a:pt x="10158" y="24723"/>
                    <a:pt x="10272" y="24654"/>
                  </a:cubicBezTo>
                  <a:cubicBezTo>
                    <a:pt x="10363" y="24563"/>
                    <a:pt x="10431" y="24563"/>
                    <a:pt x="10546" y="24563"/>
                  </a:cubicBezTo>
                  <a:cubicBezTo>
                    <a:pt x="10614" y="24540"/>
                    <a:pt x="10842" y="24517"/>
                    <a:pt x="10888" y="24472"/>
                  </a:cubicBezTo>
                  <a:cubicBezTo>
                    <a:pt x="10934" y="24403"/>
                    <a:pt x="10888" y="24312"/>
                    <a:pt x="10888" y="24243"/>
                  </a:cubicBezTo>
                  <a:cubicBezTo>
                    <a:pt x="10726" y="24243"/>
                    <a:pt x="10545" y="24315"/>
                    <a:pt x="10379" y="24315"/>
                  </a:cubicBezTo>
                  <a:cubicBezTo>
                    <a:pt x="10358" y="24315"/>
                    <a:pt x="10338" y="24314"/>
                    <a:pt x="10317" y="24312"/>
                  </a:cubicBezTo>
                  <a:cubicBezTo>
                    <a:pt x="10226" y="24312"/>
                    <a:pt x="10158" y="24289"/>
                    <a:pt x="10158" y="24175"/>
                  </a:cubicBezTo>
                  <a:cubicBezTo>
                    <a:pt x="10180" y="24038"/>
                    <a:pt x="10363" y="24015"/>
                    <a:pt x="10454" y="23969"/>
                  </a:cubicBezTo>
                  <a:cubicBezTo>
                    <a:pt x="10728" y="23878"/>
                    <a:pt x="10934" y="23718"/>
                    <a:pt x="11185" y="23604"/>
                  </a:cubicBezTo>
                  <a:cubicBezTo>
                    <a:pt x="11332" y="23543"/>
                    <a:pt x="11479" y="23521"/>
                    <a:pt x="11626" y="23521"/>
                  </a:cubicBezTo>
                  <a:cubicBezTo>
                    <a:pt x="11753" y="23521"/>
                    <a:pt x="11880" y="23537"/>
                    <a:pt x="12006" y="23558"/>
                  </a:cubicBezTo>
                  <a:cubicBezTo>
                    <a:pt x="12166" y="23581"/>
                    <a:pt x="12257" y="23581"/>
                    <a:pt x="12394" y="23673"/>
                  </a:cubicBezTo>
                  <a:cubicBezTo>
                    <a:pt x="12470" y="23729"/>
                    <a:pt x="12529" y="23770"/>
                    <a:pt x="12599" y="23770"/>
                  </a:cubicBezTo>
                  <a:cubicBezTo>
                    <a:pt x="12614" y="23770"/>
                    <a:pt x="12629" y="23768"/>
                    <a:pt x="12646" y="23764"/>
                  </a:cubicBezTo>
                  <a:cubicBezTo>
                    <a:pt x="12697" y="23610"/>
                    <a:pt x="12928" y="23571"/>
                    <a:pt x="13117" y="23571"/>
                  </a:cubicBezTo>
                  <a:cubicBezTo>
                    <a:pt x="13180" y="23571"/>
                    <a:pt x="13239" y="23576"/>
                    <a:pt x="13285" y="23581"/>
                  </a:cubicBezTo>
                  <a:cubicBezTo>
                    <a:pt x="13372" y="23594"/>
                    <a:pt x="13453" y="23613"/>
                    <a:pt x="13526" y="23613"/>
                  </a:cubicBezTo>
                  <a:cubicBezTo>
                    <a:pt x="13587" y="23613"/>
                    <a:pt x="13644" y="23600"/>
                    <a:pt x="13695" y="23558"/>
                  </a:cubicBezTo>
                  <a:cubicBezTo>
                    <a:pt x="13780" y="23495"/>
                    <a:pt x="13825" y="23373"/>
                    <a:pt x="13922" y="23373"/>
                  </a:cubicBezTo>
                  <a:cubicBezTo>
                    <a:pt x="13930" y="23373"/>
                    <a:pt x="13938" y="23374"/>
                    <a:pt x="13947" y="23376"/>
                  </a:cubicBezTo>
                  <a:cubicBezTo>
                    <a:pt x="14129" y="23399"/>
                    <a:pt x="14243" y="23399"/>
                    <a:pt x="14426" y="23490"/>
                  </a:cubicBezTo>
                  <a:cubicBezTo>
                    <a:pt x="14540" y="23536"/>
                    <a:pt x="14608" y="23627"/>
                    <a:pt x="14723" y="23650"/>
                  </a:cubicBezTo>
                  <a:cubicBezTo>
                    <a:pt x="14772" y="23662"/>
                    <a:pt x="14811" y="23664"/>
                    <a:pt x="14846" y="23664"/>
                  </a:cubicBezTo>
                  <a:cubicBezTo>
                    <a:pt x="14867" y="23664"/>
                    <a:pt x="14887" y="23664"/>
                    <a:pt x="14906" y="23664"/>
                  </a:cubicBezTo>
                  <a:cubicBezTo>
                    <a:pt x="14971" y="23664"/>
                    <a:pt x="15031" y="23674"/>
                    <a:pt x="15133" y="23764"/>
                  </a:cubicBezTo>
                  <a:cubicBezTo>
                    <a:pt x="15225" y="23855"/>
                    <a:pt x="15293" y="23947"/>
                    <a:pt x="15430" y="23969"/>
                  </a:cubicBezTo>
                  <a:cubicBezTo>
                    <a:pt x="15458" y="23978"/>
                    <a:pt x="15484" y="23982"/>
                    <a:pt x="15510" y="23982"/>
                  </a:cubicBezTo>
                  <a:cubicBezTo>
                    <a:pt x="15614" y="23982"/>
                    <a:pt x="15709" y="23924"/>
                    <a:pt x="15818" y="23924"/>
                  </a:cubicBezTo>
                  <a:cubicBezTo>
                    <a:pt x="15848" y="23920"/>
                    <a:pt x="15876" y="23918"/>
                    <a:pt x="15904" y="23918"/>
                  </a:cubicBezTo>
                  <a:cubicBezTo>
                    <a:pt x="16028" y="23918"/>
                    <a:pt x="16140" y="23955"/>
                    <a:pt x="16252" y="23992"/>
                  </a:cubicBezTo>
                  <a:cubicBezTo>
                    <a:pt x="16403" y="24046"/>
                    <a:pt x="16539" y="24069"/>
                    <a:pt x="16673" y="24069"/>
                  </a:cubicBezTo>
                  <a:cubicBezTo>
                    <a:pt x="16824" y="24069"/>
                    <a:pt x="16974" y="24040"/>
                    <a:pt x="17142" y="23992"/>
                  </a:cubicBezTo>
                  <a:cubicBezTo>
                    <a:pt x="17325" y="23947"/>
                    <a:pt x="17462" y="23810"/>
                    <a:pt x="17644" y="23741"/>
                  </a:cubicBezTo>
                  <a:cubicBezTo>
                    <a:pt x="17667" y="23741"/>
                    <a:pt x="17713" y="23718"/>
                    <a:pt x="17736" y="23718"/>
                  </a:cubicBezTo>
                  <a:cubicBezTo>
                    <a:pt x="17758" y="23490"/>
                    <a:pt x="17827" y="23262"/>
                    <a:pt x="17758" y="23056"/>
                  </a:cubicBezTo>
                  <a:cubicBezTo>
                    <a:pt x="17713" y="22874"/>
                    <a:pt x="17348" y="22577"/>
                    <a:pt x="17621" y="22394"/>
                  </a:cubicBezTo>
                  <a:cubicBezTo>
                    <a:pt x="17690" y="22372"/>
                    <a:pt x="17873" y="22349"/>
                    <a:pt x="17941" y="22349"/>
                  </a:cubicBezTo>
                  <a:lnTo>
                    <a:pt x="18261" y="22349"/>
                  </a:lnTo>
                  <a:cubicBezTo>
                    <a:pt x="18534" y="22349"/>
                    <a:pt x="18831" y="22326"/>
                    <a:pt x="19105" y="22280"/>
                  </a:cubicBezTo>
                  <a:cubicBezTo>
                    <a:pt x="19242" y="22235"/>
                    <a:pt x="19379" y="22212"/>
                    <a:pt x="19447" y="22121"/>
                  </a:cubicBezTo>
                  <a:cubicBezTo>
                    <a:pt x="19516" y="22006"/>
                    <a:pt x="19562" y="21869"/>
                    <a:pt x="19630" y="21732"/>
                  </a:cubicBezTo>
                  <a:cubicBezTo>
                    <a:pt x="19744" y="21527"/>
                    <a:pt x="19927" y="21344"/>
                    <a:pt x="20064" y="21139"/>
                  </a:cubicBezTo>
                  <a:cubicBezTo>
                    <a:pt x="20201" y="20979"/>
                    <a:pt x="20383" y="20751"/>
                    <a:pt x="20566" y="20683"/>
                  </a:cubicBezTo>
                  <a:cubicBezTo>
                    <a:pt x="20640" y="20646"/>
                    <a:pt x="20713" y="20633"/>
                    <a:pt x="20787" y="20633"/>
                  </a:cubicBezTo>
                  <a:cubicBezTo>
                    <a:pt x="20942" y="20633"/>
                    <a:pt x="21096" y="20690"/>
                    <a:pt x="21251" y="20705"/>
                  </a:cubicBezTo>
                  <a:cubicBezTo>
                    <a:pt x="21547" y="20705"/>
                    <a:pt x="21798" y="20660"/>
                    <a:pt x="22095" y="20660"/>
                  </a:cubicBezTo>
                  <a:cubicBezTo>
                    <a:pt x="22346" y="20660"/>
                    <a:pt x="22620" y="20660"/>
                    <a:pt x="22871" y="20614"/>
                  </a:cubicBezTo>
                  <a:cubicBezTo>
                    <a:pt x="22963" y="20500"/>
                    <a:pt x="22917" y="20340"/>
                    <a:pt x="22963" y="20180"/>
                  </a:cubicBezTo>
                  <a:cubicBezTo>
                    <a:pt x="23008" y="20043"/>
                    <a:pt x="23145" y="19952"/>
                    <a:pt x="23259" y="19838"/>
                  </a:cubicBezTo>
                  <a:cubicBezTo>
                    <a:pt x="23305" y="19792"/>
                    <a:pt x="23396" y="19655"/>
                    <a:pt x="23442" y="19655"/>
                  </a:cubicBezTo>
                  <a:cubicBezTo>
                    <a:pt x="23465" y="19655"/>
                    <a:pt x="23579" y="19815"/>
                    <a:pt x="23602" y="19838"/>
                  </a:cubicBezTo>
                  <a:cubicBezTo>
                    <a:pt x="23716" y="19998"/>
                    <a:pt x="23807" y="20112"/>
                    <a:pt x="24013" y="20180"/>
                  </a:cubicBezTo>
                  <a:cubicBezTo>
                    <a:pt x="24172" y="20249"/>
                    <a:pt x="24172" y="20272"/>
                    <a:pt x="24241" y="20431"/>
                  </a:cubicBezTo>
                  <a:cubicBezTo>
                    <a:pt x="24291" y="20532"/>
                    <a:pt x="24353" y="20595"/>
                    <a:pt x="24437" y="20595"/>
                  </a:cubicBezTo>
                  <a:cubicBezTo>
                    <a:pt x="24467" y="20595"/>
                    <a:pt x="24501" y="20587"/>
                    <a:pt x="24538" y="20568"/>
                  </a:cubicBezTo>
                  <a:cubicBezTo>
                    <a:pt x="24697" y="20477"/>
                    <a:pt x="24674" y="20249"/>
                    <a:pt x="24834" y="20180"/>
                  </a:cubicBezTo>
                  <a:cubicBezTo>
                    <a:pt x="24858" y="20168"/>
                    <a:pt x="24884" y="20164"/>
                    <a:pt x="24911" y="20164"/>
                  </a:cubicBezTo>
                  <a:cubicBezTo>
                    <a:pt x="24971" y="20164"/>
                    <a:pt x="25040" y="20185"/>
                    <a:pt x="25116" y="20185"/>
                  </a:cubicBezTo>
                  <a:cubicBezTo>
                    <a:pt x="25136" y="20185"/>
                    <a:pt x="25156" y="20184"/>
                    <a:pt x="25177" y="20180"/>
                  </a:cubicBezTo>
                  <a:cubicBezTo>
                    <a:pt x="25338" y="20132"/>
                    <a:pt x="25488" y="19947"/>
                    <a:pt x="25642" y="19947"/>
                  </a:cubicBezTo>
                  <a:cubicBezTo>
                    <a:pt x="25706" y="19947"/>
                    <a:pt x="25771" y="19979"/>
                    <a:pt x="25839" y="20066"/>
                  </a:cubicBezTo>
                  <a:cubicBezTo>
                    <a:pt x="25930" y="20180"/>
                    <a:pt x="25975" y="20317"/>
                    <a:pt x="26090" y="20431"/>
                  </a:cubicBezTo>
                  <a:cubicBezTo>
                    <a:pt x="26158" y="20489"/>
                    <a:pt x="26215" y="20500"/>
                    <a:pt x="26275" y="20500"/>
                  </a:cubicBezTo>
                  <a:cubicBezTo>
                    <a:pt x="26315" y="20500"/>
                    <a:pt x="26356" y="20495"/>
                    <a:pt x="26403" y="20495"/>
                  </a:cubicBezTo>
                  <a:cubicBezTo>
                    <a:pt x="26426" y="20495"/>
                    <a:pt x="26451" y="20496"/>
                    <a:pt x="26478" y="20500"/>
                  </a:cubicBezTo>
                  <a:cubicBezTo>
                    <a:pt x="26637" y="20523"/>
                    <a:pt x="26706" y="20683"/>
                    <a:pt x="26866" y="20728"/>
                  </a:cubicBezTo>
                  <a:cubicBezTo>
                    <a:pt x="26901" y="20742"/>
                    <a:pt x="26936" y="20748"/>
                    <a:pt x="26972" y="20748"/>
                  </a:cubicBezTo>
                  <a:cubicBezTo>
                    <a:pt x="27051" y="20748"/>
                    <a:pt x="27129" y="20721"/>
                    <a:pt x="27208" y="20705"/>
                  </a:cubicBezTo>
                  <a:cubicBezTo>
                    <a:pt x="27345" y="20660"/>
                    <a:pt x="27482" y="20591"/>
                    <a:pt x="27619" y="20591"/>
                  </a:cubicBezTo>
                  <a:cubicBezTo>
                    <a:pt x="27727" y="20605"/>
                    <a:pt x="27843" y="20642"/>
                    <a:pt x="27948" y="20642"/>
                  </a:cubicBezTo>
                  <a:cubicBezTo>
                    <a:pt x="28021" y="20642"/>
                    <a:pt x="28088" y="20624"/>
                    <a:pt x="28144" y="20568"/>
                  </a:cubicBezTo>
                  <a:cubicBezTo>
                    <a:pt x="28258" y="20431"/>
                    <a:pt x="28190" y="20203"/>
                    <a:pt x="28418" y="20180"/>
                  </a:cubicBezTo>
                  <a:cubicBezTo>
                    <a:pt x="28578" y="20180"/>
                    <a:pt x="28737" y="20317"/>
                    <a:pt x="28874" y="20409"/>
                  </a:cubicBezTo>
                  <a:cubicBezTo>
                    <a:pt x="29057" y="20477"/>
                    <a:pt x="29194" y="20591"/>
                    <a:pt x="29399" y="20591"/>
                  </a:cubicBezTo>
                  <a:cubicBezTo>
                    <a:pt x="29434" y="20600"/>
                    <a:pt x="29494" y="20608"/>
                    <a:pt x="29554" y="20608"/>
                  </a:cubicBezTo>
                  <a:cubicBezTo>
                    <a:pt x="29652" y="20608"/>
                    <a:pt x="29747" y="20585"/>
                    <a:pt x="29719" y="20500"/>
                  </a:cubicBezTo>
                  <a:cubicBezTo>
                    <a:pt x="29468" y="20249"/>
                    <a:pt x="29491" y="19838"/>
                    <a:pt x="29536" y="19518"/>
                  </a:cubicBezTo>
                  <a:cubicBezTo>
                    <a:pt x="29592" y="19512"/>
                    <a:pt x="29648" y="19509"/>
                    <a:pt x="29704" y="19509"/>
                  </a:cubicBezTo>
                  <a:cubicBezTo>
                    <a:pt x="30143" y="19509"/>
                    <a:pt x="30573" y="19695"/>
                    <a:pt x="31025" y="19695"/>
                  </a:cubicBezTo>
                  <a:cubicBezTo>
                    <a:pt x="31098" y="19695"/>
                    <a:pt x="31173" y="19690"/>
                    <a:pt x="31248" y="19678"/>
                  </a:cubicBezTo>
                  <a:cubicBezTo>
                    <a:pt x="31773" y="19610"/>
                    <a:pt x="32298" y="19108"/>
                    <a:pt x="32663" y="18788"/>
                  </a:cubicBezTo>
                  <a:cubicBezTo>
                    <a:pt x="33051" y="18491"/>
                    <a:pt x="33439" y="18103"/>
                    <a:pt x="33439" y="17578"/>
                  </a:cubicBezTo>
                  <a:cubicBezTo>
                    <a:pt x="33462" y="17030"/>
                    <a:pt x="33280" y="16460"/>
                    <a:pt x="33234" y="15889"/>
                  </a:cubicBezTo>
                  <a:cubicBezTo>
                    <a:pt x="33211" y="15661"/>
                    <a:pt x="33234" y="15433"/>
                    <a:pt x="33211" y="15227"/>
                  </a:cubicBezTo>
                  <a:cubicBezTo>
                    <a:pt x="33188" y="14976"/>
                    <a:pt x="33051" y="14725"/>
                    <a:pt x="33074" y="14497"/>
                  </a:cubicBezTo>
                  <a:cubicBezTo>
                    <a:pt x="33599" y="14223"/>
                    <a:pt x="33553" y="13972"/>
                    <a:pt x="33553" y="13378"/>
                  </a:cubicBezTo>
                  <a:cubicBezTo>
                    <a:pt x="33553" y="13127"/>
                    <a:pt x="33508" y="12831"/>
                    <a:pt x="33553" y="12602"/>
                  </a:cubicBezTo>
                  <a:cubicBezTo>
                    <a:pt x="33622" y="12260"/>
                    <a:pt x="33873" y="11895"/>
                    <a:pt x="33987" y="11552"/>
                  </a:cubicBezTo>
                  <a:cubicBezTo>
                    <a:pt x="34156" y="11088"/>
                    <a:pt x="34110" y="10467"/>
                    <a:pt x="34681" y="10467"/>
                  </a:cubicBezTo>
                  <a:cubicBezTo>
                    <a:pt x="34727" y="10467"/>
                    <a:pt x="34777" y="10471"/>
                    <a:pt x="34832" y="10480"/>
                  </a:cubicBezTo>
                  <a:cubicBezTo>
                    <a:pt x="35095" y="10536"/>
                    <a:pt x="35389" y="10794"/>
                    <a:pt x="35701" y="10794"/>
                  </a:cubicBezTo>
                  <a:cubicBezTo>
                    <a:pt x="35768" y="10794"/>
                    <a:pt x="35836" y="10782"/>
                    <a:pt x="35905" y="10754"/>
                  </a:cubicBezTo>
                  <a:cubicBezTo>
                    <a:pt x="36087" y="10685"/>
                    <a:pt x="36156" y="10502"/>
                    <a:pt x="36201" y="10320"/>
                  </a:cubicBezTo>
                  <a:cubicBezTo>
                    <a:pt x="36247" y="10092"/>
                    <a:pt x="36293" y="10000"/>
                    <a:pt x="36407" y="9795"/>
                  </a:cubicBezTo>
                  <a:cubicBezTo>
                    <a:pt x="36612" y="9384"/>
                    <a:pt x="36475" y="8996"/>
                    <a:pt x="36498" y="8585"/>
                  </a:cubicBezTo>
                  <a:cubicBezTo>
                    <a:pt x="36518" y="8326"/>
                    <a:pt x="36590" y="8188"/>
                    <a:pt x="36806" y="8188"/>
                  </a:cubicBezTo>
                  <a:cubicBezTo>
                    <a:pt x="36837" y="8188"/>
                    <a:pt x="36871" y="8191"/>
                    <a:pt x="36909" y="8197"/>
                  </a:cubicBezTo>
                  <a:cubicBezTo>
                    <a:pt x="37183" y="8243"/>
                    <a:pt x="37183" y="8334"/>
                    <a:pt x="37228" y="8585"/>
                  </a:cubicBezTo>
                  <a:cubicBezTo>
                    <a:pt x="37274" y="8836"/>
                    <a:pt x="37297" y="9087"/>
                    <a:pt x="37342" y="9338"/>
                  </a:cubicBezTo>
                  <a:cubicBezTo>
                    <a:pt x="37342" y="9452"/>
                    <a:pt x="37388" y="9863"/>
                    <a:pt x="37479" y="9932"/>
                  </a:cubicBezTo>
                  <a:cubicBezTo>
                    <a:pt x="37523" y="9966"/>
                    <a:pt x="37572" y="9980"/>
                    <a:pt x="37623" y="9980"/>
                  </a:cubicBezTo>
                  <a:cubicBezTo>
                    <a:pt x="37917" y="9980"/>
                    <a:pt x="38299" y="9491"/>
                    <a:pt x="38415" y="9316"/>
                  </a:cubicBezTo>
                  <a:cubicBezTo>
                    <a:pt x="38507" y="9201"/>
                    <a:pt x="38689" y="8928"/>
                    <a:pt x="38872" y="8768"/>
                  </a:cubicBezTo>
                  <a:cubicBezTo>
                    <a:pt x="38758" y="8745"/>
                    <a:pt x="38666" y="8654"/>
                    <a:pt x="38552" y="8448"/>
                  </a:cubicBezTo>
                  <a:cubicBezTo>
                    <a:pt x="38392" y="8174"/>
                    <a:pt x="38370" y="7900"/>
                    <a:pt x="38141" y="7718"/>
                  </a:cubicBezTo>
                  <a:cubicBezTo>
                    <a:pt x="37936" y="7558"/>
                    <a:pt x="37845" y="7444"/>
                    <a:pt x="37662" y="7216"/>
                  </a:cubicBezTo>
                  <a:cubicBezTo>
                    <a:pt x="37274" y="6691"/>
                    <a:pt x="36703" y="6805"/>
                    <a:pt x="36110" y="6759"/>
                  </a:cubicBezTo>
                  <a:cubicBezTo>
                    <a:pt x="35859" y="6736"/>
                    <a:pt x="35745" y="6622"/>
                    <a:pt x="35539" y="6508"/>
                  </a:cubicBezTo>
                  <a:cubicBezTo>
                    <a:pt x="35437" y="6451"/>
                    <a:pt x="35345" y="6445"/>
                    <a:pt x="35251" y="6445"/>
                  </a:cubicBezTo>
                  <a:cubicBezTo>
                    <a:pt x="35228" y="6445"/>
                    <a:pt x="35204" y="6446"/>
                    <a:pt x="35180" y="6446"/>
                  </a:cubicBezTo>
                  <a:cubicBezTo>
                    <a:pt x="35107" y="6446"/>
                    <a:pt x="35031" y="6442"/>
                    <a:pt x="34946" y="6417"/>
                  </a:cubicBezTo>
                  <a:cubicBezTo>
                    <a:pt x="34763" y="6325"/>
                    <a:pt x="34489" y="6120"/>
                    <a:pt x="34284" y="6006"/>
                  </a:cubicBezTo>
                  <a:cubicBezTo>
                    <a:pt x="34056" y="5892"/>
                    <a:pt x="34078" y="5823"/>
                    <a:pt x="34078" y="5527"/>
                  </a:cubicBezTo>
                  <a:cubicBezTo>
                    <a:pt x="34051" y="5131"/>
                    <a:pt x="33869" y="5070"/>
                    <a:pt x="33625" y="5070"/>
                  </a:cubicBezTo>
                  <a:cubicBezTo>
                    <a:pt x="33515" y="5070"/>
                    <a:pt x="33392" y="5082"/>
                    <a:pt x="33264" y="5082"/>
                  </a:cubicBezTo>
                  <a:cubicBezTo>
                    <a:pt x="33202" y="5082"/>
                    <a:pt x="33138" y="5079"/>
                    <a:pt x="33074" y="5070"/>
                  </a:cubicBezTo>
                  <a:cubicBezTo>
                    <a:pt x="32618" y="5002"/>
                    <a:pt x="32001" y="4773"/>
                    <a:pt x="31522" y="4591"/>
                  </a:cubicBezTo>
                  <a:cubicBezTo>
                    <a:pt x="31339" y="4499"/>
                    <a:pt x="31134" y="4385"/>
                    <a:pt x="30951" y="4271"/>
                  </a:cubicBezTo>
                  <a:cubicBezTo>
                    <a:pt x="30746" y="4134"/>
                    <a:pt x="30541" y="4020"/>
                    <a:pt x="30312" y="3906"/>
                  </a:cubicBezTo>
                  <a:cubicBezTo>
                    <a:pt x="30153" y="3929"/>
                    <a:pt x="29993" y="3952"/>
                    <a:pt x="29833" y="3952"/>
                  </a:cubicBezTo>
                  <a:cubicBezTo>
                    <a:pt x="29742" y="3837"/>
                    <a:pt x="29399" y="3769"/>
                    <a:pt x="29240" y="3632"/>
                  </a:cubicBezTo>
                  <a:cubicBezTo>
                    <a:pt x="28874" y="3244"/>
                    <a:pt x="29262" y="2331"/>
                    <a:pt x="28806" y="2103"/>
                  </a:cubicBezTo>
                  <a:cubicBezTo>
                    <a:pt x="28758" y="2081"/>
                    <a:pt x="28722" y="2071"/>
                    <a:pt x="28694" y="2071"/>
                  </a:cubicBezTo>
                  <a:cubicBezTo>
                    <a:pt x="28547" y="2071"/>
                    <a:pt x="28628" y="2334"/>
                    <a:pt x="28532" y="2468"/>
                  </a:cubicBezTo>
                  <a:cubicBezTo>
                    <a:pt x="28422" y="2606"/>
                    <a:pt x="28228" y="2652"/>
                    <a:pt x="28042" y="2652"/>
                  </a:cubicBezTo>
                  <a:cubicBezTo>
                    <a:pt x="27920" y="2652"/>
                    <a:pt x="27801" y="2632"/>
                    <a:pt x="27710" y="2605"/>
                  </a:cubicBezTo>
                  <a:cubicBezTo>
                    <a:pt x="27573" y="2582"/>
                    <a:pt x="27459" y="2514"/>
                    <a:pt x="27368" y="2468"/>
                  </a:cubicBezTo>
                  <a:cubicBezTo>
                    <a:pt x="27254" y="2399"/>
                    <a:pt x="27162" y="2331"/>
                    <a:pt x="27048" y="2263"/>
                  </a:cubicBezTo>
                  <a:cubicBezTo>
                    <a:pt x="26774" y="2171"/>
                    <a:pt x="26729" y="2194"/>
                    <a:pt x="26546" y="1943"/>
                  </a:cubicBezTo>
                  <a:cubicBezTo>
                    <a:pt x="26434" y="1799"/>
                    <a:pt x="26333" y="1632"/>
                    <a:pt x="26196" y="1632"/>
                  </a:cubicBezTo>
                  <a:cubicBezTo>
                    <a:pt x="26138" y="1632"/>
                    <a:pt x="26073" y="1663"/>
                    <a:pt x="25998" y="1738"/>
                  </a:cubicBezTo>
                  <a:cubicBezTo>
                    <a:pt x="25884" y="1852"/>
                    <a:pt x="25953" y="1943"/>
                    <a:pt x="25793" y="1966"/>
                  </a:cubicBezTo>
                  <a:cubicBezTo>
                    <a:pt x="25747" y="1966"/>
                    <a:pt x="25587" y="1874"/>
                    <a:pt x="25542" y="1852"/>
                  </a:cubicBezTo>
                  <a:cubicBezTo>
                    <a:pt x="25428" y="1738"/>
                    <a:pt x="25382" y="1646"/>
                    <a:pt x="25405" y="1532"/>
                  </a:cubicBezTo>
                  <a:lnTo>
                    <a:pt x="25405" y="1532"/>
                  </a:lnTo>
                  <a:cubicBezTo>
                    <a:pt x="24994" y="1623"/>
                    <a:pt x="24538" y="1738"/>
                    <a:pt x="24172" y="2011"/>
                  </a:cubicBezTo>
                  <a:cubicBezTo>
                    <a:pt x="24036" y="2089"/>
                    <a:pt x="23769" y="2282"/>
                    <a:pt x="23565" y="2282"/>
                  </a:cubicBezTo>
                  <a:cubicBezTo>
                    <a:pt x="23529" y="2282"/>
                    <a:pt x="23495" y="2276"/>
                    <a:pt x="23465" y="2263"/>
                  </a:cubicBezTo>
                  <a:cubicBezTo>
                    <a:pt x="23259" y="2194"/>
                    <a:pt x="23236" y="1692"/>
                    <a:pt x="23145" y="1486"/>
                  </a:cubicBezTo>
                  <a:cubicBezTo>
                    <a:pt x="23008" y="1213"/>
                    <a:pt x="22963" y="1190"/>
                    <a:pt x="22643" y="1144"/>
                  </a:cubicBezTo>
                  <a:cubicBezTo>
                    <a:pt x="22460" y="1144"/>
                    <a:pt x="22278" y="1121"/>
                    <a:pt x="22072" y="1121"/>
                  </a:cubicBezTo>
                  <a:cubicBezTo>
                    <a:pt x="21958" y="1121"/>
                    <a:pt x="21838" y="1127"/>
                    <a:pt x="21719" y="1127"/>
                  </a:cubicBezTo>
                  <a:cubicBezTo>
                    <a:pt x="21599" y="1127"/>
                    <a:pt x="21479" y="1121"/>
                    <a:pt x="21365" y="1098"/>
                  </a:cubicBezTo>
                  <a:cubicBezTo>
                    <a:pt x="21137" y="1076"/>
                    <a:pt x="20885" y="893"/>
                    <a:pt x="20657" y="893"/>
                  </a:cubicBezTo>
                  <a:cubicBezTo>
                    <a:pt x="20643" y="892"/>
                    <a:pt x="20628" y="891"/>
                    <a:pt x="20615" y="891"/>
                  </a:cubicBezTo>
                  <a:cubicBezTo>
                    <a:pt x="20392" y="891"/>
                    <a:pt x="20279" y="1055"/>
                    <a:pt x="20064" y="1098"/>
                  </a:cubicBezTo>
                  <a:cubicBezTo>
                    <a:pt x="20029" y="1105"/>
                    <a:pt x="19994" y="1108"/>
                    <a:pt x="19960" y="1108"/>
                  </a:cubicBezTo>
                  <a:cubicBezTo>
                    <a:pt x="19744" y="1108"/>
                    <a:pt x="19530" y="998"/>
                    <a:pt x="19333" y="939"/>
                  </a:cubicBezTo>
                  <a:cubicBezTo>
                    <a:pt x="19174" y="882"/>
                    <a:pt x="19065" y="853"/>
                    <a:pt x="18960" y="853"/>
                  </a:cubicBezTo>
                  <a:cubicBezTo>
                    <a:pt x="18854" y="853"/>
                    <a:pt x="18751" y="882"/>
                    <a:pt x="18603" y="939"/>
                  </a:cubicBezTo>
                  <a:cubicBezTo>
                    <a:pt x="18443" y="996"/>
                    <a:pt x="18283" y="1001"/>
                    <a:pt x="18124" y="1001"/>
                  </a:cubicBezTo>
                  <a:cubicBezTo>
                    <a:pt x="18084" y="1001"/>
                    <a:pt x="18044" y="1001"/>
                    <a:pt x="18004" y="1001"/>
                  </a:cubicBezTo>
                  <a:cubicBezTo>
                    <a:pt x="17884" y="1001"/>
                    <a:pt x="17764" y="1004"/>
                    <a:pt x="17644" y="1030"/>
                  </a:cubicBezTo>
                  <a:cubicBezTo>
                    <a:pt x="17461" y="1085"/>
                    <a:pt x="17188" y="1273"/>
                    <a:pt x="16958" y="1273"/>
                  </a:cubicBezTo>
                  <a:cubicBezTo>
                    <a:pt x="16902" y="1273"/>
                    <a:pt x="16849" y="1262"/>
                    <a:pt x="16800" y="1235"/>
                  </a:cubicBezTo>
                  <a:cubicBezTo>
                    <a:pt x="16640" y="1144"/>
                    <a:pt x="16640" y="870"/>
                    <a:pt x="16503" y="733"/>
                  </a:cubicBezTo>
                  <a:cubicBezTo>
                    <a:pt x="16389" y="642"/>
                    <a:pt x="16206" y="596"/>
                    <a:pt x="16046" y="596"/>
                  </a:cubicBezTo>
                  <a:cubicBezTo>
                    <a:pt x="15802" y="567"/>
                    <a:pt x="15545" y="559"/>
                    <a:pt x="15286" y="559"/>
                  </a:cubicBezTo>
                  <a:cubicBezTo>
                    <a:pt x="14941" y="559"/>
                    <a:pt x="14592" y="573"/>
                    <a:pt x="14266" y="573"/>
                  </a:cubicBezTo>
                  <a:cubicBezTo>
                    <a:pt x="14038" y="573"/>
                    <a:pt x="13820" y="584"/>
                    <a:pt x="13598" y="584"/>
                  </a:cubicBezTo>
                  <a:cubicBezTo>
                    <a:pt x="13488" y="584"/>
                    <a:pt x="13376" y="581"/>
                    <a:pt x="13262" y="573"/>
                  </a:cubicBezTo>
                  <a:cubicBezTo>
                    <a:pt x="13205" y="573"/>
                    <a:pt x="13136" y="585"/>
                    <a:pt x="13068" y="585"/>
                  </a:cubicBezTo>
                  <a:cubicBezTo>
                    <a:pt x="12999" y="585"/>
                    <a:pt x="12931" y="573"/>
                    <a:pt x="12874" y="528"/>
                  </a:cubicBezTo>
                  <a:cubicBezTo>
                    <a:pt x="12760" y="437"/>
                    <a:pt x="12782" y="300"/>
                    <a:pt x="12691" y="163"/>
                  </a:cubicBezTo>
                  <a:cubicBezTo>
                    <a:pt x="12613" y="45"/>
                    <a:pt x="12540" y="0"/>
                    <a:pt x="1247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4917875" y="2763050"/>
              <a:ext cx="940425" cy="529000"/>
            </a:xfrm>
            <a:custGeom>
              <a:rect b="b" l="l" r="r" t="t"/>
              <a:pathLst>
                <a:path extrusionOk="0" h="21160" w="37617">
                  <a:moveTo>
                    <a:pt x="21753" y="0"/>
                  </a:moveTo>
                  <a:cubicBezTo>
                    <a:pt x="21707" y="0"/>
                    <a:pt x="21662" y="0"/>
                    <a:pt x="21616" y="23"/>
                  </a:cubicBezTo>
                  <a:cubicBezTo>
                    <a:pt x="21022" y="115"/>
                    <a:pt x="20429" y="822"/>
                    <a:pt x="19927" y="1005"/>
                  </a:cubicBezTo>
                  <a:cubicBezTo>
                    <a:pt x="19767" y="1050"/>
                    <a:pt x="19630" y="1050"/>
                    <a:pt x="19470" y="1073"/>
                  </a:cubicBezTo>
                  <a:cubicBezTo>
                    <a:pt x="19311" y="1119"/>
                    <a:pt x="19174" y="1301"/>
                    <a:pt x="18991" y="1347"/>
                  </a:cubicBezTo>
                  <a:cubicBezTo>
                    <a:pt x="18977" y="1350"/>
                    <a:pt x="18963" y="1352"/>
                    <a:pt x="18949" y="1352"/>
                  </a:cubicBezTo>
                  <a:cubicBezTo>
                    <a:pt x="18686" y="1352"/>
                    <a:pt x="18423" y="847"/>
                    <a:pt x="18159" y="847"/>
                  </a:cubicBezTo>
                  <a:cubicBezTo>
                    <a:pt x="18117" y="847"/>
                    <a:pt x="18075" y="860"/>
                    <a:pt x="18032" y="891"/>
                  </a:cubicBezTo>
                  <a:cubicBezTo>
                    <a:pt x="17781" y="1073"/>
                    <a:pt x="18010" y="1758"/>
                    <a:pt x="17873" y="2009"/>
                  </a:cubicBezTo>
                  <a:cubicBezTo>
                    <a:pt x="17690" y="2397"/>
                    <a:pt x="17302" y="2534"/>
                    <a:pt x="17142" y="2876"/>
                  </a:cubicBezTo>
                  <a:cubicBezTo>
                    <a:pt x="17051" y="3036"/>
                    <a:pt x="17074" y="3173"/>
                    <a:pt x="17074" y="3356"/>
                  </a:cubicBezTo>
                  <a:cubicBezTo>
                    <a:pt x="17051" y="3584"/>
                    <a:pt x="17005" y="3675"/>
                    <a:pt x="17279" y="3698"/>
                  </a:cubicBezTo>
                  <a:cubicBezTo>
                    <a:pt x="17425" y="3698"/>
                    <a:pt x="17691" y="3660"/>
                    <a:pt x="17942" y="3660"/>
                  </a:cubicBezTo>
                  <a:cubicBezTo>
                    <a:pt x="18241" y="3660"/>
                    <a:pt x="18520" y="3714"/>
                    <a:pt x="18557" y="3949"/>
                  </a:cubicBezTo>
                  <a:cubicBezTo>
                    <a:pt x="18580" y="4155"/>
                    <a:pt x="18443" y="4292"/>
                    <a:pt x="18329" y="4429"/>
                  </a:cubicBezTo>
                  <a:cubicBezTo>
                    <a:pt x="18169" y="4565"/>
                    <a:pt x="18124" y="4611"/>
                    <a:pt x="18078" y="4839"/>
                  </a:cubicBezTo>
                  <a:cubicBezTo>
                    <a:pt x="18055" y="5045"/>
                    <a:pt x="18101" y="5364"/>
                    <a:pt x="17895" y="5456"/>
                  </a:cubicBezTo>
                  <a:cubicBezTo>
                    <a:pt x="17842" y="5485"/>
                    <a:pt x="17787" y="5496"/>
                    <a:pt x="17731" y="5496"/>
                  </a:cubicBezTo>
                  <a:cubicBezTo>
                    <a:pt x="17522" y="5496"/>
                    <a:pt x="17304" y="5337"/>
                    <a:pt x="17142" y="5319"/>
                  </a:cubicBezTo>
                  <a:lnTo>
                    <a:pt x="17142" y="5319"/>
                  </a:lnTo>
                  <a:cubicBezTo>
                    <a:pt x="17119" y="5547"/>
                    <a:pt x="17233" y="5707"/>
                    <a:pt x="17279" y="5935"/>
                  </a:cubicBezTo>
                  <a:cubicBezTo>
                    <a:pt x="17325" y="6209"/>
                    <a:pt x="17348" y="6483"/>
                    <a:pt x="17348" y="6757"/>
                  </a:cubicBezTo>
                  <a:cubicBezTo>
                    <a:pt x="17348" y="7053"/>
                    <a:pt x="17325" y="7259"/>
                    <a:pt x="17233" y="7533"/>
                  </a:cubicBezTo>
                  <a:cubicBezTo>
                    <a:pt x="17188" y="7715"/>
                    <a:pt x="17165" y="7829"/>
                    <a:pt x="17028" y="7944"/>
                  </a:cubicBezTo>
                  <a:cubicBezTo>
                    <a:pt x="16914" y="8035"/>
                    <a:pt x="16800" y="8103"/>
                    <a:pt x="16731" y="8195"/>
                  </a:cubicBezTo>
                  <a:cubicBezTo>
                    <a:pt x="16526" y="8423"/>
                    <a:pt x="16457" y="8742"/>
                    <a:pt x="16343" y="8994"/>
                  </a:cubicBezTo>
                  <a:cubicBezTo>
                    <a:pt x="16252" y="9131"/>
                    <a:pt x="16229" y="9290"/>
                    <a:pt x="16069" y="9382"/>
                  </a:cubicBezTo>
                  <a:cubicBezTo>
                    <a:pt x="15887" y="9473"/>
                    <a:pt x="15704" y="9473"/>
                    <a:pt x="15522" y="9541"/>
                  </a:cubicBezTo>
                  <a:cubicBezTo>
                    <a:pt x="15339" y="9587"/>
                    <a:pt x="15088" y="9656"/>
                    <a:pt x="14951" y="9770"/>
                  </a:cubicBezTo>
                  <a:cubicBezTo>
                    <a:pt x="14768" y="9907"/>
                    <a:pt x="14723" y="10112"/>
                    <a:pt x="14540" y="10203"/>
                  </a:cubicBezTo>
                  <a:cubicBezTo>
                    <a:pt x="14335" y="10295"/>
                    <a:pt x="14221" y="10317"/>
                    <a:pt x="14084" y="10500"/>
                  </a:cubicBezTo>
                  <a:cubicBezTo>
                    <a:pt x="13924" y="10728"/>
                    <a:pt x="13947" y="10957"/>
                    <a:pt x="13878" y="11208"/>
                  </a:cubicBezTo>
                  <a:cubicBezTo>
                    <a:pt x="13787" y="11710"/>
                    <a:pt x="13650" y="12372"/>
                    <a:pt x="13034" y="12395"/>
                  </a:cubicBezTo>
                  <a:cubicBezTo>
                    <a:pt x="12668" y="12395"/>
                    <a:pt x="12600" y="12212"/>
                    <a:pt x="12486" y="11938"/>
                  </a:cubicBezTo>
                  <a:cubicBezTo>
                    <a:pt x="12444" y="11854"/>
                    <a:pt x="12382" y="11730"/>
                    <a:pt x="12301" y="11730"/>
                  </a:cubicBezTo>
                  <a:cubicBezTo>
                    <a:pt x="12294" y="11730"/>
                    <a:pt x="12287" y="11731"/>
                    <a:pt x="12280" y="11733"/>
                  </a:cubicBezTo>
                  <a:cubicBezTo>
                    <a:pt x="12166" y="11755"/>
                    <a:pt x="12189" y="11892"/>
                    <a:pt x="12166" y="11961"/>
                  </a:cubicBezTo>
                  <a:cubicBezTo>
                    <a:pt x="12166" y="12052"/>
                    <a:pt x="12143" y="12143"/>
                    <a:pt x="12121" y="12212"/>
                  </a:cubicBezTo>
                  <a:cubicBezTo>
                    <a:pt x="12075" y="12372"/>
                    <a:pt x="12029" y="12623"/>
                    <a:pt x="11847" y="12646"/>
                  </a:cubicBezTo>
                  <a:cubicBezTo>
                    <a:pt x="11829" y="12649"/>
                    <a:pt x="11811" y="12650"/>
                    <a:pt x="11793" y="12650"/>
                  </a:cubicBezTo>
                  <a:cubicBezTo>
                    <a:pt x="11670" y="12650"/>
                    <a:pt x="11544" y="12585"/>
                    <a:pt x="11504" y="12486"/>
                  </a:cubicBezTo>
                  <a:cubicBezTo>
                    <a:pt x="11436" y="12326"/>
                    <a:pt x="11504" y="12189"/>
                    <a:pt x="11527" y="12029"/>
                  </a:cubicBezTo>
                  <a:cubicBezTo>
                    <a:pt x="11573" y="11892"/>
                    <a:pt x="11550" y="11755"/>
                    <a:pt x="11436" y="11687"/>
                  </a:cubicBezTo>
                  <a:lnTo>
                    <a:pt x="10797" y="11687"/>
                  </a:lnTo>
                  <a:cubicBezTo>
                    <a:pt x="10660" y="11687"/>
                    <a:pt x="10546" y="11641"/>
                    <a:pt x="10454" y="11573"/>
                  </a:cubicBezTo>
                  <a:cubicBezTo>
                    <a:pt x="10249" y="11413"/>
                    <a:pt x="10409" y="11093"/>
                    <a:pt x="10295" y="10888"/>
                  </a:cubicBezTo>
                  <a:cubicBezTo>
                    <a:pt x="10226" y="10797"/>
                    <a:pt x="10135" y="10728"/>
                    <a:pt x="10043" y="10660"/>
                  </a:cubicBezTo>
                  <a:cubicBezTo>
                    <a:pt x="9929" y="10569"/>
                    <a:pt x="9907" y="10454"/>
                    <a:pt x="9861" y="10317"/>
                  </a:cubicBezTo>
                  <a:cubicBezTo>
                    <a:pt x="9821" y="10217"/>
                    <a:pt x="9781" y="10081"/>
                    <a:pt x="9678" y="10081"/>
                  </a:cubicBezTo>
                  <a:cubicBezTo>
                    <a:pt x="9664" y="10081"/>
                    <a:pt x="9649" y="10084"/>
                    <a:pt x="9633" y="10089"/>
                  </a:cubicBezTo>
                  <a:cubicBezTo>
                    <a:pt x="9518" y="10135"/>
                    <a:pt x="9518" y="10272"/>
                    <a:pt x="9496" y="10363"/>
                  </a:cubicBezTo>
                  <a:cubicBezTo>
                    <a:pt x="9496" y="10477"/>
                    <a:pt x="9518" y="10614"/>
                    <a:pt x="9404" y="10614"/>
                  </a:cubicBezTo>
                  <a:cubicBezTo>
                    <a:pt x="9387" y="10618"/>
                    <a:pt x="9368" y="10619"/>
                    <a:pt x="9350" y="10619"/>
                  </a:cubicBezTo>
                  <a:cubicBezTo>
                    <a:pt x="9291" y="10619"/>
                    <a:pt x="9228" y="10606"/>
                    <a:pt x="9167" y="10606"/>
                  </a:cubicBezTo>
                  <a:cubicBezTo>
                    <a:pt x="9123" y="10606"/>
                    <a:pt x="9080" y="10613"/>
                    <a:pt x="9039" y="10637"/>
                  </a:cubicBezTo>
                  <a:cubicBezTo>
                    <a:pt x="9039" y="10751"/>
                    <a:pt x="8948" y="10865"/>
                    <a:pt x="8948" y="11002"/>
                  </a:cubicBezTo>
                  <a:cubicBezTo>
                    <a:pt x="8948" y="11116"/>
                    <a:pt x="8994" y="11185"/>
                    <a:pt x="8994" y="11276"/>
                  </a:cubicBezTo>
                  <a:cubicBezTo>
                    <a:pt x="8994" y="11413"/>
                    <a:pt x="8971" y="11550"/>
                    <a:pt x="8971" y="11664"/>
                  </a:cubicBezTo>
                  <a:cubicBezTo>
                    <a:pt x="8948" y="11824"/>
                    <a:pt x="8902" y="11961"/>
                    <a:pt x="8857" y="12098"/>
                  </a:cubicBezTo>
                  <a:cubicBezTo>
                    <a:pt x="8834" y="12166"/>
                    <a:pt x="8765" y="12372"/>
                    <a:pt x="8651" y="12372"/>
                  </a:cubicBezTo>
                  <a:cubicBezTo>
                    <a:pt x="8612" y="12387"/>
                    <a:pt x="8569" y="12393"/>
                    <a:pt x="8524" y="12393"/>
                  </a:cubicBezTo>
                  <a:cubicBezTo>
                    <a:pt x="8364" y="12393"/>
                    <a:pt x="8183" y="12311"/>
                    <a:pt x="8058" y="12258"/>
                  </a:cubicBezTo>
                  <a:cubicBezTo>
                    <a:pt x="7944" y="12212"/>
                    <a:pt x="7807" y="12166"/>
                    <a:pt x="7670" y="12166"/>
                  </a:cubicBezTo>
                  <a:cubicBezTo>
                    <a:pt x="7641" y="12166"/>
                    <a:pt x="7617" y="12165"/>
                    <a:pt x="7597" y="12165"/>
                  </a:cubicBezTo>
                  <a:cubicBezTo>
                    <a:pt x="7536" y="12165"/>
                    <a:pt x="7510" y="12178"/>
                    <a:pt x="7510" y="12280"/>
                  </a:cubicBezTo>
                  <a:cubicBezTo>
                    <a:pt x="7533" y="12440"/>
                    <a:pt x="7533" y="12668"/>
                    <a:pt x="7350" y="12737"/>
                  </a:cubicBezTo>
                  <a:cubicBezTo>
                    <a:pt x="7270" y="12771"/>
                    <a:pt x="7185" y="12777"/>
                    <a:pt x="7102" y="12777"/>
                  </a:cubicBezTo>
                  <a:cubicBezTo>
                    <a:pt x="7060" y="12777"/>
                    <a:pt x="7020" y="12775"/>
                    <a:pt x="6981" y="12775"/>
                  </a:cubicBezTo>
                  <a:cubicBezTo>
                    <a:pt x="6942" y="12775"/>
                    <a:pt x="6905" y="12777"/>
                    <a:pt x="6871" y="12783"/>
                  </a:cubicBezTo>
                  <a:cubicBezTo>
                    <a:pt x="6734" y="12805"/>
                    <a:pt x="6597" y="12805"/>
                    <a:pt x="6506" y="12897"/>
                  </a:cubicBezTo>
                  <a:cubicBezTo>
                    <a:pt x="6323" y="13034"/>
                    <a:pt x="6300" y="13171"/>
                    <a:pt x="6254" y="13376"/>
                  </a:cubicBezTo>
                  <a:cubicBezTo>
                    <a:pt x="6232" y="13467"/>
                    <a:pt x="6254" y="13559"/>
                    <a:pt x="6186" y="13627"/>
                  </a:cubicBezTo>
                  <a:cubicBezTo>
                    <a:pt x="6140" y="13696"/>
                    <a:pt x="6072" y="13741"/>
                    <a:pt x="6003" y="13787"/>
                  </a:cubicBezTo>
                  <a:cubicBezTo>
                    <a:pt x="5889" y="13878"/>
                    <a:pt x="5775" y="13901"/>
                    <a:pt x="5615" y="13901"/>
                  </a:cubicBezTo>
                  <a:cubicBezTo>
                    <a:pt x="5570" y="13901"/>
                    <a:pt x="5534" y="13911"/>
                    <a:pt x="5495" y="13911"/>
                  </a:cubicBezTo>
                  <a:cubicBezTo>
                    <a:pt x="5476" y="13911"/>
                    <a:pt x="5456" y="13909"/>
                    <a:pt x="5433" y="13901"/>
                  </a:cubicBezTo>
                  <a:cubicBezTo>
                    <a:pt x="5364" y="13878"/>
                    <a:pt x="5319" y="13810"/>
                    <a:pt x="5250" y="13764"/>
                  </a:cubicBezTo>
                  <a:cubicBezTo>
                    <a:pt x="5090" y="13650"/>
                    <a:pt x="5045" y="13445"/>
                    <a:pt x="4885" y="13285"/>
                  </a:cubicBezTo>
                  <a:cubicBezTo>
                    <a:pt x="4835" y="13234"/>
                    <a:pt x="4623" y="13073"/>
                    <a:pt x="4479" y="13073"/>
                  </a:cubicBezTo>
                  <a:cubicBezTo>
                    <a:pt x="4427" y="13073"/>
                    <a:pt x="4384" y="13094"/>
                    <a:pt x="4360" y="13148"/>
                  </a:cubicBezTo>
                  <a:cubicBezTo>
                    <a:pt x="4314" y="13308"/>
                    <a:pt x="4360" y="13445"/>
                    <a:pt x="4428" y="13604"/>
                  </a:cubicBezTo>
                  <a:cubicBezTo>
                    <a:pt x="4474" y="13673"/>
                    <a:pt x="4520" y="13718"/>
                    <a:pt x="4520" y="13810"/>
                  </a:cubicBezTo>
                  <a:cubicBezTo>
                    <a:pt x="4520" y="13855"/>
                    <a:pt x="4497" y="13901"/>
                    <a:pt x="4474" y="13947"/>
                  </a:cubicBezTo>
                  <a:cubicBezTo>
                    <a:pt x="4451" y="13992"/>
                    <a:pt x="4451" y="14038"/>
                    <a:pt x="4428" y="14084"/>
                  </a:cubicBezTo>
                  <a:cubicBezTo>
                    <a:pt x="4383" y="14175"/>
                    <a:pt x="4360" y="14289"/>
                    <a:pt x="4360" y="14380"/>
                  </a:cubicBezTo>
                  <a:cubicBezTo>
                    <a:pt x="4337" y="14517"/>
                    <a:pt x="4337" y="14654"/>
                    <a:pt x="4360" y="14791"/>
                  </a:cubicBezTo>
                  <a:cubicBezTo>
                    <a:pt x="4383" y="14905"/>
                    <a:pt x="4406" y="15042"/>
                    <a:pt x="4383" y="15134"/>
                  </a:cubicBezTo>
                  <a:cubicBezTo>
                    <a:pt x="4269" y="15430"/>
                    <a:pt x="3744" y="15407"/>
                    <a:pt x="3515" y="15430"/>
                  </a:cubicBezTo>
                  <a:cubicBezTo>
                    <a:pt x="3287" y="15453"/>
                    <a:pt x="3059" y="15499"/>
                    <a:pt x="2808" y="15499"/>
                  </a:cubicBezTo>
                  <a:cubicBezTo>
                    <a:pt x="2602" y="15499"/>
                    <a:pt x="2397" y="15567"/>
                    <a:pt x="2192" y="15567"/>
                  </a:cubicBezTo>
                  <a:cubicBezTo>
                    <a:pt x="2077" y="15567"/>
                    <a:pt x="1940" y="15590"/>
                    <a:pt x="1826" y="15590"/>
                  </a:cubicBezTo>
                  <a:cubicBezTo>
                    <a:pt x="1758" y="15590"/>
                    <a:pt x="1667" y="15590"/>
                    <a:pt x="1598" y="15613"/>
                  </a:cubicBezTo>
                  <a:cubicBezTo>
                    <a:pt x="1530" y="15636"/>
                    <a:pt x="1484" y="15727"/>
                    <a:pt x="1484" y="15818"/>
                  </a:cubicBezTo>
                  <a:cubicBezTo>
                    <a:pt x="1461" y="16024"/>
                    <a:pt x="1142" y="16138"/>
                    <a:pt x="1027" y="16275"/>
                  </a:cubicBezTo>
                  <a:cubicBezTo>
                    <a:pt x="822" y="16503"/>
                    <a:pt x="731" y="16777"/>
                    <a:pt x="571" y="17028"/>
                  </a:cubicBezTo>
                  <a:cubicBezTo>
                    <a:pt x="434" y="17279"/>
                    <a:pt x="251" y="17553"/>
                    <a:pt x="206" y="17827"/>
                  </a:cubicBezTo>
                  <a:cubicBezTo>
                    <a:pt x="160" y="18169"/>
                    <a:pt x="183" y="18489"/>
                    <a:pt x="137" y="18831"/>
                  </a:cubicBezTo>
                  <a:cubicBezTo>
                    <a:pt x="114" y="19014"/>
                    <a:pt x="92" y="19196"/>
                    <a:pt x="69" y="19379"/>
                  </a:cubicBezTo>
                  <a:cubicBezTo>
                    <a:pt x="46" y="19470"/>
                    <a:pt x="0" y="19607"/>
                    <a:pt x="0" y="19699"/>
                  </a:cubicBezTo>
                  <a:cubicBezTo>
                    <a:pt x="0" y="19721"/>
                    <a:pt x="0" y="19744"/>
                    <a:pt x="0" y="19767"/>
                  </a:cubicBezTo>
                  <a:cubicBezTo>
                    <a:pt x="320" y="19767"/>
                    <a:pt x="502" y="19927"/>
                    <a:pt x="754" y="20087"/>
                  </a:cubicBezTo>
                  <a:cubicBezTo>
                    <a:pt x="967" y="20236"/>
                    <a:pt x="1220" y="20525"/>
                    <a:pt x="1513" y="20525"/>
                  </a:cubicBezTo>
                  <a:cubicBezTo>
                    <a:pt x="1534" y="20525"/>
                    <a:pt x="1554" y="20523"/>
                    <a:pt x="1575" y="20520"/>
                  </a:cubicBezTo>
                  <a:cubicBezTo>
                    <a:pt x="1689" y="20498"/>
                    <a:pt x="1804" y="20406"/>
                    <a:pt x="1918" y="20361"/>
                  </a:cubicBezTo>
                  <a:cubicBezTo>
                    <a:pt x="1966" y="20345"/>
                    <a:pt x="2005" y="20337"/>
                    <a:pt x="2039" y="20337"/>
                  </a:cubicBezTo>
                  <a:cubicBezTo>
                    <a:pt x="2149" y="20337"/>
                    <a:pt x="2201" y="20415"/>
                    <a:pt x="2306" y="20520"/>
                  </a:cubicBezTo>
                  <a:cubicBezTo>
                    <a:pt x="2366" y="20580"/>
                    <a:pt x="2423" y="20603"/>
                    <a:pt x="2479" y="20603"/>
                  </a:cubicBezTo>
                  <a:cubicBezTo>
                    <a:pt x="2636" y="20603"/>
                    <a:pt x="2789" y="20429"/>
                    <a:pt x="2990" y="20429"/>
                  </a:cubicBezTo>
                  <a:cubicBezTo>
                    <a:pt x="3196" y="20429"/>
                    <a:pt x="3310" y="20520"/>
                    <a:pt x="3493" y="20566"/>
                  </a:cubicBezTo>
                  <a:cubicBezTo>
                    <a:pt x="3549" y="20580"/>
                    <a:pt x="3597" y="20586"/>
                    <a:pt x="3642" y="20586"/>
                  </a:cubicBezTo>
                  <a:cubicBezTo>
                    <a:pt x="3741" y="20586"/>
                    <a:pt x="3823" y="20559"/>
                    <a:pt x="3949" y="20543"/>
                  </a:cubicBezTo>
                  <a:cubicBezTo>
                    <a:pt x="3995" y="20532"/>
                    <a:pt x="4040" y="20527"/>
                    <a:pt x="4086" y="20527"/>
                  </a:cubicBezTo>
                  <a:cubicBezTo>
                    <a:pt x="4224" y="20527"/>
                    <a:pt x="4366" y="20566"/>
                    <a:pt x="4520" y="20566"/>
                  </a:cubicBezTo>
                  <a:cubicBezTo>
                    <a:pt x="4584" y="20566"/>
                    <a:pt x="4651" y="20562"/>
                    <a:pt x="4720" y="20562"/>
                  </a:cubicBezTo>
                  <a:cubicBezTo>
                    <a:pt x="4822" y="20562"/>
                    <a:pt x="4926" y="20571"/>
                    <a:pt x="5022" y="20612"/>
                  </a:cubicBezTo>
                  <a:cubicBezTo>
                    <a:pt x="5159" y="20657"/>
                    <a:pt x="5296" y="20771"/>
                    <a:pt x="5387" y="20863"/>
                  </a:cubicBezTo>
                  <a:cubicBezTo>
                    <a:pt x="5439" y="20932"/>
                    <a:pt x="5543" y="21145"/>
                    <a:pt x="5640" y="21145"/>
                  </a:cubicBezTo>
                  <a:cubicBezTo>
                    <a:pt x="5672" y="21145"/>
                    <a:pt x="5702" y="21123"/>
                    <a:pt x="5729" y="21068"/>
                  </a:cubicBezTo>
                  <a:cubicBezTo>
                    <a:pt x="5752" y="21000"/>
                    <a:pt x="5707" y="20908"/>
                    <a:pt x="5707" y="20840"/>
                  </a:cubicBezTo>
                  <a:cubicBezTo>
                    <a:pt x="5729" y="20703"/>
                    <a:pt x="5798" y="20680"/>
                    <a:pt x="5958" y="20657"/>
                  </a:cubicBezTo>
                  <a:cubicBezTo>
                    <a:pt x="6118" y="20612"/>
                    <a:pt x="6300" y="20566"/>
                    <a:pt x="6483" y="20566"/>
                  </a:cubicBezTo>
                  <a:cubicBezTo>
                    <a:pt x="6574" y="20555"/>
                    <a:pt x="6665" y="20543"/>
                    <a:pt x="6757" y="20543"/>
                  </a:cubicBezTo>
                  <a:cubicBezTo>
                    <a:pt x="6848" y="20543"/>
                    <a:pt x="6939" y="20555"/>
                    <a:pt x="7031" y="20589"/>
                  </a:cubicBezTo>
                  <a:cubicBezTo>
                    <a:pt x="7282" y="20657"/>
                    <a:pt x="7556" y="20749"/>
                    <a:pt x="7807" y="20840"/>
                  </a:cubicBezTo>
                  <a:cubicBezTo>
                    <a:pt x="8149" y="20977"/>
                    <a:pt x="8446" y="21159"/>
                    <a:pt x="8788" y="21159"/>
                  </a:cubicBezTo>
                  <a:cubicBezTo>
                    <a:pt x="8971" y="21159"/>
                    <a:pt x="8994" y="20977"/>
                    <a:pt x="9108" y="20840"/>
                  </a:cubicBezTo>
                  <a:cubicBezTo>
                    <a:pt x="9199" y="20703"/>
                    <a:pt x="9382" y="20589"/>
                    <a:pt x="9564" y="20589"/>
                  </a:cubicBezTo>
                  <a:cubicBezTo>
                    <a:pt x="9724" y="20566"/>
                    <a:pt x="9792" y="20589"/>
                    <a:pt x="9907" y="20498"/>
                  </a:cubicBezTo>
                  <a:cubicBezTo>
                    <a:pt x="10043" y="20383"/>
                    <a:pt x="10203" y="20292"/>
                    <a:pt x="10386" y="20246"/>
                  </a:cubicBezTo>
                  <a:cubicBezTo>
                    <a:pt x="10523" y="20201"/>
                    <a:pt x="10660" y="20201"/>
                    <a:pt x="10820" y="20155"/>
                  </a:cubicBezTo>
                  <a:cubicBezTo>
                    <a:pt x="11002" y="20109"/>
                    <a:pt x="11162" y="20018"/>
                    <a:pt x="11322" y="19904"/>
                  </a:cubicBezTo>
                  <a:cubicBezTo>
                    <a:pt x="11501" y="19757"/>
                    <a:pt x="11670" y="19692"/>
                    <a:pt x="11876" y="19692"/>
                  </a:cubicBezTo>
                  <a:cubicBezTo>
                    <a:pt x="11958" y="19692"/>
                    <a:pt x="12046" y="19702"/>
                    <a:pt x="12143" y="19721"/>
                  </a:cubicBezTo>
                  <a:cubicBezTo>
                    <a:pt x="12394" y="19767"/>
                    <a:pt x="12646" y="19767"/>
                    <a:pt x="12919" y="19767"/>
                  </a:cubicBezTo>
                  <a:cubicBezTo>
                    <a:pt x="12828" y="19653"/>
                    <a:pt x="12668" y="19630"/>
                    <a:pt x="12600" y="19516"/>
                  </a:cubicBezTo>
                  <a:cubicBezTo>
                    <a:pt x="12965" y="19425"/>
                    <a:pt x="13171" y="19265"/>
                    <a:pt x="13056" y="18877"/>
                  </a:cubicBezTo>
                  <a:cubicBezTo>
                    <a:pt x="13262" y="18808"/>
                    <a:pt x="13467" y="18694"/>
                    <a:pt x="13559" y="18489"/>
                  </a:cubicBezTo>
                  <a:cubicBezTo>
                    <a:pt x="13673" y="18261"/>
                    <a:pt x="13536" y="18032"/>
                    <a:pt x="13604" y="17804"/>
                  </a:cubicBezTo>
                  <a:lnTo>
                    <a:pt x="13604" y="17804"/>
                  </a:lnTo>
                  <a:cubicBezTo>
                    <a:pt x="13810" y="17827"/>
                    <a:pt x="13764" y="18010"/>
                    <a:pt x="13878" y="18124"/>
                  </a:cubicBezTo>
                  <a:cubicBezTo>
                    <a:pt x="13940" y="18175"/>
                    <a:pt x="14029" y="18199"/>
                    <a:pt x="14126" y="18199"/>
                  </a:cubicBezTo>
                  <a:cubicBezTo>
                    <a:pt x="14243" y="18199"/>
                    <a:pt x="14371" y="18164"/>
                    <a:pt x="14472" y="18101"/>
                  </a:cubicBezTo>
                  <a:cubicBezTo>
                    <a:pt x="14634" y="17987"/>
                    <a:pt x="14786" y="17710"/>
                    <a:pt x="14958" y="17710"/>
                  </a:cubicBezTo>
                  <a:cubicBezTo>
                    <a:pt x="15028" y="17710"/>
                    <a:pt x="15101" y="17755"/>
                    <a:pt x="15179" y="17873"/>
                  </a:cubicBezTo>
                  <a:cubicBezTo>
                    <a:pt x="15270" y="18010"/>
                    <a:pt x="15248" y="18147"/>
                    <a:pt x="15362" y="18238"/>
                  </a:cubicBezTo>
                  <a:cubicBezTo>
                    <a:pt x="15419" y="18283"/>
                    <a:pt x="15487" y="18295"/>
                    <a:pt x="15556" y="18295"/>
                  </a:cubicBezTo>
                  <a:cubicBezTo>
                    <a:pt x="15624" y="18295"/>
                    <a:pt x="15693" y="18283"/>
                    <a:pt x="15750" y="18283"/>
                  </a:cubicBezTo>
                  <a:cubicBezTo>
                    <a:pt x="15864" y="18291"/>
                    <a:pt x="15976" y="18294"/>
                    <a:pt x="16086" y="18294"/>
                  </a:cubicBezTo>
                  <a:cubicBezTo>
                    <a:pt x="16308" y="18294"/>
                    <a:pt x="16526" y="18283"/>
                    <a:pt x="16754" y="18283"/>
                  </a:cubicBezTo>
                  <a:cubicBezTo>
                    <a:pt x="17080" y="18283"/>
                    <a:pt x="17429" y="18269"/>
                    <a:pt x="17774" y="18269"/>
                  </a:cubicBezTo>
                  <a:cubicBezTo>
                    <a:pt x="18033" y="18269"/>
                    <a:pt x="18290" y="18277"/>
                    <a:pt x="18534" y="18306"/>
                  </a:cubicBezTo>
                  <a:cubicBezTo>
                    <a:pt x="18694" y="18306"/>
                    <a:pt x="18877" y="18352"/>
                    <a:pt x="18991" y="18443"/>
                  </a:cubicBezTo>
                  <a:cubicBezTo>
                    <a:pt x="19128" y="18580"/>
                    <a:pt x="19128" y="18854"/>
                    <a:pt x="19288" y="18945"/>
                  </a:cubicBezTo>
                  <a:cubicBezTo>
                    <a:pt x="19337" y="18972"/>
                    <a:pt x="19390" y="18983"/>
                    <a:pt x="19446" y="18983"/>
                  </a:cubicBezTo>
                  <a:cubicBezTo>
                    <a:pt x="19676" y="18983"/>
                    <a:pt x="19949" y="18795"/>
                    <a:pt x="20132" y="18740"/>
                  </a:cubicBezTo>
                  <a:cubicBezTo>
                    <a:pt x="20252" y="18714"/>
                    <a:pt x="20372" y="18711"/>
                    <a:pt x="20492" y="18711"/>
                  </a:cubicBezTo>
                  <a:cubicBezTo>
                    <a:pt x="20532" y="18711"/>
                    <a:pt x="20572" y="18711"/>
                    <a:pt x="20612" y="18711"/>
                  </a:cubicBezTo>
                  <a:cubicBezTo>
                    <a:pt x="20771" y="18711"/>
                    <a:pt x="20931" y="18706"/>
                    <a:pt x="21091" y="18649"/>
                  </a:cubicBezTo>
                  <a:cubicBezTo>
                    <a:pt x="21239" y="18592"/>
                    <a:pt x="21342" y="18563"/>
                    <a:pt x="21448" y="18563"/>
                  </a:cubicBezTo>
                  <a:cubicBezTo>
                    <a:pt x="21553" y="18563"/>
                    <a:pt x="21662" y="18592"/>
                    <a:pt x="21821" y="18649"/>
                  </a:cubicBezTo>
                  <a:cubicBezTo>
                    <a:pt x="22018" y="18708"/>
                    <a:pt x="22232" y="18818"/>
                    <a:pt x="22448" y="18818"/>
                  </a:cubicBezTo>
                  <a:cubicBezTo>
                    <a:pt x="22482" y="18818"/>
                    <a:pt x="22517" y="18815"/>
                    <a:pt x="22552" y="18808"/>
                  </a:cubicBezTo>
                  <a:cubicBezTo>
                    <a:pt x="22767" y="18765"/>
                    <a:pt x="22880" y="18601"/>
                    <a:pt x="23103" y="18601"/>
                  </a:cubicBezTo>
                  <a:cubicBezTo>
                    <a:pt x="23116" y="18601"/>
                    <a:pt x="23131" y="18602"/>
                    <a:pt x="23145" y="18603"/>
                  </a:cubicBezTo>
                  <a:cubicBezTo>
                    <a:pt x="23373" y="18603"/>
                    <a:pt x="23625" y="18786"/>
                    <a:pt x="23853" y="18808"/>
                  </a:cubicBezTo>
                  <a:cubicBezTo>
                    <a:pt x="23967" y="18831"/>
                    <a:pt x="24087" y="18837"/>
                    <a:pt x="24207" y="18837"/>
                  </a:cubicBezTo>
                  <a:cubicBezTo>
                    <a:pt x="24326" y="18837"/>
                    <a:pt x="24446" y="18831"/>
                    <a:pt x="24560" y="18831"/>
                  </a:cubicBezTo>
                  <a:cubicBezTo>
                    <a:pt x="24766" y="18831"/>
                    <a:pt x="24948" y="18854"/>
                    <a:pt x="25131" y="18854"/>
                  </a:cubicBezTo>
                  <a:cubicBezTo>
                    <a:pt x="25451" y="18900"/>
                    <a:pt x="25496" y="18923"/>
                    <a:pt x="25633" y="19196"/>
                  </a:cubicBezTo>
                  <a:cubicBezTo>
                    <a:pt x="25724" y="19402"/>
                    <a:pt x="25747" y="19904"/>
                    <a:pt x="25953" y="19973"/>
                  </a:cubicBezTo>
                  <a:cubicBezTo>
                    <a:pt x="25983" y="19986"/>
                    <a:pt x="26017" y="19992"/>
                    <a:pt x="26053" y="19992"/>
                  </a:cubicBezTo>
                  <a:cubicBezTo>
                    <a:pt x="26257" y="19992"/>
                    <a:pt x="26524" y="19799"/>
                    <a:pt x="26660" y="19721"/>
                  </a:cubicBezTo>
                  <a:cubicBezTo>
                    <a:pt x="27026" y="19448"/>
                    <a:pt x="27482" y="19333"/>
                    <a:pt x="27893" y="19242"/>
                  </a:cubicBezTo>
                  <a:cubicBezTo>
                    <a:pt x="27916" y="19174"/>
                    <a:pt x="27984" y="19082"/>
                    <a:pt x="28075" y="18991"/>
                  </a:cubicBezTo>
                  <a:cubicBezTo>
                    <a:pt x="28327" y="18763"/>
                    <a:pt x="28395" y="18740"/>
                    <a:pt x="28190" y="18398"/>
                  </a:cubicBezTo>
                  <a:cubicBezTo>
                    <a:pt x="28075" y="18215"/>
                    <a:pt x="27802" y="18055"/>
                    <a:pt x="27733" y="17873"/>
                  </a:cubicBezTo>
                  <a:cubicBezTo>
                    <a:pt x="27665" y="17690"/>
                    <a:pt x="27779" y="17279"/>
                    <a:pt x="27779" y="17051"/>
                  </a:cubicBezTo>
                  <a:cubicBezTo>
                    <a:pt x="27779" y="16754"/>
                    <a:pt x="27824" y="16640"/>
                    <a:pt x="28007" y="16412"/>
                  </a:cubicBezTo>
                  <a:cubicBezTo>
                    <a:pt x="28144" y="16229"/>
                    <a:pt x="28235" y="16001"/>
                    <a:pt x="28349" y="15796"/>
                  </a:cubicBezTo>
                  <a:cubicBezTo>
                    <a:pt x="28578" y="15407"/>
                    <a:pt x="28578" y="14974"/>
                    <a:pt x="28441" y="14540"/>
                  </a:cubicBezTo>
                  <a:cubicBezTo>
                    <a:pt x="28235" y="13992"/>
                    <a:pt x="28144" y="13718"/>
                    <a:pt x="28418" y="13148"/>
                  </a:cubicBezTo>
                  <a:cubicBezTo>
                    <a:pt x="28555" y="12920"/>
                    <a:pt x="28578" y="12828"/>
                    <a:pt x="28852" y="12805"/>
                  </a:cubicBezTo>
                  <a:cubicBezTo>
                    <a:pt x="28873" y="12804"/>
                    <a:pt x="28893" y="12803"/>
                    <a:pt x="28912" y="12803"/>
                  </a:cubicBezTo>
                  <a:cubicBezTo>
                    <a:pt x="29220" y="12803"/>
                    <a:pt x="29254" y="12972"/>
                    <a:pt x="29491" y="13079"/>
                  </a:cubicBezTo>
                  <a:cubicBezTo>
                    <a:pt x="29565" y="13107"/>
                    <a:pt x="29647" y="13119"/>
                    <a:pt x="29732" y="13119"/>
                  </a:cubicBezTo>
                  <a:cubicBezTo>
                    <a:pt x="30069" y="13119"/>
                    <a:pt x="30469" y="12937"/>
                    <a:pt x="30723" y="12828"/>
                  </a:cubicBezTo>
                  <a:cubicBezTo>
                    <a:pt x="30906" y="12737"/>
                    <a:pt x="31088" y="12646"/>
                    <a:pt x="31271" y="12554"/>
                  </a:cubicBezTo>
                  <a:cubicBezTo>
                    <a:pt x="31499" y="12440"/>
                    <a:pt x="31682" y="12212"/>
                    <a:pt x="31933" y="12166"/>
                  </a:cubicBezTo>
                  <a:cubicBezTo>
                    <a:pt x="31948" y="12165"/>
                    <a:pt x="31964" y="12164"/>
                    <a:pt x="31979" y="12164"/>
                  </a:cubicBezTo>
                  <a:cubicBezTo>
                    <a:pt x="32110" y="12164"/>
                    <a:pt x="32255" y="12204"/>
                    <a:pt x="32383" y="12204"/>
                  </a:cubicBezTo>
                  <a:cubicBezTo>
                    <a:pt x="32517" y="12204"/>
                    <a:pt x="32631" y="12160"/>
                    <a:pt x="32686" y="11984"/>
                  </a:cubicBezTo>
                  <a:cubicBezTo>
                    <a:pt x="32709" y="11892"/>
                    <a:pt x="32618" y="11733"/>
                    <a:pt x="32641" y="11641"/>
                  </a:cubicBezTo>
                  <a:cubicBezTo>
                    <a:pt x="32686" y="11573"/>
                    <a:pt x="32800" y="11527"/>
                    <a:pt x="32846" y="11459"/>
                  </a:cubicBezTo>
                  <a:cubicBezTo>
                    <a:pt x="32960" y="11322"/>
                    <a:pt x="32960" y="11276"/>
                    <a:pt x="32960" y="11139"/>
                  </a:cubicBezTo>
                  <a:cubicBezTo>
                    <a:pt x="32983" y="11048"/>
                    <a:pt x="32914" y="10934"/>
                    <a:pt x="32937" y="10842"/>
                  </a:cubicBezTo>
                  <a:cubicBezTo>
                    <a:pt x="33006" y="10614"/>
                    <a:pt x="33234" y="10569"/>
                    <a:pt x="33417" y="10454"/>
                  </a:cubicBezTo>
                  <a:cubicBezTo>
                    <a:pt x="33645" y="10317"/>
                    <a:pt x="33987" y="10226"/>
                    <a:pt x="34170" y="10089"/>
                  </a:cubicBezTo>
                  <a:cubicBezTo>
                    <a:pt x="34330" y="9975"/>
                    <a:pt x="34398" y="9815"/>
                    <a:pt x="34581" y="9701"/>
                  </a:cubicBezTo>
                  <a:cubicBezTo>
                    <a:pt x="34786" y="9587"/>
                    <a:pt x="35014" y="9473"/>
                    <a:pt x="35197" y="9336"/>
                  </a:cubicBezTo>
                  <a:cubicBezTo>
                    <a:pt x="35425" y="9199"/>
                    <a:pt x="35471" y="9039"/>
                    <a:pt x="35608" y="8857"/>
                  </a:cubicBezTo>
                  <a:cubicBezTo>
                    <a:pt x="35745" y="8674"/>
                    <a:pt x="35927" y="8651"/>
                    <a:pt x="36133" y="8560"/>
                  </a:cubicBezTo>
                  <a:cubicBezTo>
                    <a:pt x="36338" y="8469"/>
                    <a:pt x="36521" y="8309"/>
                    <a:pt x="36726" y="8195"/>
                  </a:cubicBezTo>
                  <a:cubicBezTo>
                    <a:pt x="36909" y="8081"/>
                    <a:pt x="37091" y="8012"/>
                    <a:pt x="37114" y="7784"/>
                  </a:cubicBezTo>
                  <a:cubicBezTo>
                    <a:pt x="37114" y="7578"/>
                    <a:pt x="36886" y="7419"/>
                    <a:pt x="36886" y="7190"/>
                  </a:cubicBezTo>
                  <a:cubicBezTo>
                    <a:pt x="36909" y="6916"/>
                    <a:pt x="37137" y="7031"/>
                    <a:pt x="37343" y="6848"/>
                  </a:cubicBezTo>
                  <a:cubicBezTo>
                    <a:pt x="37479" y="6711"/>
                    <a:pt x="37479" y="6551"/>
                    <a:pt x="37479" y="6391"/>
                  </a:cubicBezTo>
                  <a:cubicBezTo>
                    <a:pt x="37525" y="6072"/>
                    <a:pt x="37594" y="5775"/>
                    <a:pt x="37616" y="5478"/>
                  </a:cubicBezTo>
                  <a:cubicBezTo>
                    <a:pt x="37297" y="5068"/>
                    <a:pt x="36932" y="4862"/>
                    <a:pt x="36475" y="4588"/>
                  </a:cubicBezTo>
                  <a:cubicBezTo>
                    <a:pt x="36274" y="4464"/>
                    <a:pt x="36033" y="4428"/>
                    <a:pt x="35782" y="4428"/>
                  </a:cubicBezTo>
                  <a:cubicBezTo>
                    <a:pt x="35434" y="4428"/>
                    <a:pt x="35068" y="4497"/>
                    <a:pt x="34763" y="4497"/>
                  </a:cubicBezTo>
                  <a:cubicBezTo>
                    <a:pt x="34147" y="4497"/>
                    <a:pt x="33554" y="4429"/>
                    <a:pt x="32960" y="4429"/>
                  </a:cubicBezTo>
                  <a:cubicBezTo>
                    <a:pt x="32951" y="4428"/>
                    <a:pt x="32941" y="4428"/>
                    <a:pt x="32931" y="4428"/>
                  </a:cubicBezTo>
                  <a:cubicBezTo>
                    <a:pt x="32526" y="4428"/>
                    <a:pt x="31602" y="4873"/>
                    <a:pt x="32070" y="5319"/>
                  </a:cubicBezTo>
                  <a:cubicBezTo>
                    <a:pt x="32321" y="5570"/>
                    <a:pt x="33850" y="5501"/>
                    <a:pt x="33736" y="6003"/>
                  </a:cubicBezTo>
                  <a:cubicBezTo>
                    <a:pt x="33371" y="6118"/>
                    <a:pt x="33188" y="6346"/>
                    <a:pt x="32869" y="6506"/>
                  </a:cubicBezTo>
                  <a:cubicBezTo>
                    <a:pt x="32755" y="6551"/>
                    <a:pt x="32618" y="6551"/>
                    <a:pt x="32481" y="6643"/>
                  </a:cubicBezTo>
                  <a:cubicBezTo>
                    <a:pt x="32275" y="6757"/>
                    <a:pt x="32412" y="6871"/>
                    <a:pt x="32093" y="6871"/>
                  </a:cubicBezTo>
                  <a:cubicBezTo>
                    <a:pt x="31705" y="6871"/>
                    <a:pt x="31476" y="6414"/>
                    <a:pt x="31020" y="6391"/>
                  </a:cubicBezTo>
                  <a:cubicBezTo>
                    <a:pt x="30998" y="6388"/>
                    <a:pt x="30973" y="6387"/>
                    <a:pt x="30946" y="6387"/>
                  </a:cubicBezTo>
                  <a:cubicBezTo>
                    <a:pt x="30878" y="6387"/>
                    <a:pt x="30798" y="6395"/>
                    <a:pt x="30723" y="6395"/>
                  </a:cubicBezTo>
                  <a:cubicBezTo>
                    <a:pt x="30642" y="6395"/>
                    <a:pt x="30567" y="6385"/>
                    <a:pt x="30518" y="6346"/>
                  </a:cubicBezTo>
                  <a:cubicBezTo>
                    <a:pt x="30381" y="6255"/>
                    <a:pt x="30495" y="6026"/>
                    <a:pt x="30267" y="5935"/>
                  </a:cubicBezTo>
                  <a:cubicBezTo>
                    <a:pt x="30332" y="5811"/>
                    <a:pt x="30447" y="5775"/>
                    <a:pt x="30584" y="5775"/>
                  </a:cubicBezTo>
                  <a:cubicBezTo>
                    <a:pt x="30780" y="5775"/>
                    <a:pt x="31020" y="5850"/>
                    <a:pt x="31220" y="5850"/>
                  </a:cubicBezTo>
                  <a:cubicBezTo>
                    <a:pt x="31370" y="5850"/>
                    <a:pt x="31498" y="5808"/>
                    <a:pt x="31568" y="5661"/>
                  </a:cubicBezTo>
                  <a:cubicBezTo>
                    <a:pt x="31659" y="5501"/>
                    <a:pt x="31773" y="5205"/>
                    <a:pt x="31819" y="4999"/>
                  </a:cubicBezTo>
                  <a:cubicBezTo>
                    <a:pt x="31842" y="4794"/>
                    <a:pt x="31705" y="4520"/>
                    <a:pt x="31773" y="4337"/>
                  </a:cubicBezTo>
                  <a:cubicBezTo>
                    <a:pt x="31750" y="4337"/>
                    <a:pt x="31750" y="4292"/>
                    <a:pt x="31705" y="4269"/>
                  </a:cubicBezTo>
                  <a:cubicBezTo>
                    <a:pt x="31698" y="4262"/>
                    <a:pt x="31689" y="4259"/>
                    <a:pt x="31680" y="4259"/>
                  </a:cubicBezTo>
                  <a:cubicBezTo>
                    <a:pt x="31657" y="4259"/>
                    <a:pt x="31630" y="4275"/>
                    <a:pt x="31613" y="4292"/>
                  </a:cubicBezTo>
                  <a:cubicBezTo>
                    <a:pt x="31545" y="4360"/>
                    <a:pt x="31545" y="4474"/>
                    <a:pt x="31522" y="4565"/>
                  </a:cubicBezTo>
                  <a:cubicBezTo>
                    <a:pt x="31503" y="4641"/>
                    <a:pt x="31469" y="4685"/>
                    <a:pt x="31405" y="4685"/>
                  </a:cubicBezTo>
                  <a:cubicBezTo>
                    <a:pt x="31392" y="4685"/>
                    <a:pt x="31378" y="4684"/>
                    <a:pt x="31362" y="4680"/>
                  </a:cubicBezTo>
                  <a:cubicBezTo>
                    <a:pt x="31294" y="4657"/>
                    <a:pt x="31271" y="4588"/>
                    <a:pt x="31225" y="4543"/>
                  </a:cubicBezTo>
                  <a:cubicBezTo>
                    <a:pt x="31157" y="4451"/>
                    <a:pt x="31088" y="4383"/>
                    <a:pt x="30997" y="4337"/>
                  </a:cubicBezTo>
                  <a:cubicBezTo>
                    <a:pt x="30883" y="4269"/>
                    <a:pt x="30769" y="4269"/>
                    <a:pt x="30632" y="4223"/>
                  </a:cubicBezTo>
                  <a:cubicBezTo>
                    <a:pt x="30381" y="4155"/>
                    <a:pt x="30244" y="3904"/>
                    <a:pt x="29993" y="3858"/>
                  </a:cubicBezTo>
                  <a:cubicBezTo>
                    <a:pt x="29962" y="3850"/>
                    <a:pt x="29929" y="3848"/>
                    <a:pt x="29896" y="3848"/>
                  </a:cubicBezTo>
                  <a:cubicBezTo>
                    <a:pt x="29828" y="3848"/>
                    <a:pt x="29757" y="3858"/>
                    <a:pt x="29696" y="3858"/>
                  </a:cubicBezTo>
                  <a:cubicBezTo>
                    <a:pt x="29582" y="3858"/>
                    <a:pt x="29513" y="3858"/>
                    <a:pt x="29422" y="3926"/>
                  </a:cubicBezTo>
                  <a:cubicBezTo>
                    <a:pt x="29354" y="4018"/>
                    <a:pt x="29262" y="3972"/>
                    <a:pt x="29148" y="3995"/>
                  </a:cubicBezTo>
                  <a:cubicBezTo>
                    <a:pt x="29057" y="4018"/>
                    <a:pt x="29011" y="4109"/>
                    <a:pt x="29011" y="4200"/>
                  </a:cubicBezTo>
                  <a:cubicBezTo>
                    <a:pt x="29011" y="4360"/>
                    <a:pt x="29080" y="4474"/>
                    <a:pt x="29171" y="4588"/>
                  </a:cubicBezTo>
                  <a:cubicBezTo>
                    <a:pt x="29217" y="4657"/>
                    <a:pt x="29262" y="4748"/>
                    <a:pt x="29262" y="4817"/>
                  </a:cubicBezTo>
                  <a:cubicBezTo>
                    <a:pt x="29262" y="4885"/>
                    <a:pt x="29240" y="4976"/>
                    <a:pt x="29262" y="5045"/>
                  </a:cubicBezTo>
                  <a:cubicBezTo>
                    <a:pt x="29279" y="5142"/>
                    <a:pt x="29364" y="5170"/>
                    <a:pt x="29445" y="5170"/>
                  </a:cubicBezTo>
                  <a:cubicBezTo>
                    <a:pt x="29478" y="5170"/>
                    <a:pt x="29510" y="5166"/>
                    <a:pt x="29536" y="5159"/>
                  </a:cubicBezTo>
                  <a:cubicBezTo>
                    <a:pt x="29611" y="5134"/>
                    <a:pt x="29693" y="5116"/>
                    <a:pt x="29775" y="5116"/>
                  </a:cubicBezTo>
                  <a:cubicBezTo>
                    <a:pt x="29842" y="5116"/>
                    <a:pt x="29908" y="5128"/>
                    <a:pt x="29970" y="5159"/>
                  </a:cubicBezTo>
                  <a:cubicBezTo>
                    <a:pt x="30016" y="5159"/>
                    <a:pt x="30061" y="5182"/>
                    <a:pt x="30061" y="5227"/>
                  </a:cubicBezTo>
                  <a:cubicBezTo>
                    <a:pt x="30084" y="5273"/>
                    <a:pt x="30016" y="5342"/>
                    <a:pt x="29970" y="5364"/>
                  </a:cubicBezTo>
                  <a:cubicBezTo>
                    <a:pt x="29955" y="5372"/>
                    <a:pt x="29940" y="5375"/>
                    <a:pt x="29923" y="5375"/>
                  </a:cubicBezTo>
                  <a:cubicBezTo>
                    <a:pt x="29891" y="5375"/>
                    <a:pt x="29856" y="5364"/>
                    <a:pt x="29810" y="5364"/>
                  </a:cubicBezTo>
                  <a:cubicBezTo>
                    <a:pt x="29742" y="5319"/>
                    <a:pt x="29696" y="5319"/>
                    <a:pt x="29628" y="5319"/>
                  </a:cubicBezTo>
                  <a:cubicBezTo>
                    <a:pt x="29548" y="5307"/>
                    <a:pt x="29468" y="5307"/>
                    <a:pt x="29388" y="5307"/>
                  </a:cubicBezTo>
                  <a:cubicBezTo>
                    <a:pt x="29308" y="5307"/>
                    <a:pt x="29228" y="5307"/>
                    <a:pt x="29148" y="5296"/>
                  </a:cubicBezTo>
                  <a:cubicBezTo>
                    <a:pt x="29125" y="5273"/>
                    <a:pt x="29057" y="5273"/>
                    <a:pt x="29011" y="5273"/>
                  </a:cubicBezTo>
                  <a:cubicBezTo>
                    <a:pt x="28920" y="5273"/>
                    <a:pt x="28829" y="5159"/>
                    <a:pt x="28760" y="5090"/>
                  </a:cubicBezTo>
                  <a:cubicBezTo>
                    <a:pt x="28692" y="5022"/>
                    <a:pt x="28600" y="4954"/>
                    <a:pt x="28532" y="4885"/>
                  </a:cubicBezTo>
                  <a:cubicBezTo>
                    <a:pt x="28441" y="4817"/>
                    <a:pt x="28349" y="4748"/>
                    <a:pt x="28235" y="4725"/>
                  </a:cubicBezTo>
                  <a:cubicBezTo>
                    <a:pt x="28207" y="4720"/>
                    <a:pt x="28175" y="4718"/>
                    <a:pt x="28143" y="4718"/>
                  </a:cubicBezTo>
                  <a:cubicBezTo>
                    <a:pt x="28110" y="4718"/>
                    <a:pt x="28075" y="4720"/>
                    <a:pt x="28041" y="4720"/>
                  </a:cubicBezTo>
                  <a:cubicBezTo>
                    <a:pt x="27973" y="4720"/>
                    <a:pt x="27904" y="4714"/>
                    <a:pt x="27847" y="4680"/>
                  </a:cubicBezTo>
                  <a:cubicBezTo>
                    <a:pt x="27824" y="4657"/>
                    <a:pt x="27802" y="4634"/>
                    <a:pt x="27779" y="4611"/>
                  </a:cubicBezTo>
                  <a:cubicBezTo>
                    <a:pt x="27756" y="4565"/>
                    <a:pt x="27733" y="4543"/>
                    <a:pt x="27687" y="4520"/>
                  </a:cubicBezTo>
                  <a:cubicBezTo>
                    <a:pt x="27661" y="4493"/>
                    <a:pt x="27618" y="4482"/>
                    <a:pt x="27574" y="4482"/>
                  </a:cubicBezTo>
                  <a:cubicBezTo>
                    <a:pt x="27543" y="4482"/>
                    <a:pt x="27510" y="4488"/>
                    <a:pt x="27482" y="4497"/>
                  </a:cubicBezTo>
                  <a:cubicBezTo>
                    <a:pt x="27417" y="4513"/>
                    <a:pt x="27364" y="4529"/>
                    <a:pt x="27306" y="4529"/>
                  </a:cubicBezTo>
                  <a:cubicBezTo>
                    <a:pt x="27282" y="4529"/>
                    <a:pt x="27258" y="4527"/>
                    <a:pt x="27231" y="4520"/>
                  </a:cubicBezTo>
                  <a:cubicBezTo>
                    <a:pt x="27140" y="4497"/>
                    <a:pt x="27094" y="4429"/>
                    <a:pt x="27071" y="4337"/>
                  </a:cubicBezTo>
                  <a:cubicBezTo>
                    <a:pt x="27048" y="4246"/>
                    <a:pt x="27117" y="4246"/>
                    <a:pt x="27162" y="4200"/>
                  </a:cubicBezTo>
                  <a:cubicBezTo>
                    <a:pt x="27231" y="4109"/>
                    <a:pt x="27185" y="4040"/>
                    <a:pt x="27140" y="3972"/>
                  </a:cubicBezTo>
                  <a:cubicBezTo>
                    <a:pt x="27094" y="3926"/>
                    <a:pt x="27048" y="3858"/>
                    <a:pt x="27094" y="3789"/>
                  </a:cubicBezTo>
                  <a:cubicBezTo>
                    <a:pt x="27127" y="3740"/>
                    <a:pt x="27183" y="3703"/>
                    <a:pt x="27247" y="3703"/>
                  </a:cubicBezTo>
                  <a:cubicBezTo>
                    <a:pt x="27271" y="3703"/>
                    <a:pt x="27297" y="3708"/>
                    <a:pt x="27322" y="3721"/>
                  </a:cubicBezTo>
                  <a:cubicBezTo>
                    <a:pt x="27505" y="3812"/>
                    <a:pt x="27573" y="4018"/>
                    <a:pt x="27642" y="4223"/>
                  </a:cubicBezTo>
                  <a:cubicBezTo>
                    <a:pt x="27650" y="4258"/>
                    <a:pt x="27672" y="4269"/>
                    <a:pt x="27699" y="4269"/>
                  </a:cubicBezTo>
                  <a:cubicBezTo>
                    <a:pt x="27744" y="4269"/>
                    <a:pt x="27805" y="4237"/>
                    <a:pt x="27847" y="4223"/>
                  </a:cubicBezTo>
                  <a:cubicBezTo>
                    <a:pt x="27961" y="4200"/>
                    <a:pt x="28075" y="4177"/>
                    <a:pt x="28190" y="4132"/>
                  </a:cubicBezTo>
                  <a:cubicBezTo>
                    <a:pt x="28441" y="4086"/>
                    <a:pt x="28692" y="3995"/>
                    <a:pt x="28897" y="3858"/>
                  </a:cubicBezTo>
                  <a:cubicBezTo>
                    <a:pt x="29057" y="3789"/>
                    <a:pt x="29217" y="3698"/>
                    <a:pt x="29354" y="3607"/>
                  </a:cubicBezTo>
                  <a:cubicBezTo>
                    <a:pt x="29445" y="3561"/>
                    <a:pt x="29513" y="3493"/>
                    <a:pt x="29559" y="3401"/>
                  </a:cubicBezTo>
                  <a:cubicBezTo>
                    <a:pt x="29559" y="3356"/>
                    <a:pt x="29605" y="3333"/>
                    <a:pt x="29582" y="3287"/>
                  </a:cubicBezTo>
                  <a:cubicBezTo>
                    <a:pt x="29536" y="3196"/>
                    <a:pt x="29468" y="3150"/>
                    <a:pt x="29399" y="3082"/>
                  </a:cubicBezTo>
                  <a:cubicBezTo>
                    <a:pt x="29331" y="2991"/>
                    <a:pt x="29285" y="2899"/>
                    <a:pt x="29240" y="2808"/>
                  </a:cubicBezTo>
                  <a:cubicBezTo>
                    <a:pt x="29194" y="2717"/>
                    <a:pt x="29125" y="2648"/>
                    <a:pt x="29080" y="2557"/>
                  </a:cubicBezTo>
                  <a:cubicBezTo>
                    <a:pt x="29034" y="2511"/>
                    <a:pt x="28966" y="2443"/>
                    <a:pt x="28897" y="2420"/>
                  </a:cubicBezTo>
                  <a:cubicBezTo>
                    <a:pt x="28874" y="2418"/>
                    <a:pt x="28852" y="2417"/>
                    <a:pt x="28830" y="2417"/>
                  </a:cubicBezTo>
                  <a:cubicBezTo>
                    <a:pt x="28609" y="2417"/>
                    <a:pt x="28420" y="2511"/>
                    <a:pt x="28212" y="2511"/>
                  </a:cubicBezTo>
                  <a:cubicBezTo>
                    <a:pt x="28098" y="2511"/>
                    <a:pt x="28030" y="2511"/>
                    <a:pt x="27939" y="2443"/>
                  </a:cubicBezTo>
                  <a:cubicBezTo>
                    <a:pt x="27870" y="2374"/>
                    <a:pt x="27802" y="2283"/>
                    <a:pt x="27710" y="2214"/>
                  </a:cubicBezTo>
                  <a:cubicBezTo>
                    <a:pt x="27665" y="2169"/>
                    <a:pt x="27596" y="2100"/>
                    <a:pt x="27528" y="2078"/>
                  </a:cubicBezTo>
                  <a:cubicBezTo>
                    <a:pt x="27436" y="2078"/>
                    <a:pt x="27365" y="2067"/>
                    <a:pt x="27294" y="2067"/>
                  </a:cubicBezTo>
                  <a:cubicBezTo>
                    <a:pt x="27259" y="2067"/>
                    <a:pt x="27223" y="2070"/>
                    <a:pt x="27185" y="2078"/>
                  </a:cubicBezTo>
                  <a:cubicBezTo>
                    <a:pt x="26980" y="2078"/>
                    <a:pt x="26774" y="2078"/>
                    <a:pt x="26569" y="2032"/>
                  </a:cubicBezTo>
                  <a:cubicBezTo>
                    <a:pt x="26501" y="2009"/>
                    <a:pt x="26409" y="1986"/>
                    <a:pt x="26318" y="1986"/>
                  </a:cubicBezTo>
                  <a:cubicBezTo>
                    <a:pt x="26227" y="1963"/>
                    <a:pt x="26135" y="1941"/>
                    <a:pt x="26044" y="1918"/>
                  </a:cubicBezTo>
                  <a:cubicBezTo>
                    <a:pt x="25953" y="1895"/>
                    <a:pt x="25884" y="1826"/>
                    <a:pt x="25816" y="1781"/>
                  </a:cubicBezTo>
                  <a:cubicBezTo>
                    <a:pt x="25724" y="1712"/>
                    <a:pt x="25633" y="1667"/>
                    <a:pt x="25519" y="1667"/>
                  </a:cubicBezTo>
                  <a:cubicBezTo>
                    <a:pt x="25428" y="1689"/>
                    <a:pt x="25359" y="1826"/>
                    <a:pt x="25336" y="1895"/>
                  </a:cubicBezTo>
                  <a:cubicBezTo>
                    <a:pt x="25268" y="2032"/>
                    <a:pt x="25199" y="2146"/>
                    <a:pt x="25108" y="2260"/>
                  </a:cubicBezTo>
                  <a:cubicBezTo>
                    <a:pt x="25040" y="2351"/>
                    <a:pt x="24948" y="2397"/>
                    <a:pt x="24903" y="2511"/>
                  </a:cubicBezTo>
                  <a:cubicBezTo>
                    <a:pt x="24811" y="2648"/>
                    <a:pt x="24834" y="2831"/>
                    <a:pt x="24834" y="2991"/>
                  </a:cubicBezTo>
                  <a:cubicBezTo>
                    <a:pt x="24834" y="3127"/>
                    <a:pt x="24834" y="3242"/>
                    <a:pt x="24811" y="3356"/>
                  </a:cubicBezTo>
                  <a:cubicBezTo>
                    <a:pt x="24789" y="3493"/>
                    <a:pt x="24743" y="3630"/>
                    <a:pt x="24674" y="3767"/>
                  </a:cubicBezTo>
                  <a:cubicBezTo>
                    <a:pt x="24652" y="3812"/>
                    <a:pt x="24629" y="3881"/>
                    <a:pt x="24583" y="3904"/>
                  </a:cubicBezTo>
                  <a:cubicBezTo>
                    <a:pt x="24560" y="3926"/>
                    <a:pt x="24532" y="3932"/>
                    <a:pt x="24500" y="3932"/>
                  </a:cubicBezTo>
                  <a:cubicBezTo>
                    <a:pt x="24469" y="3932"/>
                    <a:pt x="24435" y="3926"/>
                    <a:pt x="24401" y="3926"/>
                  </a:cubicBezTo>
                  <a:cubicBezTo>
                    <a:pt x="24355" y="3812"/>
                    <a:pt x="24469" y="3789"/>
                    <a:pt x="24538" y="3721"/>
                  </a:cubicBezTo>
                  <a:cubicBezTo>
                    <a:pt x="24606" y="3652"/>
                    <a:pt x="24652" y="3516"/>
                    <a:pt x="24652" y="3424"/>
                  </a:cubicBezTo>
                  <a:cubicBezTo>
                    <a:pt x="24652" y="3333"/>
                    <a:pt x="24697" y="3196"/>
                    <a:pt x="24606" y="3127"/>
                  </a:cubicBezTo>
                  <a:cubicBezTo>
                    <a:pt x="24587" y="3113"/>
                    <a:pt x="24564" y="3107"/>
                    <a:pt x="24540" y="3107"/>
                  </a:cubicBezTo>
                  <a:cubicBezTo>
                    <a:pt x="24451" y="3107"/>
                    <a:pt x="24340" y="3193"/>
                    <a:pt x="24286" y="3264"/>
                  </a:cubicBezTo>
                  <a:cubicBezTo>
                    <a:pt x="24241" y="3310"/>
                    <a:pt x="24218" y="3379"/>
                    <a:pt x="24172" y="3447"/>
                  </a:cubicBezTo>
                  <a:cubicBezTo>
                    <a:pt x="24150" y="3493"/>
                    <a:pt x="24104" y="3538"/>
                    <a:pt x="24081" y="3584"/>
                  </a:cubicBezTo>
                  <a:cubicBezTo>
                    <a:pt x="24013" y="3721"/>
                    <a:pt x="23876" y="3835"/>
                    <a:pt x="23739" y="3904"/>
                  </a:cubicBezTo>
                  <a:cubicBezTo>
                    <a:pt x="23647" y="3949"/>
                    <a:pt x="23579" y="3949"/>
                    <a:pt x="23488" y="3949"/>
                  </a:cubicBezTo>
                  <a:cubicBezTo>
                    <a:pt x="23431" y="3949"/>
                    <a:pt x="23379" y="3955"/>
                    <a:pt x="23328" y="3955"/>
                  </a:cubicBezTo>
                  <a:cubicBezTo>
                    <a:pt x="23276" y="3955"/>
                    <a:pt x="23225" y="3949"/>
                    <a:pt x="23168" y="3926"/>
                  </a:cubicBezTo>
                  <a:cubicBezTo>
                    <a:pt x="23031" y="3858"/>
                    <a:pt x="22985" y="3721"/>
                    <a:pt x="23008" y="3561"/>
                  </a:cubicBezTo>
                  <a:cubicBezTo>
                    <a:pt x="23008" y="3447"/>
                    <a:pt x="23100" y="3333"/>
                    <a:pt x="23031" y="3219"/>
                  </a:cubicBezTo>
                  <a:cubicBezTo>
                    <a:pt x="23008" y="3127"/>
                    <a:pt x="22940" y="3013"/>
                    <a:pt x="22963" y="2922"/>
                  </a:cubicBezTo>
                  <a:cubicBezTo>
                    <a:pt x="22985" y="2876"/>
                    <a:pt x="23054" y="2831"/>
                    <a:pt x="23100" y="2831"/>
                  </a:cubicBezTo>
                  <a:cubicBezTo>
                    <a:pt x="23168" y="2785"/>
                    <a:pt x="23214" y="2739"/>
                    <a:pt x="23259" y="2671"/>
                  </a:cubicBezTo>
                  <a:cubicBezTo>
                    <a:pt x="23305" y="2603"/>
                    <a:pt x="23305" y="2557"/>
                    <a:pt x="23373" y="2557"/>
                  </a:cubicBezTo>
                  <a:cubicBezTo>
                    <a:pt x="23442" y="2534"/>
                    <a:pt x="23533" y="2534"/>
                    <a:pt x="23602" y="2534"/>
                  </a:cubicBezTo>
                  <a:cubicBezTo>
                    <a:pt x="23670" y="2534"/>
                    <a:pt x="23761" y="2534"/>
                    <a:pt x="23830" y="2488"/>
                  </a:cubicBezTo>
                  <a:cubicBezTo>
                    <a:pt x="23898" y="2443"/>
                    <a:pt x="23944" y="2420"/>
                    <a:pt x="24035" y="2420"/>
                  </a:cubicBezTo>
                  <a:cubicBezTo>
                    <a:pt x="24195" y="2420"/>
                    <a:pt x="24355" y="2511"/>
                    <a:pt x="24515" y="2511"/>
                  </a:cubicBezTo>
                  <a:cubicBezTo>
                    <a:pt x="24606" y="2511"/>
                    <a:pt x="24629" y="2488"/>
                    <a:pt x="24697" y="2466"/>
                  </a:cubicBezTo>
                  <a:cubicBezTo>
                    <a:pt x="24766" y="2397"/>
                    <a:pt x="24857" y="2397"/>
                    <a:pt x="24903" y="2306"/>
                  </a:cubicBezTo>
                  <a:cubicBezTo>
                    <a:pt x="24926" y="2237"/>
                    <a:pt x="24903" y="2169"/>
                    <a:pt x="24948" y="2100"/>
                  </a:cubicBezTo>
                  <a:cubicBezTo>
                    <a:pt x="24971" y="2032"/>
                    <a:pt x="25040" y="1963"/>
                    <a:pt x="25085" y="1872"/>
                  </a:cubicBezTo>
                  <a:cubicBezTo>
                    <a:pt x="25177" y="1735"/>
                    <a:pt x="25177" y="1484"/>
                    <a:pt x="24948" y="1461"/>
                  </a:cubicBezTo>
                  <a:cubicBezTo>
                    <a:pt x="24926" y="1456"/>
                    <a:pt x="24903" y="1454"/>
                    <a:pt x="24880" y="1454"/>
                  </a:cubicBezTo>
                  <a:cubicBezTo>
                    <a:pt x="24858" y="1454"/>
                    <a:pt x="24836" y="1456"/>
                    <a:pt x="24814" y="1456"/>
                  </a:cubicBezTo>
                  <a:cubicBezTo>
                    <a:pt x="24772" y="1456"/>
                    <a:pt x="24732" y="1450"/>
                    <a:pt x="24697" y="1416"/>
                  </a:cubicBezTo>
                  <a:cubicBezTo>
                    <a:pt x="24606" y="1370"/>
                    <a:pt x="24652" y="1233"/>
                    <a:pt x="24674" y="1142"/>
                  </a:cubicBezTo>
                  <a:cubicBezTo>
                    <a:pt x="24789" y="868"/>
                    <a:pt x="24401" y="776"/>
                    <a:pt x="24218" y="776"/>
                  </a:cubicBezTo>
                  <a:cubicBezTo>
                    <a:pt x="24150" y="776"/>
                    <a:pt x="24104" y="799"/>
                    <a:pt x="24058" y="822"/>
                  </a:cubicBezTo>
                  <a:lnTo>
                    <a:pt x="23351" y="822"/>
                  </a:lnTo>
                  <a:cubicBezTo>
                    <a:pt x="23236" y="776"/>
                    <a:pt x="23122" y="685"/>
                    <a:pt x="23008" y="640"/>
                  </a:cubicBezTo>
                  <a:cubicBezTo>
                    <a:pt x="22940" y="594"/>
                    <a:pt x="22871" y="548"/>
                    <a:pt x="22803" y="503"/>
                  </a:cubicBezTo>
                  <a:cubicBezTo>
                    <a:pt x="22734" y="457"/>
                    <a:pt x="22666" y="411"/>
                    <a:pt x="22620" y="366"/>
                  </a:cubicBezTo>
                  <a:cubicBezTo>
                    <a:pt x="22552" y="320"/>
                    <a:pt x="22483" y="252"/>
                    <a:pt x="22415" y="206"/>
                  </a:cubicBezTo>
                  <a:cubicBezTo>
                    <a:pt x="22323" y="115"/>
                    <a:pt x="22141" y="69"/>
                    <a:pt x="22004" y="23"/>
                  </a:cubicBezTo>
                  <a:cubicBezTo>
                    <a:pt x="21935" y="0"/>
                    <a:pt x="21844" y="0"/>
                    <a:pt x="217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4410000" y="2355000"/>
              <a:ext cx="1048275" cy="924950"/>
            </a:xfrm>
            <a:custGeom>
              <a:rect b="b" l="l" r="r" t="t"/>
              <a:pathLst>
                <a:path extrusionOk="0" h="36998" w="41931">
                  <a:moveTo>
                    <a:pt x="14056" y="0"/>
                  </a:moveTo>
                  <a:cubicBezTo>
                    <a:pt x="13944" y="0"/>
                    <a:pt x="13813" y="12"/>
                    <a:pt x="13764" y="94"/>
                  </a:cubicBezTo>
                  <a:cubicBezTo>
                    <a:pt x="13764" y="116"/>
                    <a:pt x="13764" y="116"/>
                    <a:pt x="13764" y="116"/>
                  </a:cubicBezTo>
                  <a:cubicBezTo>
                    <a:pt x="13696" y="253"/>
                    <a:pt x="13833" y="368"/>
                    <a:pt x="13901" y="482"/>
                  </a:cubicBezTo>
                  <a:cubicBezTo>
                    <a:pt x="14016" y="641"/>
                    <a:pt x="14130" y="733"/>
                    <a:pt x="14107" y="938"/>
                  </a:cubicBezTo>
                  <a:cubicBezTo>
                    <a:pt x="14061" y="1303"/>
                    <a:pt x="13764" y="1532"/>
                    <a:pt x="13422" y="1646"/>
                  </a:cubicBezTo>
                  <a:cubicBezTo>
                    <a:pt x="13148" y="1737"/>
                    <a:pt x="12874" y="1806"/>
                    <a:pt x="12715" y="2057"/>
                  </a:cubicBezTo>
                  <a:cubicBezTo>
                    <a:pt x="12623" y="2194"/>
                    <a:pt x="12555" y="2353"/>
                    <a:pt x="12441" y="2467"/>
                  </a:cubicBezTo>
                  <a:cubicBezTo>
                    <a:pt x="12349" y="2559"/>
                    <a:pt x="12235" y="2604"/>
                    <a:pt x="12167" y="2673"/>
                  </a:cubicBezTo>
                  <a:cubicBezTo>
                    <a:pt x="12030" y="2787"/>
                    <a:pt x="11916" y="2901"/>
                    <a:pt x="11779" y="2992"/>
                  </a:cubicBezTo>
                  <a:cubicBezTo>
                    <a:pt x="11665" y="3084"/>
                    <a:pt x="11573" y="3129"/>
                    <a:pt x="11436" y="3129"/>
                  </a:cubicBezTo>
                  <a:cubicBezTo>
                    <a:pt x="11407" y="3110"/>
                    <a:pt x="11366" y="3103"/>
                    <a:pt x="11323" y="3103"/>
                  </a:cubicBezTo>
                  <a:cubicBezTo>
                    <a:pt x="11264" y="3103"/>
                    <a:pt x="11202" y="3116"/>
                    <a:pt x="11162" y="3129"/>
                  </a:cubicBezTo>
                  <a:cubicBezTo>
                    <a:pt x="10957" y="3198"/>
                    <a:pt x="10774" y="3312"/>
                    <a:pt x="10569" y="3358"/>
                  </a:cubicBezTo>
                  <a:cubicBezTo>
                    <a:pt x="10518" y="3370"/>
                    <a:pt x="10466" y="3374"/>
                    <a:pt x="10413" y="3374"/>
                  </a:cubicBezTo>
                  <a:cubicBezTo>
                    <a:pt x="10326" y="3374"/>
                    <a:pt x="10236" y="3364"/>
                    <a:pt x="10145" y="3364"/>
                  </a:cubicBezTo>
                  <a:cubicBezTo>
                    <a:pt x="10089" y="3364"/>
                    <a:pt x="10032" y="3368"/>
                    <a:pt x="9975" y="3381"/>
                  </a:cubicBezTo>
                  <a:cubicBezTo>
                    <a:pt x="9770" y="3403"/>
                    <a:pt x="9747" y="3609"/>
                    <a:pt x="9702" y="3791"/>
                  </a:cubicBezTo>
                  <a:cubicBezTo>
                    <a:pt x="9656" y="3974"/>
                    <a:pt x="9633" y="4157"/>
                    <a:pt x="9679" y="4339"/>
                  </a:cubicBezTo>
                  <a:cubicBezTo>
                    <a:pt x="9724" y="4522"/>
                    <a:pt x="9747" y="4704"/>
                    <a:pt x="9884" y="4864"/>
                  </a:cubicBezTo>
                  <a:cubicBezTo>
                    <a:pt x="10021" y="4978"/>
                    <a:pt x="10158" y="5115"/>
                    <a:pt x="10295" y="5207"/>
                  </a:cubicBezTo>
                  <a:cubicBezTo>
                    <a:pt x="10478" y="5343"/>
                    <a:pt x="10660" y="5480"/>
                    <a:pt x="10843" y="5617"/>
                  </a:cubicBezTo>
                  <a:cubicBezTo>
                    <a:pt x="11025" y="5754"/>
                    <a:pt x="11231" y="5868"/>
                    <a:pt x="11368" y="6051"/>
                  </a:cubicBezTo>
                  <a:cubicBezTo>
                    <a:pt x="11505" y="6188"/>
                    <a:pt x="11596" y="6371"/>
                    <a:pt x="11733" y="6508"/>
                  </a:cubicBezTo>
                  <a:cubicBezTo>
                    <a:pt x="11801" y="6553"/>
                    <a:pt x="11870" y="6599"/>
                    <a:pt x="11916" y="6645"/>
                  </a:cubicBezTo>
                  <a:cubicBezTo>
                    <a:pt x="11984" y="6736"/>
                    <a:pt x="12007" y="6850"/>
                    <a:pt x="12075" y="6918"/>
                  </a:cubicBezTo>
                  <a:cubicBezTo>
                    <a:pt x="12075" y="7010"/>
                    <a:pt x="12098" y="7124"/>
                    <a:pt x="12053" y="7192"/>
                  </a:cubicBezTo>
                  <a:cubicBezTo>
                    <a:pt x="11984" y="7306"/>
                    <a:pt x="11756" y="7375"/>
                    <a:pt x="11642" y="7421"/>
                  </a:cubicBezTo>
                  <a:cubicBezTo>
                    <a:pt x="11573" y="7443"/>
                    <a:pt x="11436" y="7489"/>
                    <a:pt x="11391" y="7580"/>
                  </a:cubicBezTo>
                  <a:cubicBezTo>
                    <a:pt x="11368" y="7626"/>
                    <a:pt x="11391" y="7740"/>
                    <a:pt x="11391" y="7786"/>
                  </a:cubicBezTo>
                  <a:cubicBezTo>
                    <a:pt x="11413" y="7923"/>
                    <a:pt x="11482" y="8083"/>
                    <a:pt x="11436" y="8219"/>
                  </a:cubicBezTo>
                  <a:cubicBezTo>
                    <a:pt x="11403" y="8351"/>
                    <a:pt x="11335" y="8399"/>
                    <a:pt x="11240" y="8399"/>
                  </a:cubicBezTo>
                  <a:cubicBezTo>
                    <a:pt x="11203" y="8399"/>
                    <a:pt x="11162" y="8392"/>
                    <a:pt x="11117" y="8379"/>
                  </a:cubicBezTo>
                  <a:cubicBezTo>
                    <a:pt x="11022" y="8363"/>
                    <a:pt x="10928" y="8337"/>
                    <a:pt x="10826" y="8337"/>
                  </a:cubicBezTo>
                  <a:cubicBezTo>
                    <a:pt x="10780" y="8337"/>
                    <a:pt x="10733" y="8342"/>
                    <a:pt x="10683" y="8356"/>
                  </a:cubicBezTo>
                  <a:cubicBezTo>
                    <a:pt x="10523" y="8425"/>
                    <a:pt x="10409" y="8539"/>
                    <a:pt x="10227" y="8539"/>
                  </a:cubicBezTo>
                  <a:cubicBezTo>
                    <a:pt x="10189" y="8547"/>
                    <a:pt x="10148" y="8549"/>
                    <a:pt x="10107" y="8549"/>
                  </a:cubicBezTo>
                  <a:cubicBezTo>
                    <a:pt x="10024" y="8549"/>
                    <a:pt x="9937" y="8539"/>
                    <a:pt x="9861" y="8539"/>
                  </a:cubicBezTo>
                  <a:cubicBezTo>
                    <a:pt x="9679" y="8539"/>
                    <a:pt x="9679" y="8539"/>
                    <a:pt x="9633" y="8379"/>
                  </a:cubicBezTo>
                  <a:cubicBezTo>
                    <a:pt x="9542" y="8060"/>
                    <a:pt x="9199" y="7968"/>
                    <a:pt x="9062" y="7672"/>
                  </a:cubicBezTo>
                  <a:cubicBezTo>
                    <a:pt x="8994" y="7535"/>
                    <a:pt x="8994" y="7306"/>
                    <a:pt x="8903" y="7169"/>
                  </a:cubicBezTo>
                  <a:cubicBezTo>
                    <a:pt x="8861" y="7100"/>
                    <a:pt x="8750" y="7072"/>
                    <a:pt x="8645" y="7072"/>
                  </a:cubicBezTo>
                  <a:cubicBezTo>
                    <a:pt x="8578" y="7072"/>
                    <a:pt x="8513" y="7083"/>
                    <a:pt x="8469" y="7101"/>
                  </a:cubicBezTo>
                  <a:cubicBezTo>
                    <a:pt x="8401" y="7147"/>
                    <a:pt x="8378" y="7192"/>
                    <a:pt x="8355" y="7261"/>
                  </a:cubicBezTo>
                  <a:cubicBezTo>
                    <a:pt x="8264" y="7398"/>
                    <a:pt x="8241" y="7512"/>
                    <a:pt x="8081" y="7603"/>
                  </a:cubicBezTo>
                  <a:cubicBezTo>
                    <a:pt x="7921" y="7649"/>
                    <a:pt x="7739" y="7763"/>
                    <a:pt x="7716" y="7946"/>
                  </a:cubicBezTo>
                  <a:cubicBezTo>
                    <a:pt x="7624" y="8379"/>
                    <a:pt x="7853" y="8744"/>
                    <a:pt x="8012" y="9110"/>
                  </a:cubicBezTo>
                  <a:cubicBezTo>
                    <a:pt x="8058" y="9201"/>
                    <a:pt x="8127" y="9361"/>
                    <a:pt x="8058" y="9452"/>
                  </a:cubicBezTo>
                  <a:cubicBezTo>
                    <a:pt x="8012" y="9566"/>
                    <a:pt x="7761" y="9612"/>
                    <a:pt x="7670" y="9657"/>
                  </a:cubicBezTo>
                  <a:cubicBezTo>
                    <a:pt x="7419" y="9749"/>
                    <a:pt x="7396" y="10114"/>
                    <a:pt x="7145" y="10228"/>
                  </a:cubicBezTo>
                  <a:cubicBezTo>
                    <a:pt x="6460" y="10525"/>
                    <a:pt x="7716" y="11118"/>
                    <a:pt x="6985" y="11255"/>
                  </a:cubicBezTo>
                  <a:cubicBezTo>
                    <a:pt x="6935" y="11264"/>
                    <a:pt x="6882" y="11267"/>
                    <a:pt x="6827" y="11267"/>
                  </a:cubicBezTo>
                  <a:cubicBezTo>
                    <a:pt x="6581" y="11267"/>
                    <a:pt x="6300" y="11193"/>
                    <a:pt x="6095" y="11118"/>
                  </a:cubicBezTo>
                  <a:cubicBezTo>
                    <a:pt x="5867" y="11027"/>
                    <a:pt x="5593" y="10799"/>
                    <a:pt x="5342" y="10799"/>
                  </a:cubicBezTo>
                  <a:cubicBezTo>
                    <a:pt x="5342" y="11232"/>
                    <a:pt x="5182" y="11461"/>
                    <a:pt x="5000" y="11849"/>
                  </a:cubicBezTo>
                  <a:cubicBezTo>
                    <a:pt x="4954" y="11963"/>
                    <a:pt x="4840" y="12168"/>
                    <a:pt x="4817" y="12282"/>
                  </a:cubicBezTo>
                  <a:cubicBezTo>
                    <a:pt x="4794" y="12396"/>
                    <a:pt x="4863" y="12533"/>
                    <a:pt x="4817" y="12648"/>
                  </a:cubicBezTo>
                  <a:cubicBezTo>
                    <a:pt x="4778" y="12764"/>
                    <a:pt x="4729" y="12807"/>
                    <a:pt x="4673" y="12807"/>
                  </a:cubicBezTo>
                  <a:cubicBezTo>
                    <a:pt x="4566" y="12807"/>
                    <a:pt x="4435" y="12647"/>
                    <a:pt x="4315" y="12556"/>
                  </a:cubicBezTo>
                  <a:cubicBezTo>
                    <a:pt x="4173" y="12468"/>
                    <a:pt x="3977" y="12434"/>
                    <a:pt x="3789" y="12434"/>
                  </a:cubicBezTo>
                  <a:cubicBezTo>
                    <a:pt x="3735" y="12434"/>
                    <a:pt x="3681" y="12437"/>
                    <a:pt x="3630" y="12442"/>
                  </a:cubicBezTo>
                  <a:cubicBezTo>
                    <a:pt x="3174" y="12511"/>
                    <a:pt x="2649" y="12762"/>
                    <a:pt x="2466" y="13218"/>
                  </a:cubicBezTo>
                  <a:cubicBezTo>
                    <a:pt x="2329" y="13561"/>
                    <a:pt x="2397" y="13561"/>
                    <a:pt x="2009" y="13652"/>
                  </a:cubicBezTo>
                  <a:cubicBezTo>
                    <a:pt x="1713" y="13720"/>
                    <a:pt x="1599" y="13857"/>
                    <a:pt x="1370" y="14063"/>
                  </a:cubicBezTo>
                  <a:cubicBezTo>
                    <a:pt x="1048" y="14364"/>
                    <a:pt x="563" y="14706"/>
                    <a:pt x="87" y="14706"/>
                  </a:cubicBezTo>
                  <a:cubicBezTo>
                    <a:pt x="59" y="14706"/>
                    <a:pt x="30" y="14704"/>
                    <a:pt x="1" y="14702"/>
                  </a:cubicBezTo>
                  <a:lnTo>
                    <a:pt x="1" y="14702"/>
                  </a:lnTo>
                  <a:cubicBezTo>
                    <a:pt x="24" y="14725"/>
                    <a:pt x="24" y="14747"/>
                    <a:pt x="24" y="14770"/>
                  </a:cubicBezTo>
                  <a:cubicBezTo>
                    <a:pt x="161" y="15204"/>
                    <a:pt x="594" y="15592"/>
                    <a:pt x="800" y="15980"/>
                  </a:cubicBezTo>
                  <a:cubicBezTo>
                    <a:pt x="1005" y="16345"/>
                    <a:pt x="1028" y="16688"/>
                    <a:pt x="1142" y="17098"/>
                  </a:cubicBezTo>
                  <a:cubicBezTo>
                    <a:pt x="1256" y="17441"/>
                    <a:pt x="1576" y="17760"/>
                    <a:pt x="1736" y="18080"/>
                  </a:cubicBezTo>
                  <a:cubicBezTo>
                    <a:pt x="2078" y="18856"/>
                    <a:pt x="2512" y="19632"/>
                    <a:pt x="2489" y="20477"/>
                  </a:cubicBezTo>
                  <a:cubicBezTo>
                    <a:pt x="2694" y="20705"/>
                    <a:pt x="2466" y="20979"/>
                    <a:pt x="2786" y="21230"/>
                  </a:cubicBezTo>
                  <a:cubicBezTo>
                    <a:pt x="2968" y="21367"/>
                    <a:pt x="3242" y="21412"/>
                    <a:pt x="3402" y="21572"/>
                  </a:cubicBezTo>
                  <a:cubicBezTo>
                    <a:pt x="3584" y="21732"/>
                    <a:pt x="3881" y="22097"/>
                    <a:pt x="3607" y="22303"/>
                  </a:cubicBezTo>
                  <a:cubicBezTo>
                    <a:pt x="3546" y="22345"/>
                    <a:pt x="3487" y="22361"/>
                    <a:pt x="3428" y="22361"/>
                  </a:cubicBezTo>
                  <a:cubicBezTo>
                    <a:pt x="3228" y="22361"/>
                    <a:pt x="3037" y="22175"/>
                    <a:pt x="2847" y="22175"/>
                  </a:cubicBezTo>
                  <a:cubicBezTo>
                    <a:pt x="2819" y="22175"/>
                    <a:pt x="2791" y="22179"/>
                    <a:pt x="2763" y="22189"/>
                  </a:cubicBezTo>
                  <a:cubicBezTo>
                    <a:pt x="2808" y="22554"/>
                    <a:pt x="2831" y="22828"/>
                    <a:pt x="2786" y="23170"/>
                  </a:cubicBezTo>
                  <a:cubicBezTo>
                    <a:pt x="2717" y="23832"/>
                    <a:pt x="3219" y="24517"/>
                    <a:pt x="3470" y="25133"/>
                  </a:cubicBezTo>
                  <a:cubicBezTo>
                    <a:pt x="3630" y="25475"/>
                    <a:pt x="4132" y="26685"/>
                    <a:pt x="3676" y="26982"/>
                  </a:cubicBezTo>
                  <a:cubicBezTo>
                    <a:pt x="3676" y="27301"/>
                    <a:pt x="3653" y="27895"/>
                    <a:pt x="3904" y="28146"/>
                  </a:cubicBezTo>
                  <a:cubicBezTo>
                    <a:pt x="4018" y="28100"/>
                    <a:pt x="4064" y="27940"/>
                    <a:pt x="4041" y="27826"/>
                  </a:cubicBezTo>
                  <a:lnTo>
                    <a:pt x="4041" y="27826"/>
                  </a:lnTo>
                  <a:cubicBezTo>
                    <a:pt x="4292" y="27872"/>
                    <a:pt x="4360" y="28100"/>
                    <a:pt x="4520" y="28260"/>
                  </a:cubicBezTo>
                  <a:cubicBezTo>
                    <a:pt x="4680" y="28420"/>
                    <a:pt x="4794" y="28397"/>
                    <a:pt x="5022" y="28443"/>
                  </a:cubicBezTo>
                  <a:cubicBezTo>
                    <a:pt x="5228" y="28488"/>
                    <a:pt x="5251" y="28580"/>
                    <a:pt x="5388" y="28694"/>
                  </a:cubicBezTo>
                  <a:cubicBezTo>
                    <a:pt x="5525" y="28831"/>
                    <a:pt x="5730" y="28899"/>
                    <a:pt x="5821" y="29059"/>
                  </a:cubicBezTo>
                  <a:cubicBezTo>
                    <a:pt x="6004" y="29356"/>
                    <a:pt x="5821" y="29972"/>
                    <a:pt x="6232" y="30040"/>
                  </a:cubicBezTo>
                  <a:cubicBezTo>
                    <a:pt x="6327" y="30058"/>
                    <a:pt x="6421" y="30064"/>
                    <a:pt x="6515" y="30064"/>
                  </a:cubicBezTo>
                  <a:cubicBezTo>
                    <a:pt x="6670" y="30064"/>
                    <a:pt x="6825" y="30049"/>
                    <a:pt x="6980" y="30049"/>
                  </a:cubicBezTo>
                  <a:cubicBezTo>
                    <a:pt x="7096" y="30049"/>
                    <a:pt x="7212" y="30057"/>
                    <a:pt x="7328" y="30086"/>
                  </a:cubicBezTo>
                  <a:cubicBezTo>
                    <a:pt x="7761" y="30177"/>
                    <a:pt x="7739" y="30771"/>
                    <a:pt x="8149" y="30839"/>
                  </a:cubicBezTo>
                  <a:cubicBezTo>
                    <a:pt x="8286" y="30999"/>
                    <a:pt x="8469" y="31204"/>
                    <a:pt x="8674" y="31296"/>
                  </a:cubicBezTo>
                  <a:cubicBezTo>
                    <a:pt x="8834" y="31387"/>
                    <a:pt x="9040" y="31341"/>
                    <a:pt x="9199" y="31410"/>
                  </a:cubicBezTo>
                  <a:cubicBezTo>
                    <a:pt x="9473" y="31524"/>
                    <a:pt x="9542" y="31752"/>
                    <a:pt x="9565" y="32026"/>
                  </a:cubicBezTo>
                  <a:cubicBezTo>
                    <a:pt x="9587" y="32391"/>
                    <a:pt x="9724" y="32391"/>
                    <a:pt x="9930" y="32665"/>
                  </a:cubicBezTo>
                  <a:cubicBezTo>
                    <a:pt x="10072" y="32808"/>
                    <a:pt x="10142" y="33330"/>
                    <a:pt x="10381" y="33330"/>
                  </a:cubicBezTo>
                  <a:cubicBezTo>
                    <a:pt x="10411" y="33330"/>
                    <a:pt x="10443" y="33322"/>
                    <a:pt x="10478" y="33304"/>
                  </a:cubicBezTo>
                  <a:cubicBezTo>
                    <a:pt x="10637" y="33213"/>
                    <a:pt x="10523" y="33099"/>
                    <a:pt x="10706" y="33031"/>
                  </a:cubicBezTo>
                  <a:cubicBezTo>
                    <a:pt x="10728" y="33024"/>
                    <a:pt x="10749" y="33021"/>
                    <a:pt x="10769" y="33021"/>
                  </a:cubicBezTo>
                  <a:cubicBezTo>
                    <a:pt x="10897" y="33021"/>
                    <a:pt x="10995" y="33134"/>
                    <a:pt x="11094" y="33213"/>
                  </a:cubicBezTo>
                  <a:cubicBezTo>
                    <a:pt x="11231" y="33327"/>
                    <a:pt x="11322" y="33464"/>
                    <a:pt x="11482" y="33555"/>
                  </a:cubicBezTo>
                  <a:cubicBezTo>
                    <a:pt x="11619" y="33647"/>
                    <a:pt x="11779" y="33670"/>
                    <a:pt x="11916" y="33807"/>
                  </a:cubicBezTo>
                  <a:cubicBezTo>
                    <a:pt x="12144" y="33989"/>
                    <a:pt x="12098" y="34263"/>
                    <a:pt x="12235" y="34469"/>
                  </a:cubicBezTo>
                  <a:cubicBezTo>
                    <a:pt x="12326" y="34628"/>
                    <a:pt x="12532" y="35039"/>
                    <a:pt x="12646" y="35108"/>
                  </a:cubicBezTo>
                  <a:cubicBezTo>
                    <a:pt x="12897" y="35267"/>
                    <a:pt x="13308" y="35176"/>
                    <a:pt x="13582" y="35382"/>
                  </a:cubicBezTo>
                  <a:cubicBezTo>
                    <a:pt x="13787" y="35518"/>
                    <a:pt x="14061" y="35838"/>
                    <a:pt x="14198" y="36043"/>
                  </a:cubicBezTo>
                  <a:cubicBezTo>
                    <a:pt x="14267" y="36135"/>
                    <a:pt x="14289" y="36386"/>
                    <a:pt x="14404" y="36431"/>
                  </a:cubicBezTo>
                  <a:cubicBezTo>
                    <a:pt x="14419" y="36437"/>
                    <a:pt x="14433" y="36439"/>
                    <a:pt x="14447" y="36439"/>
                  </a:cubicBezTo>
                  <a:cubicBezTo>
                    <a:pt x="14556" y="36439"/>
                    <a:pt x="14622" y="36292"/>
                    <a:pt x="14723" y="36272"/>
                  </a:cubicBezTo>
                  <a:cubicBezTo>
                    <a:pt x="14801" y="36244"/>
                    <a:pt x="14861" y="36232"/>
                    <a:pt x="14906" y="36232"/>
                  </a:cubicBezTo>
                  <a:cubicBezTo>
                    <a:pt x="15123" y="36232"/>
                    <a:pt x="15001" y="36512"/>
                    <a:pt x="15020" y="36683"/>
                  </a:cubicBezTo>
                  <a:cubicBezTo>
                    <a:pt x="15047" y="36855"/>
                    <a:pt x="15241" y="36912"/>
                    <a:pt x="15487" y="36912"/>
                  </a:cubicBezTo>
                  <a:cubicBezTo>
                    <a:pt x="15857" y="36912"/>
                    <a:pt x="16343" y="36783"/>
                    <a:pt x="16549" y="36728"/>
                  </a:cubicBezTo>
                  <a:cubicBezTo>
                    <a:pt x="16714" y="36692"/>
                    <a:pt x="16830" y="36670"/>
                    <a:pt x="16932" y="36670"/>
                  </a:cubicBezTo>
                  <a:cubicBezTo>
                    <a:pt x="17084" y="36670"/>
                    <a:pt x="17202" y="36719"/>
                    <a:pt x="17394" y="36842"/>
                  </a:cubicBezTo>
                  <a:cubicBezTo>
                    <a:pt x="17539" y="36935"/>
                    <a:pt x="17654" y="36997"/>
                    <a:pt x="17765" y="36997"/>
                  </a:cubicBezTo>
                  <a:cubicBezTo>
                    <a:pt x="17846" y="36997"/>
                    <a:pt x="17924" y="36965"/>
                    <a:pt x="18010" y="36888"/>
                  </a:cubicBezTo>
                  <a:cubicBezTo>
                    <a:pt x="18238" y="36683"/>
                    <a:pt x="18307" y="36340"/>
                    <a:pt x="18512" y="36135"/>
                  </a:cubicBezTo>
                  <a:cubicBezTo>
                    <a:pt x="18695" y="35975"/>
                    <a:pt x="18900" y="35929"/>
                    <a:pt x="19151" y="35884"/>
                  </a:cubicBezTo>
                  <a:cubicBezTo>
                    <a:pt x="19189" y="35879"/>
                    <a:pt x="19226" y="35878"/>
                    <a:pt x="19263" y="35878"/>
                  </a:cubicBezTo>
                  <a:cubicBezTo>
                    <a:pt x="19592" y="35878"/>
                    <a:pt x="19895" y="36027"/>
                    <a:pt x="20209" y="36027"/>
                  </a:cubicBezTo>
                  <a:cubicBezTo>
                    <a:pt x="20244" y="36027"/>
                    <a:pt x="20280" y="36025"/>
                    <a:pt x="20315" y="36021"/>
                  </a:cubicBezTo>
                  <a:cubicBezTo>
                    <a:pt x="20315" y="35929"/>
                    <a:pt x="20361" y="35792"/>
                    <a:pt x="20384" y="35701"/>
                  </a:cubicBezTo>
                  <a:cubicBezTo>
                    <a:pt x="20407" y="35518"/>
                    <a:pt x="20429" y="35336"/>
                    <a:pt x="20452" y="35153"/>
                  </a:cubicBezTo>
                  <a:cubicBezTo>
                    <a:pt x="20498" y="34811"/>
                    <a:pt x="20475" y="34491"/>
                    <a:pt x="20521" y="34149"/>
                  </a:cubicBezTo>
                  <a:cubicBezTo>
                    <a:pt x="20566" y="33875"/>
                    <a:pt x="20749" y="33601"/>
                    <a:pt x="20886" y="33350"/>
                  </a:cubicBezTo>
                  <a:cubicBezTo>
                    <a:pt x="21046" y="33099"/>
                    <a:pt x="21137" y="32825"/>
                    <a:pt x="21342" y="32597"/>
                  </a:cubicBezTo>
                  <a:cubicBezTo>
                    <a:pt x="21457" y="32460"/>
                    <a:pt x="21776" y="32346"/>
                    <a:pt x="21799" y="32140"/>
                  </a:cubicBezTo>
                  <a:cubicBezTo>
                    <a:pt x="21799" y="32049"/>
                    <a:pt x="21845" y="31958"/>
                    <a:pt x="21913" y="31935"/>
                  </a:cubicBezTo>
                  <a:cubicBezTo>
                    <a:pt x="21982" y="31912"/>
                    <a:pt x="22073" y="31912"/>
                    <a:pt x="22141" y="31912"/>
                  </a:cubicBezTo>
                  <a:cubicBezTo>
                    <a:pt x="22255" y="31912"/>
                    <a:pt x="22392" y="31889"/>
                    <a:pt x="22507" y="31889"/>
                  </a:cubicBezTo>
                  <a:cubicBezTo>
                    <a:pt x="22712" y="31889"/>
                    <a:pt x="22917" y="31821"/>
                    <a:pt x="23123" y="31821"/>
                  </a:cubicBezTo>
                  <a:cubicBezTo>
                    <a:pt x="23374" y="31821"/>
                    <a:pt x="23602" y="31775"/>
                    <a:pt x="23830" y="31752"/>
                  </a:cubicBezTo>
                  <a:cubicBezTo>
                    <a:pt x="24059" y="31729"/>
                    <a:pt x="24584" y="31752"/>
                    <a:pt x="24698" y="31456"/>
                  </a:cubicBezTo>
                  <a:cubicBezTo>
                    <a:pt x="24721" y="31364"/>
                    <a:pt x="24698" y="31227"/>
                    <a:pt x="24675" y="31113"/>
                  </a:cubicBezTo>
                  <a:cubicBezTo>
                    <a:pt x="24652" y="30976"/>
                    <a:pt x="24652" y="30839"/>
                    <a:pt x="24675" y="30702"/>
                  </a:cubicBezTo>
                  <a:cubicBezTo>
                    <a:pt x="24675" y="30611"/>
                    <a:pt x="24698" y="30497"/>
                    <a:pt x="24743" y="30406"/>
                  </a:cubicBezTo>
                  <a:cubicBezTo>
                    <a:pt x="24766" y="30360"/>
                    <a:pt x="24766" y="30314"/>
                    <a:pt x="24789" y="30269"/>
                  </a:cubicBezTo>
                  <a:cubicBezTo>
                    <a:pt x="24812" y="30223"/>
                    <a:pt x="24835" y="30177"/>
                    <a:pt x="24835" y="30132"/>
                  </a:cubicBezTo>
                  <a:cubicBezTo>
                    <a:pt x="24835" y="30040"/>
                    <a:pt x="24789" y="29995"/>
                    <a:pt x="24743" y="29926"/>
                  </a:cubicBezTo>
                  <a:cubicBezTo>
                    <a:pt x="24675" y="29767"/>
                    <a:pt x="24629" y="29630"/>
                    <a:pt x="24675" y="29470"/>
                  </a:cubicBezTo>
                  <a:cubicBezTo>
                    <a:pt x="24699" y="29416"/>
                    <a:pt x="24742" y="29395"/>
                    <a:pt x="24794" y="29395"/>
                  </a:cubicBezTo>
                  <a:cubicBezTo>
                    <a:pt x="24938" y="29395"/>
                    <a:pt x="25150" y="29556"/>
                    <a:pt x="25200" y="29607"/>
                  </a:cubicBezTo>
                  <a:cubicBezTo>
                    <a:pt x="25360" y="29767"/>
                    <a:pt x="25405" y="29972"/>
                    <a:pt x="25565" y="30086"/>
                  </a:cubicBezTo>
                  <a:cubicBezTo>
                    <a:pt x="25634" y="30132"/>
                    <a:pt x="25679" y="30200"/>
                    <a:pt x="25748" y="30223"/>
                  </a:cubicBezTo>
                  <a:cubicBezTo>
                    <a:pt x="25771" y="30231"/>
                    <a:pt x="25791" y="30233"/>
                    <a:pt x="25810" y="30233"/>
                  </a:cubicBezTo>
                  <a:cubicBezTo>
                    <a:pt x="25849" y="30233"/>
                    <a:pt x="25885" y="30223"/>
                    <a:pt x="25930" y="30223"/>
                  </a:cubicBezTo>
                  <a:cubicBezTo>
                    <a:pt x="26090" y="30223"/>
                    <a:pt x="26204" y="30200"/>
                    <a:pt x="26318" y="30109"/>
                  </a:cubicBezTo>
                  <a:cubicBezTo>
                    <a:pt x="26387" y="30063"/>
                    <a:pt x="26455" y="30018"/>
                    <a:pt x="26501" y="29949"/>
                  </a:cubicBezTo>
                  <a:cubicBezTo>
                    <a:pt x="26569" y="29881"/>
                    <a:pt x="26547" y="29789"/>
                    <a:pt x="26569" y="29698"/>
                  </a:cubicBezTo>
                  <a:cubicBezTo>
                    <a:pt x="26615" y="29493"/>
                    <a:pt x="26638" y="29356"/>
                    <a:pt x="26821" y="29219"/>
                  </a:cubicBezTo>
                  <a:cubicBezTo>
                    <a:pt x="26912" y="29127"/>
                    <a:pt x="27049" y="29127"/>
                    <a:pt x="27186" y="29105"/>
                  </a:cubicBezTo>
                  <a:cubicBezTo>
                    <a:pt x="27220" y="29099"/>
                    <a:pt x="27257" y="29097"/>
                    <a:pt x="27296" y="29097"/>
                  </a:cubicBezTo>
                  <a:cubicBezTo>
                    <a:pt x="27335" y="29097"/>
                    <a:pt x="27375" y="29099"/>
                    <a:pt x="27417" y="29099"/>
                  </a:cubicBezTo>
                  <a:cubicBezTo>
                    <a:pt x="27500" y="29099"/>
                    <a:pt x="27585" y="29093"/>
                    <a:pt x="27665" y="29059"/>
                  </a:cubicBezTo>
                  <a:cubicBezTo>
                    <a:pt x="27848" y="28990"/>
                    <a:pt x="27848" y="28762"/>
                    <a:pt x="27825" y="28602"/>
                  </a:cubicBezTo>
                  <a:cubicBezTo>
                    <a:pt x="27825" y="28500"/>
                    <a:pt x="27851" y="28487"/>
                    <a:pt x="27912" y="28487"/>
                  </a:cubicBezTo>
                  <a:cubicBezTo>
                    <a:pt x="27932" y="28487"/>
                    <a:pt x="27956" y="28488"/>
                    <a:pt x="27985" y="28488"/>
                  </a:cubicBezTo>
                  <a:cubicBezTo>
                    <a:pt x="28122" y="28488"/>
                    <a:pt x="28259" y="28534"/>
                    <a:pt x="28373" y="28580"/>
                  </a:cubicBezTo>
                  <a:cubicBezTo>
                    <a:pt x="28498" y="28633"/>
                    <a:pt x="28679" y="28715"/>
                    <a:pt x="28839" y="28715"/>
                  </a:cubicBezTo>
                  <a:cubicBezTo>
                    <a:pt x="28884" y="28715"/>
                    <a:pt x="28927" y="28709"/>
                    <a:pt x="28966" y="28694"/>
                  </a:cubicBezTo>
                  <a:cubicBezTo>
                    <a:pt x="29080" y="28694"/>
                    <a:pt x="29149" y="28488"/>
                    <a:pt x="29172" y="28420"/>
                  </a:cubicBezTo>
                  <a:cubicBezTo>
                    <a:pt x="29217" y="28283"/>
                    <a:pt x="29263" y="28146"/>
                    <a:pt x="29286" y="27986"/>
                  </a:cubicBezTo>
                  <a:cubicBezTo>
                    <a:pt x="29286" y="27872"/>
                    <a:pt x="29309" y="27735"/>
                    <a:pt x="29309" y="27598"/>
                  </a:cubicBezTo>
                  <a:cubicBezTo>
                    <a:pt x="29309" y="27507"/>
                    <a:pt x="29263" y="27438"/>
                    <a:pt x="29263" y="27324"/>
                  </a:cubicBezTo>
                  <a:cubicBezTo>
                    <a:pt x="29263" y="27187"/>
                    <a:pt x="29354" y="27073"/>
                    <a:pt x="29354" y="26959"/>
                  </a:cubicBezTo>
                  <a:cubicBezTo>
                    <a:pt x="29395" y="26935"/>
                    <a:pt x="29438" y="26928"/>
                    <a:pt x="29482" y="26928"/>
                  </a:cubicBezTo>
                  <a:cubicBezTo>
                    <a:pt x="29543" y="26928"/>
                    <a:pt x="29606" y="26941"/>
                    <a:pt x="29665" y="26941"/>
                  </a:cubicBezTo>
                  <a:cubicBezTo>
                    <a:pt x="29683" y="26941"/>
                    <a:pt x="29702" y="26940"/>
                    <a:pt x="29719" y="26936"/>
                  </a:cubicBezTo>
                  <a:cubicBezTo>
                    <a:pt x="29833" y="26936"/>
                    <a:pt x="29811" y="26799"/>
                    <a:pt x="29811" y="26685"/>
                  </a:cubicBezTo>
                  <a:cubicBezTo>
                    <a:pt x="29833" y="26594"/>
                    <a:pt x="29833" y="26457"/>
                    <a:pt x="29948" y="26411"/>
                  </a:cubicBezTo>
                  <a:cubicBezTo>
                    <a:pt x="29964" y="26406"/>
                    <a:pt x="29979" y="26403"/>
                    <a:pt x="29993" y="26403"/>
                  </a:cubicBezTo>
                  <a:cubicBezTo>
                    <a:pt x="30096" y="26403"/>
                    <a:pt x="30136" y="26539"/>
                    <a:pt x="30176" y="26639"/>
                  </a:cubicBezTo>
                  <a:cubicBezTo>
                    <a:pt x="30222" y="26776"/>
                    <a:pt x="30244" y="26891"/>
                    <a:pt x="30358" y="26982"/>
                  </a:cubicBezTo>
                  <a:cubicBezTo>
                    <a:pt x="30450" y="27050"/>
                    <a:pt x="30541" y="27119"/>
                    <a:pt x="30610" y="27210"/>
                  </a:cubicBezTo>
                  <a:cubicBezTo>
                    <a:pt x="30724" y="27415"/>
                    <a:pt x="30564" y="27735"/>
                    <a:pt x="30769" y="27895"/>
                  </a:cubicBezTo>
                  <a:cubicBezTo>
                    <a:pt x="30861" y="27963"/>
                    <a:pt x="30975" y="28009"/>
                    <a:pt x="31112" y="28009"/>
                  </a:cubicBezTo>
                  <a:lnTo>
                    <a:pt x="31751" y="28009"/>
                  </a:lnTo>
                  <a:cubicBezTo>
                    <a:pt x="31865" y="28077"/>
                    <a:pt x="31888" y="28214"/>
                    <a:pt x="31842" y="28351"/>
                  </a:cubicBezTo>
                  <a:cubicBezTo>
                    <a:pt x="31819" y="28511"/>
                    <a:pt x="31751" y="28648"/>
                    <a:pt x="31819" y="28808"/>
                  </a:cubicBezTo>
                  <a:cubicBezTo>
                    <a:pt x="31859" y="28907"/>
                    <a:pt x="31985" y="28972"/>
                    <a:pt x="32108" y="28972"/>
                  </a:cubicBezTo>
                  <a:cubicBezTo>
                    <a:pt x="32126" y="28972"/>
                    <a:pt x="32144" y="28971"/>
                    <a:pt x="32162" y="28968"/>
                  </a:cubicBezTo>
                  <a:cubicBezTo>
                    <a:pt x="32344" y="28945"/>
                    <a:pt x="32390" y="28694"/>
                    <a:pt x="32436" y="28534"/>
                  </a:cubicBezTo>
                  <a:cubicBezTo>
                    <a:pt x="32458" y="28465"/>
                    <a:pt x="32481" y="28374"/>
                    <a:pt x="32481" y="28283"/>
                  </a:cubicBezTo>
                  <a:cubicBezTo>
                    <a:pt x="32504" y="28214"/>
                    <a:pt x="32481" y="28077"/>
                    <a:pt x="32595" y="28055"/>
                  </a:cubicBezTo>
                  <a:cubicBezTo>
                    <a:pt x="32602" y="28053"/>
                    <a:pt x="32609" y="28052"/>
                    <a:pt x="32616" y="28052"/>
                  </a:cubicBezTo>
                  <a:cubicBezTo>
                    <a:pt x="32697" y="28052"/>
                    <a:pt x="32759" y="28176"/>
                    <a:pt x="32801" y="28260"/>
                  </a:cubicBezTo>
                  <a:cubicBezTo>
                    <a:pt x="32915" y="28534"/>
                    <a:pt x="32983" y="28717"/>
                    <a:pt x="33349" y="28717"/>
                  </a:cubicBezTo>
                  <a:cubicBezTo>
                    <a:pt x="33965" y="28694"/>
                    <a:pt x="34102" y="28032"/>
                    <a:pt x="34193" y="27530"/>
                  </a:cubicBezTo>
                  <a:cubicBezTo>
                    <a:pt x="34262" y="27279"/>
                    <a:pt x="34239" y="27050"/>
                    <a:pt x="34399" y="26822"/>
                  </a:cubicBezTo>
                  <a:cubicBezTo>
                    <a:pt x="34536" y="26639"/>
                    <a:pt x="34650" y="26617"/>
                    <a:pt x="34855" y="26525"/>
                  </a:cubicBezTo>
                  <a:cubicBezTo>
                    <a:pt x="35038" y="26434"/>
                    <a:pt x="35083" y="26229"/>
                    <a:pt x="35266" y="26092"/>
                  </a:cubicBezTo>
                  <a:cubicBezTo>
                    <a:pt x="35403" y="25978"/>
                    <a:pt x="35654" y="25909"/>
                    <a:pt x="35837" y="25863"/>
                  </a:cubicBezTo>
                  <a:cubicBezTo>
                    <a:pt x="36019" y="25795"/>
                    <a:pt x="36202" y="25795"/>
                    <a:pt x="36384" y="25704"/>
                  </a:cubicBezTo>
                  <a:cubicBezTo>
                    <a:pt x="36544" y="25612"/>
                    <a:pt x="36567" y="25453"/>
                    <a:pt x="36658" y="25316"/>
                  </a:cubicBezTo>
                  <a:cubicBezTo>
                    <a:pt x="36772" y="25064"/>
                    <a:pt x="36841" y="24745"/>
                    <a:pt x="37046" y="24517"/>
                  </a:cubicBezTo>
                  <a:cubicBezTo>
                    <a:pt x="37115" y="24425"/>
                    <a:pt x="37229" y="24357"/>
                    <a:pt x="37343" y="24266"/>
                  </a:cubicBezTo>
                  <a:cubicBezTo>
                    <a:pt x="37480" y="24151"/>
                    <a:pt x="37503" y="24037"/>
                    <a:pt x="37548" y="23855"/>
                  </a:cubicBezTo>
                  <a:cubicBezTo>
                    <a:pt x="37640" y="23581"/>
                    <a:pt x="37663" y="23375"/>
                    <a:pt x="37663" y="23079"/>
                  </a:cubicBezTo>
                  <a:cubicBezTo>
                    <a:pt x="37663" y="22805"/>
                    <a:pt x="37640" y="22531"/>
                    <a:pt x="37594" y="22257"/>
                  </a:cubicBezTo>
                  <a:cubicBezTo>
                    <a:pt x="37548" y="22029"/>
                    <a:pt x="37434" y="21869"/>
                    <a:pt x="37457" y="21641"/>
                  </a:cubicBezTo>
                  <a:lnTo>
                    <a:pt x="37457" y="21641"/>
                  </a:lnTo>
                  <a:cubicBezTo>
                    <a:pt x="37619" y="21659"/>
                    <a:pt x="37837" y="21818"/>
                    <a:pt x="38046" y="21818"/>
                  </a:cubicBezTo>
                  <a:cubicBezTo>
                    <a:pt x="38102" y="21818"/>
                    <a:pt x="38157" y="21807"/>
                    <a:pt x="38210" y="21778"/>
                  </a:cubicBezTo>
                  <a:cubicBezTo>
                    <a:pt x="38416" y="21686"/>
                    <a:pt x="38370" y="21367"/>
                    <a:pt x="38393" y="21161"/>
                  </a:cubicBezTo>
                  <a:cubicBezTo>
                    <a:pt x="38439" y="20933"/>
                    <a:pt x="38484" y="20887"/>
                    <a:pt x="38644" y="20751"/>
                  </a:cubicBezTo>
                  <a:cubicBezTo>
                    <a:pt x="38758" y="20614"/>
                    <a:pt x="38895" y="20477"/>
                    <a:pt x="38872" y="20271"/>
                  </a:cubicBezTo>
                  <a:cubicBezTo>
                    <a:pt x="38835" y="20036"/>
                    <a:pt x="38556" y="19982"/>
                    <a:pt x="38257" y="19982"/>
                  </a:cubicBezTo>
                  <a:cubicBezTo>
                    <a:pt x="38006" y="19982"/>
                    <a:pt x="37740" y="20020"/>
                    <a:pt x="37594" y="20020"/>
                  </a:cubicBezTo>
                  <a:cubicBezTo>
                    <a:pt x="37320" y="19997"/>
                    <a:pt x="37366" y="19906"/>
                    <a:pt x="37389" y="19678"/>
                  </a:cubicBezTo>
                  <a:cubicBezTo>
                    <a:pt x="37389" y="19495"/>
                    <a:pt x="37366" y="19358"/>
                    <a:pt x="37457" y="19198"/>
                  </a:cubicBezTo>
                  <a:cubicBezTo>
                    <a:pt x="37617" y="18856"/>
                    <a:pt x="38005" y="18719"/>
                    <a:pt x="38188" y="18331"/>
                  </a:cubicBezTo>
                  <a:cubicBezTo>
                    <a:pt x="38325" y="18080"/>
                    <a:pt x="38096" y="17372"/>
                    <a:pt x="38347" y="17213"/>
                  </a:cubicBezTo>
                  <a:cubicBezTo>
                    <a:pt x="38390" y="17182"/>
                    <a:pt x="38432" y="17169"/>
                    <a:pt x="38474" y="17169"/>
                  </a:cubicBezTo>
                  <a:cubicBezTo>
                    <a:pt x="38738" y="17169"/>
                    <a:pt x="39001" y="17674"/>
                    <a:pt x="39264" y="17674"/>
                  </a:cubicBezTo>
                  <a:cubicBezTo>
                    <a:pt x="39278" y="17674"/>
                    <a:pt x="39292" y="17672"/>
                    <a:pt x="39306" y="17669"/>
                  </a:cubicBezTo>
                  <a:cubicBezTo>
                    <a:pt x="39489" y="17623"/>
                    <a:pt x="39626" y="17441"/>
                    <a:pt x="39785" y="17395"/>
                  </a:cubicBezTo>
                  <a:cubicBezTo>
                    <a:pt x="39945" y="17372"/>
                    <a:pt x="40082" y="17372"/>
                    <a:pt x="40242" y="17327"/>
                  </a:cubicBezTo>
                  <a:cubicBezTo>
                    <a:pt x="40744" y="17144"/>
                    <a:pt x="41337" y="16437"/>
                    <a:pt x="41931" y="16345"/>
                  </a:cubicBezTo>
                  <a:cubicBezTo>
                    <a:pt x="41908" y="16231"/>
                    <a:pt x="41885" y="16140"/>
                    <a:pt x="41840" y="16049"/>
                  </a:cubicBezTo>
                  <a:cubicBezTo>
                    <a:pt x="41725" y="15797"/>
                    <a:pt x="41566" y="15615"/>
                    <a:pt x="41383" y="15387"/>
                  </a:cubicBezTo>
                  <a:cubicBezTo>
                    <a:pt x="41109" y="15044"/>
                    <a:pt x="40835" y="14702"/>
                    <a:pt x="40493" y="14382"/>
                  </a:cubicBezTo>
                  <a:cubicBezTo>
                    <a:pt x="40242" y="14154"/>
                    <a:pt x="40036" y="13926"/>
                    <a:pt x="39854" y="13652"/>
                  </a:cubicBezTo>
                  <a:cubicBezTo>
                    <a:pt x="39671" y="13355"/>
                    <a:pt x="39534" y="13013"/>
                    <a:pt x="39283" y="12807"/>
                  </a:cubicBezTo>
                  <a:cubicBezTo>
                    <a:pt x="39047" y="12630"/>
                    <a:pt x="38811" y="12351"/>
                    <a:pt x="38530" y="12351"/>
                  </a:cubicBezTo>
                  <a:cubicBezTo>
                    <a:pt x="38486" y="12351"/>
                    <a:pt x="38440" y="12358"/>
                    <a:pt x="38393" y="12374"/>
                  </a:cubicBezTo>
                  <a:cubicBezTo>
                    <a:pt x="38325" y="12396"/>
                    <a:pt x="38210" y="12419"/>
                    <a:pt x="38142" y="12442"/>
                  </a:cubicBezTo>
                  <a:cubicBezTo>
                    <a:pt x="38051" y="12511"/>
                    <a:pt x="38028" y="12648"/>
                    <a:pt x="38005" y="12739"/>
                  </a:cubicBezTo>
                  <a:cubicBezTo>
                    <a:pt x="37914" y="12921"/>
                    <a:pt x="37800" y="13104"/>
                    <a:pt x="37685" y="13287"/>
                  </a:cubicBezTo>
                  <a:cubicBezTo>
                    <a:pt x="37571" y="13446"/>
                    <a:pt x="37503" y="13606"/>
                    <a:pt x="37457" y="13812"/>
                  </a:cubicBezTo>
                  <a:cubicBezTo>
                    <a:pt x="37411" y="14086"/>
                    <a:pt x="37229" y="14337"/>
                    <a:pt x="37092" y="14588"/>
                  </a:cubicBezTo>
                  <a:cubicBezTo>
                    <a:pt x="37001" y="14839"/>
                    <a:pt x="37023" y="15067"/>
                    <a:pt x="36978" y="15318"/>
                  </a:cubicBezTo>
                  <a:cubicBezTo>
                    <a:pt x="36932" y="15478"/>
                    <a:pt x="36841" y="15615"/>
                    <a:pt x="36681" y="15638"/>
                  </a:cubicBezTo>
                  <a:cubicBezTo>
                    <a:pt x="36645" y="15638"/>
                    <a:pt x="36612" y="15634"/>
                    <a:pt x="36581" y="15634"/>
                  </a:cubicBezTo>
                  <a:cubicBezTo>
                    <a:pt x="36535" y="15634"/>
                    <a:pt x="36494" y="15642"/>
                    <a:pt x="36453" y="15683"/>
                  </a:cubicBezTo>
                  <a:cubicBezTo>
                    <a:pt x="36362" y="15752"/>
                    <a:pt x="36339" y="15889"/>
                    <a:pt x="36247" y="15957"/>
                  </a:cubicBezTo>
                  <a:cubicBezTo>
                    <a:pt x="36202" y="15991"/>
                    <a:pt x="36168" y="15997"/>
                    <a:pt x="36136" y="15997"/>
                  </a:cubicBezTo>
                  <a:cubicBezTo>
                    <a:pt x="36120" y="15997"/>
                    <a:pt x="36105" y="15996"/>
                    <a:pt x="36090" y="15996"/>
                  </a:cubicBezTo>
                  <a:cubicBezTo>
                    <a:pt x="36075" y="15996"/>
                    <a:pt x="36059" y="15997"/>
                    <a:pt x="36042" y="16003"/>
                  </a:cubicBezTo>
                  <a:cubicBezTo>
                    <a:pt x="35951" y="16049"/>
                    <a:pt x="35882" y="16163"/>
                    <a:pt x="35791" y="16208"/>
                  </a:cubicBezTo>
                  <a:cubicBezTo>
                    <a:pt x="35731" y="16238"/>
                    <a:pt x="35633" y="16317"/>
                    <a:pt x="35559" y="16317"/>
                  </a:cubicBezTo>
                  <a:cubicBezTo>
                    <a:pt x="35519" y="16317"/>
                    <a:pt x="35487" y="16294"/>
                    <a:pt x="35471" y="16231"/>
                  </a:cubicBezTo>
                  <a:cubicBezTo>
                    <a:pt x="35426" y="16094"/>
                    <a:pt x="35517" y="15912"/>
                    <a:pt x="35449" y="15775"/>
                  </a:cubicBezTo>
                  <a:lnTo>
                    <a:pt x="35449" y="15775"/>
                  </a:lnTo>
                  <a:cubicBezTo>
                    <a:pt x="35245" y="15911"/>
                    <a:pt x="35003" y="15983"/>
                    <a:pt x="34751" y="15983"/>
                  </a:cubicBezTo>
                  <a:cubicBezTo>
                    <a:pt x="34665" y="15983"/>
                    <a:pt x="34577" y="15975"/>
                    <a:pt x="34490" y="15957"/>
                  </a:cubicBezTo>
                  <a:cubicBezTo>
                    <a:pt x="34284" y="15912"/>
                    <a:pt x="34239" y="15638"/>
                    <a:pt x="34147" y="15478"/>
                  </a:cubicBezTo>
                  <a:cubicBezTo>
                    <a:pt x="34102" y="15364"/>
                    <a:pt x="34102" y="15272"/>
                    <a:pt x="34079" y="15158"/>
                  </a:cubicBezTo>
                  <a:cubicBezTo>
                    <a:pt x="34056" y="15067"/>
                    <a:pt x="34011" y="14976"/>
                    <a:pt x="33965" y="14884"/>
                  </a:cubicBezTo>
                  <a:cubicBezTo>
                    <a:pt x="33896" y="14656"/>
                    <a:pt x="34102" y="14542"/>
                    <a:pt x="34284" y="14474"/>
                  </a:cubicBezTo>
                  <a:cubicBezTo>
                    <a:pt x="34353" y="14428"/>
                    <a:pt x="34467" y="14405"/>
                    <a:pt x="34490" y="14314"/>
                  </a:cubicBezTo>
                  <a:cubicBezTo>
                    <a:pt x="34513" y="14268"/>
                    <a:pt x="34490" y="14177"/>
                    <a:pt x="34490" y="14108"/>
                  </a:cubicBezTo>
                  <a:cubicBezTo>
                    <a:pt x="34490" y="13903"/>
                    <a:pt x="34467" y="13720"/>
                    <a:pt x="34421" y="13538"/>
                  </a:cubicBezTo>
                  <a:cubicBezTo>
                    <a:pt x="34376" y="13401"/>
                    <a:pt x="34353" y="13218"/>
                    <a:pt x="34193" y="13173"/>
                  </a:cubicBezTo>
                  <a:cubicBezTo>
                    <a:pt x="34153" y="13164"/>
                    <a:pt x="34112" y="13161"/>
                    <a:pt x="34072" y="13161"/>
                  </a:cubicBezTo>
                  <a:cubicBezTo>
                    <a:pt x="33886" y="13161"/>
                    <a:pt x="33708" y="13242"/>
                    <a:pt x="33577" y="13355"/>
                  </a:cubicBezTo>
                  <a:cubicBezTo>
                    <a:pt x="33512" y="13401"/>
                    <a:pt x="33448" y="13421"/>
                    <a:pt x="33383" y="13421"/>
                  </a:cubicBezTo>
                  <a:cubicBezTo>
                    <a:pt x="33288" y="13421"/>
                    <a:pt x="33193" y="13378"/>
                    <a:pt x="33098" y="13309"/>
                  </a:cubicBezTo>
                  <a:cubicBezTo>
                    <a:pt x="33029" y="13264"/>
                    <a:pt x="32983" y="13173"/>
                    <a:pt x="32938" y="13104"/>
                  </a:cubicBezTo>
                  <a:cubicBezTo>
                    <a:pt x="32869" y="13036"/>
                    <a:pt x="32801" y="13013"/>
                    <a:pt x="32732" y="12967"/>
                  </a:cubicBezTo>
                  <a:cubicBezTo>
                    <a:pt x="32527" y="12853"/>
                    <a:pt x="32299" y="12785"/>
                    <a:pt x="32093" y="12670"/>
                  </a:cubicBezTo>
                  <a:cubicBezTo>
                    <a:pt x="31956" y="12602"/>
                    <a:pt x="31842" y="12488"/>
                    <a:pt x="31751" y="12374"/>
                  </a:cubicBezTo>
                  <a:cubicBezTo>
                    <a:pt x="31614" y="12168"/>
                    <a:pt x="31888" y="12008"/>
                    <a:pt x="32070" y="11986"/>
                  </a:cubicBezTo>
                  <a:cubicBezTo>
                    <a:pt x="32299" y="11986"/>
                    <a:pt x="32481" y="12077"/>
                    <a:pt x="32687" y="12145"/>
                  </a:cubicBezTo>
                  <a:cubicBezTo>
                    <a:pt x="32846" y="12237"/>
                    <a:pt x="32961" y="12351"/>
                    <a:pt x="33120" y="12465"/>
                  </a:cubicBezTo>
                  <a:cubicBezTo>
                    <a:pt x="33189" y="12511"/>
                    <a:pt x="33280" y="12539"/>
                    <a:pt x="33369" y="12539"/>
                  </a:cubicBezTo>
                  <a:cubicBezTo>
                    <a:pt x="33457" y="12539"/>
                    <a:pt x="33543" y="12511"/>
                    <a:pt x="33600" y="12442"/>
                  </a:cubicBezTo>
                  <a:cubicBezTo>
                    <a:pt x="33702" y="12319"/>
                    <a:pt x="33749" y="12233"/>
                    <a:pt x="33906" y="12233"/>
                  </a:cubicBezTo>
                  <a:cubicBezTo>
                    <a:pt x="33924" y="12233"/>
                    <a:pt x="33944" y="12234"/>
                    <a:pt x="33965" y="12237"/>
                  </a:cubicBezTo>
                  <a:cubicBezTo>
                    <a:pt x="34170" y="12237"/>
                    <a:pt x="34262" y="12374"/>
                    <a:pt x="34421" y="12442"/>
                  </a:cubicBezTo>
                  <a:cubicBezTo>
                    <a:pt x="34650" y="12556"/>
                    <a:pt x="34924" y="12556"/>
                    <a:pt x="35152" y="12648"/>
                  </a:cubicBezTo>
                  <a:cubicBezTo>
                    <a:pt x="35380" y="12716"/>
                    <a:pt x="35631" y="12785"/>
                    <a:pt x="35791" y="12944"/>
                  </a:cubicBezTo>
                  <a:cubicBezTo>
                    <a:pt x="35951" y="13081"/>
                    <a:pt x="36110" y="13218"/>
                    <a:pt x="36270" y="13355"/>
                  </a:cubicBezTo>
                  <a:cubicBezTo>
                    <a:pt x="36407" y="13492"/>
                    <a:pt x="36498" y="13652"/>
                    <a:pt x="36658" y="13743"/>
                  </a:cubicBezTo>
                  <a:cubicBezTo>
                    <a:pt x="36716" y="13772"/>
                    <a:pt x="36755" y="13801"/>
                    <a:pt x="36800" y="13801"/>
                  </a:cubicBezTo>
                  <a:cubicBezTo>
                    <a:pt x="36826" y="13801"/>
                    <a:pt x="36853" y="13791"/>
                    <a:pt x="36887" y="13766"/>
                  </a:cubicBezTo>
                  <a:cubicBezTo>
                    <a:pt x="36955" y="13698"/>
                    <a:pt x="36978" y="13652"/>
                    <a:pt x="37023" y="13583"/>
                  </a:cubicBezTo>
                  <a:cubicBezTo>
                    <a:pt x="37115" y="13424"/>
                    <a:pt x="37183" y="13218"/>
                    <a:pt x="37297" y="13104"/>
                  </a:cubicBezTo>
                  <a:cubicBezTo>
                    <a:pt x="37434" y="13013"/>
                    <a:pt x="37548" y="12921"/>
                    <a:pt x="37663" y="12807"/>
                  </a:cubicBezTo>
                  <a:cubicBezTo>
                    <a:pt x="38073" y="12214"/>
                    <a:pt x="37001" y="11803"/>
                    <a:pt x="37252" y="11232"/>
                  </a:cubicBezTo>
                  <a:cubicBezTo>
                    <a:pt x="37297" y="11118"/>
                    <a:pt x="37457" y="10890"/>
                    <a:pt x="37343" y="10776"/>
                  </a:cubicBezTo>
                  <a:cubicBezTo>
                    <a:pt x="37321" y="10754"/>
                    <a:pt x="37295" y="10745"/>
                    <a:pt x="37266" y="10745"/>
                  </a:cubicBezTo>
                  <a:cubicBezTo>
                    <a:pt x="37172" y="10745"/>
                    <a:pt x="37053" y="10838"/>
                    <a:pt x="37001" y="10890"/>
                  </a:cubicBezTo>
                  <a:cubicBezTo>
                    <a:pt x="36909" y="10958"/>
                    <a:pt x="36887" y="11050"/>
                    <a:pt x="36750" y="11050"/>
                  </a:cubicBezTo>
                  <a:cubicBezTo>
                    <a:pt x="36613" y="11050"/>
                    <a:pt x="36498" y="11004"/>
                    <a:pt x="36384" y="10958"/>
                  </a:cubicBezTo>
                  <a:cubicBezTo>
                    <a:pt x="36042" y="10799"/>
                    <a:pt x="35722" y="10616"/>
                    <a:pt x="35380" y="10456"/>
                  </a:cubicBezTo>
                  <a:cubicBezTo>
                    <a:pt x="35243" y="10388"/>
                    <a:pt x="35106" y="10365"/>
                    <a:pt x="34992" y="10251"/>
                  </a:cubicBezTo>
                  <a:cubicBezTo>
                    <a:pt x="34901" y="10160"/>
                    <a:pt x="34901" y="10023"/>
                    <a:pt x="34832" y="9931"/>
                  </a:cubicBezTo>
                  <a:cubicBezTo>
                    <a:pt x="34764" y="9817"/>
                    <a:pt x="34536" y="9726"/>
                    <a:pt x="34421" y="9657"/>
                  </a:cubicBezTo>
                  <a:cubicBezTo>
                    <a:pt x="34239" y="9543"/>
                    <a:pt x="34056" y="9429"/>
                    <a:pt x="33874" y="9315"/>
                  </a:cubicBezTo>
                  <a:cubicBezTo>
                    <a:pt x="33737" y="9224"/>
                    <a:pt x="33554" y="9178"/>
                    <a:pt x="33440" y="9064"/>
                  </a:cubicBezTo>
                  <a:cubicBezTo>
                    <a:pt x="33371" y="8996"/>
                    <a:pt x="33280" y="8767"/>
                    <a:pt x="33189" y="8767"/>
                  </a:cubicBezTo>
                  <a:cubicBezTo>
                    <a:pt x="33075" y="8630"/>
                    <a:pt x="32892" y="8516"/>
                    <a:pt x="32755" y="8425"/>
                  </a:cubicBezTo>
                  <a:cubicBezTo>
                    <a:pt x="32595" y="8311"/>
                    <a:pt x="32436" y="8197"/>
                    <a:pt x="32253" y="8105"/>
                  </a:cubicBezTo>
                  <a:cubicBezTo>
                    <a:pt x="32093" y="8037"/>
                    <a:pt x="31933" y="8014"/>
                    <a:pt x="31751" y="8014"/>
                  </a:cubicBezTo>
                  <a:cubicBezTo>
                    <a:pt x="31545" y="8014"/>
                    <a:pt x="31454" y="7946"/>
                    <a:pt x="31294" y="7854"/>
                  </a:cubicBezTo>
                  <a:cubicBezTo>
                    <a:pt x="30952" y="7649"/>
                    <a:pt x="30632" y="7398"/>
                    <a:pt x="30290" y="7192"/>
                  </a:cubicBezTo>
                  <a:cubicBezTo>
                    <a:pt x="29970" y="6987"/>
                    <a:pt x="29605" y="6873"/>
                    <a:pt x="29263" y="6713"/>
                  </a:cubicBezTo>
                  <a:cubicBezTo>
                    <a:pt x="29080" y="6622"/>
                    <a:pt x="28898" y="6530"/>
                    <a:pt x="28738" y="6416"/>
                  </a:cubicBezTo>
                  <a:cubicBezTo>
                    <a:pt x="28651" y="6373"/>
                    <a:pt x="28481" y="6164"/>
                    <a:pt x="28367" y="6164"/>
                  </a:cubicBezTo>
                  <a:cubicBezTo>
                    <a:pt x="28361" y="6164"/>
                    <a:pt x="28355" y="6164"/>
                    <a:pt x="28350" y="6165"/>
                  </a:cubicBezTo>
                  <a:cubicBezTo>
                    <a:pt x="28213" y="5914"/>
                    <a:pt x="28030" y="5686"/>
                    <a:pt x="27916" y="5412"/>
                  </a:cubicBezTo>
                  <a:cubicBezTo>
                    <a:pt x="27825" y="5161"/>
                    <a:pt x="27779" y="4841"/>
                    <a:pt x="27642" y="4613"/>
                  </a:cubicBezTo>
                  <a:cubicBezTo>
                    <a:pt x="27528" y="4408"/>
                    <a:pt x="27254" y="4316"/>
                    <a:pt x="27072" y="4157"/>
                  </a:cubicBezTo>
                  <a:cubicBezTo>
                    <a:pt x="26941" y="4055"/>
                    <a:pt x="26745" y="3972"/>
                    <a:pt x="26562" y="3972"/>
                  </a:cubicBezTo>
                  <a:cubicBezTo>
                    <a:pt x="26457" y="3972"/>
                    <a:pt x="26356" y="3999"/>
                    <a:pt x="26273" y="4065"/>
                  </a:cubicBezTo>
                  <a:cubicBezTo>
                    <a:pt x="26204" y="4111"/>
                    <a:pt x="26136" y="4202"/>
                    <a:pt x="26090" y="4294"/>
                  </a:cubicBezTo>
                  <a:cubicBezTo>
                    <a:pt x="26022" y="4385"/>
                    <a:pt x="26022" y="4385"/>
                    <a:pt x="25885" y="4385"/>
                  </a:cubicBezTo>
                  <a:cubicBezTo>
                    <a:pt x="25748" y="4385"/>
                    <a:pt x="25725" y="4385"/>
                    <a:pt x="25702" y="4522"/>
                  </a:cubicBezTo>
                  <a:cubicBezTo>
                    <a:pt x="25656" y="4613"/>
                    <a:pt x="25634" y="4727"/>
                    <a:pt x="25565" y="4818"/>
                  </a:cubicBezTo>
                  <a:cubicBezTo>
                    <a:pt x="25520" y="4887"/>
                    <a:pt x="25405" y="4978"/>
                    <a:pt x="25451" y="5070"/>
                  </a:cubicBezTo>
                  <a:cubicBezTo>
                    <a:pt x="25474" y="5161"/>
                    <a:pt x="25611" y="5161"/>
                    <a:pt x="25679" y="5161"/>
                  </a:cubicBezTo>
                  <a:cubicBezTo>
                    <a:pt x="25784" y="5148"/>
                    <a:pt x="25859" y="5105"/>
                    <a:pt x="25929" y="5105"/>
                  </a:cubicBezTo>
                  <a:cubicBezTo>
                    <a:pt x="25982" y="5105"/>
                    <a:pt x="26032" y="5129"/>
                    <a:pt x="26090" y="5207"/>
                  </a:cubicBezTo>
                  <a:cubicBezTo>
                    <a:pt x="26181" y="5389"/>
                    <a:pt x="26181" y="5595"/>
                    <a:pt x="26250" y="5800"/>
                  </a:cubicBezTo>
                  <a:cubicBezTo>
                    <a:pt x="26296" y="5891"/>
                    <a:pt x="26364" y="5983"/>
                    <a:pt x="26455" y="6051"/>
                  </a:cubicBezTo>
                  <a:cubicBezTo>
                    <a:pt x="26524" y="6097"/>
                    <a:pt x="26684" y="6142"/>
                    <a:pt x="26729" y="6211"/>
                  </a:cubicBezTo>
                  <a:cubicBezTo>
                    <a:pt x="26843" y="6256"/>
                    <a:pt x="27003" y="6302"/>
                    <a:pt x="27094" y="6416"/>
                  </a:cubicBezTo>
                  <a:cubicBezTo>
                    <a:pt x="27186" y="6530"/>
                    <a:pt x="27163" y="6667"/>
                    <a:pt x="27277" y="6781"/>
                  </a:cubicBezTo>
                  <a:cubicBezTo>
                    <a:pt x="27391" y="6896"/>
                    <a:pt x="27574" y="6896"/>
                    <a:pt x="27711" y="6964"/>
                  </a:cubicBezTo>
                  <a:cubicBezTo>
                    <a:pt x="27893" y="7055"/>
                    <a:pt x="27916" y="7169"/>
                    <a:pt x="28007" y="7329"/>
                  </a:cubicBezTo>
                  <a:cubicBezTo>
                    <a:pt x="28053" y="7412"/>
                    <a:pt x="28103" y="7443"/>
                    <a:pt x="28155" y="7443"/>
                  </a:cubicBezTo>
                  <a:cubicBezTo>
                    <a:pt x="28232" y="7443"/>
                    <a:pt x="28314" y="7375"/>
                    <a:pt x="28395" y="7306"/>
                  </a:cubicBezTo>
                  <a:cubicBezTo>
                    <a:pt x="28464" y="7261"/>
                    <a:pt x="28510" y="7192"/>
                    <a:pt x="28601" y="7192"/>
                  </a:cubicBezTo>
                  <a:cubicBezTo>
                    <a:pt x="28669" y="7192"/>
                    <a:pt x="28692" y="7238"/>
                    <a:pt x="28738" y="7284"/>
                  </a:cubicBezTo>
                  <a:cubicBezTo>
                    <a:pt x="28779" y="7315"/>
                    <a:pt x="28820" y="7327"/>
                    <a:pt x="28864" y="7327"/>
                  </a:cubicBezTo>
                  <a:cubicBezTo>
                    <a:pt x="28916" y="7327"/>
                    <a:pt x="28972" y="7309"/>
                    <a:pt x="29035" y="7284"/>
                  </a:cubicBezTo>
                  <a:cubicBezTo>
                    <a:pt x="29127" y="7268"/>
                    <a:pt x="29188" y="7201"/>
                    <a:pt x="29261" y="7201"/>
                  </a:cubicBezTo>
                  <a:cubicBezTo>
                    <a:pt x="29295" y="7201"/>
                    <a:pt x="29333" y="7216"/>
                    <a:pt x="29377" y="7261"/>
                  </a:cubicBezTo>
                  <a:cubicBezTo>
                    <a:pt x="29514" y="7352"/>
                    <a:pt x="29537" y="7512"/>
                    <a:pt x="29560" y="7649"/>
                  </a:cubicBezTo>
                  <a:cubicBezTo>
                    <a:pt x="29582" y="7763"/>
                    <a:pt x="29560" y="7877"/>
                    <a:pt x="29628" y="7968"/>
                  </a:cubicBezTo>
                  <a:cubicBezTo>
                    <a:pt x="29719" y="8083"/>
                    <a:pt x="29925" y="8128"/>
                    <a:pt x="30062" y="8174"/>
                  </a:cubicBezTo>
                  <a:cubicBezTo>
                    <a:pt x="30244" y="8242"/>
                    <a:pt x="30427" y="8334"/>
                    <a:pt x="30541" y="8516"/>
                  </a:cubicBezTo>
                  <a:cubicBezTo>
                    <a:pt x="30655" y="8676"/>
                    <a:pt x="30701" y="8881"/>
                    <a:pt x="30724" y="9087"/>
                  </a:cubicBezTo>
                  <a:cubicBezTo>
                    <a:pt x="30747" y="9247"/>
                    <a:pt x="30792" y="9429"/>
                    <a:pt x="30815" y="9589"/>
                  </a:cubicBezTo>
                  <a:cubicBezTo>
                    <a:pt x="30815" y="9726"/>
                    <a:pt x="30838" y="9886"/>
                    <a:pt x="30906" y="10000"/>
                  </a:cubicBezTo>
                  <a:cubicBezTo>
                    <a:pt x="30998" y="10114"/>
                    <a:pt x="31203" y="10182"/>
                    <a:pt x="31340" y="10251"/>
                  </a:cubicBezTo>
                  <a:cubicBezTo>
                    <a:pt x="31591" y="10342"/>
                    <a:pt x="31865" y="10456"/>
                    <a:pt x="32093" y="10639"/>
                  </a:cubicBezTo>
                  <a:cubicBezTo>
                    <a:pt x="32321" y="10822"/>
                    <a:pt x="32595" y="11278"/>
                    <a:pt x="32413" y="11575"/>
                  </a:cubicBezTo>
                  <a:cubicBezTo>
                    <a:pt x="32361" y="11670"/>
                    <a:pt x="32284" y="11704"/>
                    <a:pt x="32195" y="11704"/>
                  </a:cubicBezTo>
                  <a:cubicBezTo>
                    <a:pt x="32008" y="11704"/>
                    <a:pt x="31769" y="11553"/>
                    <a:pt x="31614" y="11506"/>
                  </a:cubicBezTo>
                  <a:cubicBezTo>
                    <a:pt x="31454" y="11461"/>
                    <a:pt x="31317" y="11369"/>
                    <a:pt x="31180" y="11324"/>
                  </a:cubicBezTo>
                  <a:cubicBezTo>
                    <a:pt x="31043" y="11301"/>
                    <a:pt x="30929" y="11301"/>
                    <a:pt x="30815" y="11255"/>
                  </a:cubicBezTo>
                  <a:cubicBezTo>
                    <a:pt x="30632" y="11210"/>
                    <a:pt x="30518" y="11164"/>
                    <a:pt x="30336" y="11164"/>
                  </a:cubicBezTo>
                  <a:cubicBezTo>
                    <a:pt x="30199" y="11164"/>
                    <a:pt x="30107" y="11118"/>
                    <a:pt x="30016" y="11027"/>
                  </a:cubicBezTo>
                  <a:cubicBezTo>
                    <a:pt x="29856" y="10867"/>
                    <a:pt x="29765" y="10548"/>
                    <a:pt x="29697" y="10342"/>
                  </a:cubicBezTo>
                  <a:cubicBezTo>
                    <a:pt x="29651" y="10228"/>
                    <a:pt x="29628" y="10114"/>
                    <a:pt x="29582" y="10000"/>
                  </a:cubicBezTo>
                  <a:cubicBezTo>
                    <a:pt x="29537" y="9909"/>
                    <a:pt x="29468" y="9817"/>
                    <a:pt x="29445" y="9703"/>
                  </a:cubicBezTo>
                  <a:cubicBezTo>
                    <a:pt x="29423" y="9475"/>
                    <a:pt x="29423" y="9247"/>
                    <a:pt x="29400" y="9018"/>
                  </a:cubicBezTo>
                  <a:cubicBezTo>
                    <a:pt x="29377" y="8927"/>
                    <a:pt x="29354" y="8744"/>
                    <a:pt x="29423" y="8676"/>
                  </a:cubicBezTo>
                  <a:cubicBezTo>
                    <a:pt x="29461" y="8628"/>
                    <a:pt x="29503" y="8608"/>
                    <a:pt x="29546" y="8608"/>
                  </a:cubicBezTo>
                  <a:cubicBezTo>
                    <a:pt x="29606" y="8608"/>
                    <a:pt x="29666" y="8646"/>
                    <a:pt x="29719" y="8699"/>
                  </a:cubicBezTo>
                  <a:cubicBezTo>
                    <a:pt x="29788" y="8744"/>
                    <a:pt x="29788" y="8813"/>
                    <a:pt x="29833" y="8904"/>
                  </a:cubicBezTo>
                  <a:cubicBezTo>
                    <a:pt x="29864" y="8965"/>
                    <a:pt x="29986" y="9046"/>
                    <a:pt x="30070" y="9046"/>
                  </a:cubicBezTo>
                  <a:cubicBezTo>
                    <a:pt x="30112" y="9046"/>
                    <a:pt x="30145" y="9026"/>
                    <a:pt x="30153" y="8973"/>
                  </a:cubicBezTo>
                  <a:cubicBezTo>
                    <a:pt x="30153" y="8927"/>
                    <a:pt x="30085" y="8744"/>
                    <a:pt x="30039" y="8699"/>
                  </a:cubicBezTo>
                  <a:cubicBezTo>
                    <a:pt x="29993" y="8630"/>
                    <a:pt x="29925" y="8516"/>
                    <a:pt x="29856" y="8448"/>
                  </a:cubicBezTo>
                  <a:cubicBezTo>
                    <a:pt x="29719" y="8311"/>
                    <a:pt x="29560" y="8242"/>
                    <a:pt x="29423" y="8083"/>
                  </a:cubicBezTo>
                  <a:cubicBezTo>
                    <a:pt x="29383" y="8043"/>
                    <a:pt x="29260" y="7886"/>
                    <a:pt x="29168" y="7886"/>
                  </a:cubicBezTo>
                  <a:cubicBezTo>
                    <a:pt x="29153" y="7886"/>
                    <a:pt x="29139" y="7890"/>
                    <a:pt x="29126" y="7900"/>
                  </a:cubicBezTo>
                  <a:cubicBezTo>
                    <a:pt x="29057" y="7946"/>
                    <a:pt x="29149" y="8083"/>
                    <a:pt x="29149" y="8128"/>
                  </a:cubicBezTo>
                  <a:cubicBezTo>
                    <a:pt x="28959" y="8128"/>
                    <a:pt x="28808" y="8245"/>
                    <a:pt x="28625" y="8245"/>
                  </a:cubicBezTo>
                  <a:cubicBezTo>
                    <a:pt x="28609" y="8245"/>
                    <a:pt x="28594" y="8244"/>
                    <a:pt x="28578" y="8242"/>
                  </a:cubicBezTo>
                  <a:cubicBezTo>
                    <a:pt x="28596" y="8030"/>
                    <a:pt x="28504" y="7982"/>
                    <a:pt x="28344" y="7982"/>
                  </a:cubicBezTo>
                  <a:cubicBezTo>
                    <a:pt x="28298" y="7982"/>
                    <a:pt x="28246" y="7986"/>
                    <a:pt x="28190" y="7991"/>
                  </a:cubicBezTo>
                  <a:cubicBezTo>
                    <a:pt x="27916" y="8014"/>
                    <a:pt x="27688" y="8151"/>
                    <a:pt x="27734" y="8402"/>
                  </a:cubicBezTo>
                  <a:cubicBezTo>
                    <a:pt x="27748" y="8528"/>
                    <a:pt x="27691" y="8575"/>
                    <a:pt x="27602" y="8575"/>
                  </a:cubicBezTo>
                  <a:cubicBezTo>
                    <a:pt x="27401" y="8575"/>
                    <a:pt x="27037" y="8337"/>
                    <a:pt x="26958" y="8242"/>
                  </a:cubicBezTo>
                  <a:cubicBezTo>
                    <a:pt x="26866" y="8105"/>
                    <a:pt x="26889" y="7923"/>
                    <a:pt x="26729" y="7900"/>
                  </a:cubicBezTo>
                  <a:cubicBezTo>
                    <a:pt x="26551" y="7859"/>
                    <a:pt x="26381" y="7851"/>
                    <a:pt x="26215" y="7851"/>
                  </a:cubicBezTo>
                  <a:cubicBezTo>
                    <a:pt x="26104" y="7851"/>
                    <a:pt x="25994" y="7854"/>
                    <a:pt x="25885" y="7854"/>
                  </a:cubicBezTo>
                  <a:cubicBezTo>
                    <a:pt x="25702" y="7854"/>
                    <a:pt x="25565" y="7809"/>
                    <a:pt x="25383" y="7786"/>
                  </a:cubicBezTo>
                  <a:cubicBezTo>
                    <a:pt x="25349" y="7782"/>
                    <a:pt x="25317" y="7780"/>
                    <a:pt x="25286" y="7780"/>
                  </a:cubicBezTo>
                  <a:cubicBezTo>
                    <a:pt x="25148" y="7780"/>
                    <a:pt x="25029" y="7817"/>
                    <a:pt x="24880" y="7854"/>
                  </a:cubicBezTo>
                  <a:cubicBezTo>
                    <a:pt x="24751" y="7891"/>
                    <a:pt x="24622" y="7958"/>
                    <a:pt x="24468" y="7958"/>
                  </a:cubicBezTo>
                  <a:cubicBezTo>
                    <a:pt x="24432" y="7958"/>
                    <a:pt x="24395" y="7954"/>
                    <a:pt x="24355" y="7946"/>
                  </a:cubicBezTo>
                  <a:cubicBezTo>
                    <a:pt x="24218" y="7923"/>
                    <a:pt x="24082" y="7854"/>
                    <a:pt x="23967" y="7763"/>
                  </a:cubicBezTo>
                  <a:cubicBezTo>
                    <a:pt x="23868" y="7684"/>
                    <a:pt x="23769" y="7622"/>
                    <a:pt x="23625" y="7622"/>
                  </a:cubicBezTo>
                  <a:cubicBezTo>
                    <a:pt x="23603" y="7622"/>
                    <a:pt x="23581" y="7623"/>
                    <a:pt x="23557" y="7626"/>
                  </a:cubicBezTo>
                  <a:cubicBezTo>
                    <a:pt x="23420" y="7649"/>
                    <a:pt x="23305" y="7717"/>
                    <a:pt x="23169" y="7717"/>
                  </a:cubicBezTo>
                  <a:cubicBezTo>
                    <a:pt x="23032" y="7535"/>
                    <a:pt x="22803" y="7512"/>
                    <a:pt x="22575" y="7489"/>
                  </a:cubicBezTo>
                  <a:cubicBezTo>
                    <a:pt x="22392" y="7466"/>
                    <a:pt x="22073" y="7466"/>
                    <a:pt x="21959" y="7261"/>
                  </a:cubicBezTo>
                  <a:cubicBezTo>
                    <a:pt x="21867" y="7055"/>
                    <a:pt x="21799" y="6781"/>
                    <a:pt x="21753" y="6530"/>
                  </a:cubicBezTo>
                  <a:cubicBezTo>
                    <a:pt x="21731" y="6325"/>
                    <a:pt x="21776" y="6051"/>
                    <a:pt x="21708" y="5846"/>
                  </a:cubicBezTo>
                  <a:cubicBezTo>
                    <a:pt x="21548" y="5823"/>
                    <a:pt x="21457" y="5823"/>
                    <a:pt x="21411" y="5686"/>
                  </a:cubicBezTo>
                  <a:cubicBezTo>
                    <a:pt x="21365" y="5617"/>
                    <a:pt x="21365" y="5435"/>
                    <a:pt x="21228" y="5412"/>
                  </a:cubicBezTo>
                  <a:cubicBezTo>
                    <a:pt x="21160" y="5412"/>
                    <a:pt x="21046" y="5480"/>
                    <a:pt x="21000" y="5526"/>
                  </a:cubicBezTo>
                  <a:cubicBezTo>
                    <a:pt x="20886" y="5595"/>
                    <a:pt x="20909" y="5663"/>
                    <a:pt x="20863" y="5754"/>
                  </a:cubicBezTo>
                  <a:cubicBezTo>
                    <a:pt x="20855" y="5756"/>
                    <a:pt x="20846" y="5757"/>
                    <a:pt x="20837" y="5757"/>
                  </a:cubicBezTo>
                  <a:cubicBezTo>
                    <a:pt x="20728" y="5757"/>
                    <a:pt x="20603" y="5635"/>
                    <a:pt x="20498" y="5572"/>
                  </a:cubicBezTo>
                  <a:cubicBezTo>
                    <a:pt x="20270" y="5458"/>
                    <a:pt x="20133" y="5366"/>
                    <a:pt x="20064" y="5092"/>
                  </a:cubicBezTo>
                  <a:cubicBezTo>
                    <a:pt x="19996" y="4887"/>
                    <a:pt x="19790" y="4818"/>
                    <a:pt x="19653" y="4682"/>
                  </a:cubicBezTo>
                  <a:cubicBezTo>
                    <a:pt x="19494" y="4567"/>
                    <a:pt x="19471" y="4294"/>
                    <a:pt x="19448" y="4088"/>
                  </a:cubicBezTo>
                  <a:cubicBezTo>
                    <a:pt x="19425" y="3860"/>
                    <a:pt x="19494" y="3677"/>
                    <a:pt x="19745" y="3609"/>
                  </a:cubicBezTo>
                  <a:cubicBezTo>
                    <a:pt x="19836" y="3586"/>
                    <a:pt x="20749" y="3495"/>
                    <a:pt x="20612" y="3244"/>
                  </a:cubicBezTo>
                  <a:cubicBezTo>
                    <a:pt x="20544" y="3152"/>
                    <a:pt x="20293" y="3198"/>
                    <a:pt x="20201" y="3152"/>
                  </a:cubicBezTo>
                  <a:cubicBezTo>
                    <a:pt x="20064" y="3107"/>
                    <a:pt x="19927" y="3015"/>
                    <a:pt x="19813" y="2947"/>
                  </a:cubicBezTo>
                  <a:cubicBezTo>
                    <a:pt x="19731" y="2910"/>
                    <a:pt x="19660" y="2888"/>
                    <a:pt x="19600" y="2888"/>
                  </a:cubicBezTo>
                  <a:cubicBezTo>
                    <a:pt x="19509" y="2888"/>
                    <a:pt x="19443" y="2938"/>
                    <a:pt x="19402" y="3061"/>
                  </a:cubicBezTo>
                  <a:cubicBezTo>
                    <a:pt x="19357" y="3198"/>
                    <a:pt x="19311" y="3312"/>
                    <a:pt x="19243" y="3449"/>
                  </a:cubicBezTo>
                  <a:cubicBezTo>
                    <a:pt x="19106" y="3723"/>
                    <a:pt x="19037" y="3997"/>
                    <a:pt x="19151" y="4316"/>
                  </a:cubicBezTo>
                  <a:cubicBezTo>
                    <a:pt x="19220" y="4476"/>
                    <a:pt x="19243" y="4659"/>
                    <a:pt x="19265" y="4818"/>
                  </a:cubicBezTo>
                  <a:cubicBezTo>
                    <a:pt x="19288" y="5001"/>
                    <a:pt x="19334" y="5275"/>
                    <a:pt x="19220" y="5412"/>
                  </a:cubicBezTo>
                  <a:cubicBezTo>
                    <a:pt x="19197" y="5458"/>
                    <a:pt x="19128" y="5480"/>
                    <a:pt x="19083" y="5526"/>
                  </a:cubicBezTo>
                  <a:cubicBezTo>
                    <a:pt x="19037" y="5572"/>
                    <a:pt x="19014" y="5640"/>
                    <a:pt x="18946" y="5663"/>
                  </a:cubicBezTo>
                  <a:cubicBezTo>
                    <a:pt x="18931" y="5668"/>
                    <a:pt x="18916" y="5670"/>
                    <a:pt x="18900" y="5670"/>
                  </a:cubicBezTo>
                  <a:cubicBezTo>
                    <a:pt x="18771" y="5670"/>
                    <a:pt x="18616" y="5514"/>
                    <a:pt x="18535" y="5412"/>
                  </a:cubicBezTo>
                  <a:cubicBezTo>
                    <a:pt x="18398" y="5252"/>
                    <a:pt x="18330" y="5070"/>
                    <a:pt x="18261" y="4864"/>
                  </a:cubicBezTo>
                  <a:cubicBezTo>
                    <a:pt x="18170" y="4682"/>
                    <a:pt x="17964" y="4590"/>
                    <a:pt x="17805" y="4453"/>
                  </a:cubicBezTo>
                  <a:cubicBezTo>
                    <a:pt x="17668" y="4294"/>
                    <a:pt x="17531" y="4134"/>
                    <a:pt x="17417" y="3951"/>
                  </a:cubicBezTo>
                  <a:cubicBezTo>
                    <a:pt x="17348" y="3883"/>
                    <a:pt x="17302" y="3814"/>
                    <a:pt x="17257" y="3769"/>
                  </a:cubicBezTo>
                  <a:cubicBezTo>
                    <a:pt x="17211" y="3723"/>
                    <a:pt x="17028" y="3609"/>
                    <a:pt x="17028" y="3540"/>
                  </a:cubicBezTo>
                  <a:cubicBezTo>
                    <a:pt x="16960" y="3495"/>
                    <a:pt x="16892" y="3449"/>
                    <a:pt x="16823" y="3403"/>
                  </a:cubicBezTo>
                  <a:cubicBezTo>
                    <a:pt x="16526" y="3221"/>
                    <a:pt x="16184" y="3084"/>
                    <a:pt x="15933" y="2833"/>
                  </a:cubicBezTo>
                  <a:cubicBezTo>
                    <a:pt x="15682" y="2582"/>
                    <a:pt x="15636" y="2194"/>
                    <a:pt x="15545" y="1897"/>
                  </a:cubicBezTo>
                  <a:cubicBezTo>
                    <a:pt x="15476" y="1714"/>
                    <a:pt x="15408" y="1418"/>
                    <a:pt x="15248" y="1281"/>
                  </a:cubicBezTo>
                  <a:cubicBezTo>
                    <a:pt x="15180" y="1235"/>
                    <a:pt x="15088" y="1235"/>
                    <a:pt x="15020" y="1189"/>
                  </a:cubicBezTo>
                  <a:cubicBezTo>
                    <a:pt x="14974" y="1144"/>
                    <a:pt x="14974" y="1052"/>
                    <a:pt x="14929" y="984"/>
                  </a:cubicBezTo>
                  <a:cubicBezTo>
                    <a:pt x="14883" y="893"/>
                    <a:pt x="14792" y="801"/>
                    <a:pt x="14700" y="710"/>
                  </a:cubicBezTo>
                  <a:cubicBezTo>
                    <a:pt x="14632" y="596"/>
                    <a:pt x="14586" y="459"/>
                    <a:pt x="14541" y="345"/>
                  </a:cubicBezTo>
                  <a:cubicBezTo>
                    <a:pt x="14449" y="162"/>
                    <a:pt x="14404" y="48"/>
                    <a:pt x="14175" y="2"/>
                  </a:cubicBezTo>
                  <a:cubicBezTo>
                    <a:pt x="14143" y="2"/>
                    <a:pt x="14101" y="0"/>
                    <a:pt x="1405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5016600" y="2470325"/>
              <a:ext cx="24800" cy="26800"/>
            </a:xfrm>
            <a:custGeom>
              <a:rect b="b" l="l" r="r" t="t"/>
              <a:pathLst>
                <a:path extrusionOk="0" h="1072" w="992">
                  <a:moveTo>
                    <a:pt x="685" y="0"/>
                  </a:moveTo>
                  <a:cubicBezTo>
                    <a:pt x="639" y="0"/>
                    <a:pt x="594" y="23"/>
                    <a:pt x="548" y="46"/>
                  </a:cubicBezTo>
                  <a:cubicBezTo>
                    <a:pt x="457" y="69"/>
                    <a:pt x="0" y="160"/>
                    <a:pt x="183" y="320"/>
                  </a:cubicBezTo>
                  <a:cubicBezTo>
                    <a:pt x="251" y="365"/>
                    <a:pt x="388" y="342"/>
                    <a:pt x="479" y="388"/>
                  </a:cubicBezTo>
                  <a:cubicBezTo>
                    <a:pt x="525" y="434"/>
                    <a:pt x="685" y="502"/>
                    <a:pt x="708" y="571"/>
                  </a:cubicBezTo>
                  <a:cubicBezTo>
                    <a:pt x="753" y="639"/>
                    <a:pt x="708" y="776"/>
                    <a:pt x="708" y="867"/>
                  </a:cubicBezTo>
                  <a:cubicBezTo>
                    <a:pt x="724" y="964"/>
                    <a:pt x="785" y="1071"/>
                    <a:pt x="859" y="1071"/>
                  </a:cubicBezTo>
                  <a:cubicBezTo>
                    <a:pt x="891" y="1071"/>
                    <a:pt x="925" y="1052"/>
                    <a:pt x="959" y="1004"/>
                  </a:cubicBezTo>
                  <a:cubicBezTo>
                    <a:pt x="963" y="1009"/>
                    <a:pt x="967" y="1011"/>
                    <a:pt x="969" y="1011"/>
                  </a:cubicBezTo>
                  <a:cubicBezTo>
                    <a:pt x="992" y="1011"/>
                    <a:pt x="936" y="838"/>
                    <a:pt x="936" y="776"/>
                  </a:cubicBezTo>
                  <a:cubicBezTo>
                    <a:pt x="913" y="639"/>
                    <a:pt x="936" y="502"/>
                    <a:pt x="936" y="388"/>
                  </a:cubicBezTo>
                  <a:cubicBezTo>
                    <a:pt x="959" y="274"/>
                    <a:pt x="936" y="137"/>
                    <a:pt x="845" y="46"/>
                  </a:cubicBezTo>
                  <a:cubicBezTo>
                    <a:pt x="822" y="23"/>
                    <a:pt x="845" y="23"/>
                    <a:pt x="79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5041125" y="2444600"/>
              <a:ext cx="13150" cy="22325"/>
            </a:xfrm>
            <a:custGeom>
              <a:rect b="b" l="l" r="r" t="t"/>
              <a:pathLst>
                <a:path extrusionOk="0" h="893" w="526">
                  <a:moveTo>
                    <a:pt x="178" y="0"/>
                  </a:moveTo>
                  <a:cubicBezTo>
                    <a:pt x="154" y="0"/>
                    <a:pt x="132" y="7"/>
                    <a:pt x="115" y="25"/>
                  </a:cubicBezTo>
                  <a:cubicBezTo>
                    <a:pt x="92" y="48"/>
                    <a:pt x="160" y="185"/>
                    <a:pt x="160" y="230"/>
                  </a:cubicBezTo>
                  <a:cubicBezTo>
                    <a:pt x="183" y="367"/>
                    <a:pt x="160" y="458"/>
                    <a:pt x="69" y="550"/>
                  </a:cubicBezTo>
                  <a:cubicBezTo>
                    <a:pt x="1" y="595"/>
                    <a:pt x="1" y="641"/>
                    <a:pt x="23" y="732"/>
                  </a:cubicBezTo>
                  <a:cubicBezTo>
                    <a:pt x="23" y="778"/>
                    <a:pt x="92" y="892"/>
                    <a:pt x="160" y="892"/>
                  </a:cubicBezTo>
                  <a:cubicBezTo>
                    <a:pt x="229" y="892"/>
                    <a:pt x="320" y="755"/>
                    <a:pt x="343" y="710"/>
                  </a:cubicBezTo>
                  <a:cubicBezTo>
                    <a:pt x="411" y="641"/>
                    <a:pt x="503" y="527"/>
                    <a:pt x="526" y="436"/>
                  </a:cubicBezTo>
                  <a:cubicBezTo>
                    <a:pt x="526" y="344"/>
                    <a:pt x="457" y="162"/>
                    <a:pt x="366" y="93"/>
                  </a:cubicBezTo>
                  <a:cubicBezTo>
                    <a:pt x="332" y="59"/>
                    <a:pt x="247" y="0"/>
                    <a:pt x="17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4955525" y="2469625"/>
              <a:ext cx="17150" cy="14350"/>
            </a:xfrm>
            <a:custGeom>
              <a:rect b="b" l="l" r="r" t="t"/>
              <a:pathLst>
                <a:path extrusionOk="0" h="574" w="686">
                  <a:moveTo>
                    <a:pt x="258" y="1"/>
                  </a:moveTo>
                  <a:cubicBezTo>
                    <a:pt x="248" y="1"/>
                    <a:pt x="238" y="2"/>
                    <a:pt x="229" y="5"/>
                  </a:cubicBezTo>
                  <a:cubicBezTo>
                    <a:pt x="69" y="28"/>
                    <a:pt x="24" y="5"/>
                    <a:pt x="24" y="97"/>
                  </a:cubicBezTo>
                  <a:cubicBezTo>
                    <a:pt x="1" y="165"/>
                    <a:pt x="24" y="233"/>
                    <a:pt x="46" y="279"/>
                  </a:cubicBezTo>
                  <a:cubicBezTo>
                    <a:pt x="115" y="393"/>
                    <a:pt x="252" y="439"/>
                    <a:pt x="366" y="485"/>
                  </a:cubicBezTo>
                  <a:cubicBezTo>
                    <a:pt x="420" y="525"/>
                    <a:pt x="506" y="573"/>
                    <a:pt x="571" y="573"/>
                  </a:cubicBezTo>
                  <a:cubicBezTo>
                    <a:pt x="617" y="573"/>
                    <a:pt x="653" y="550"/>
                    <a:pt x="663" y="485"/>
                  </a:cubicBezTo>
                  <a:cubicBezTo>
                    <a:pt x="686" y="348"/>
                    <a:pt x="663" y="256"/>
                    <a:pt x="549" y="211"/>
                  </a:cubicBezTo>
                  <a:cubicBezTo>
                    <a:pt x="480" y="165"/>
                    <a:pt x="480" y="142"/>
                    <a:pt x="434" y="97"/>
                  </a:cubicBezTo>
                  <a:cubicBezTo>
                    <a:pt x="395" y="57"/>
                    <a:pt x="322" y="1"/>
                    <a:pt x="25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4836850" y="2339500"/>
              <a:ext cx="204300" cy="128075"/>
            </a:xfrm>
            <a:custGeom>
              <a:rect b="b" l="l" r="r" t="t"/>
              <a:pathLst>
                <a:path extrusionOk="0" h="5123" w="8172">
                  <a:moveTo>
                    <a:pt x="3719" y="0"/>
                  </a:moveTo>
                  <a:cubicBezTo>
                    <a:pt x="3706" y="0"/>
                    <a:pt x="3692" y="2"/>
                    <a:pt x="3675" y="6"/>
                  </a:cubicBezTo>
                  <a:cubicBezTo>
                    <a:pt x="3607" y="52"/>
                    <a:pt x="3561" y="120"/>
                    <a:pt x="3492" y="166"/>
                  </a:cubicBezTo>
                  <a:cubicBezTo>
                    <a:pt x="3241" y="303"/>
                    <a:pt x="2967" y="303"/>
                    <a:pt x="2694" y="303"/>
                  </a:cubicBezTo>
                  <a:cubicBezTo>
                    <a:pt x="2557" y="303"/>
                    <a:pt x="2397" y="348"/>
                    <a:pt x="2351" y="463"/>
                  </a:cubicBezTo>
                  <a:cubicBezTo>
                    <a:pt x="2306" y="554"/>
                    <a:pt x="2306" y="668"/>
                    <a:pt x="2283" y="759"/>
                  </a:cubicBezTo>
                  <a:cubicBezTo>
                    <a:pt x="2260" y="851"/>
                    <a:pt x="2214" y="919"/>
                    <a:pt x="2100" y="942"/>
                  </a:cubicBezTo>
                  <a:cubicBezTo>
                    <a:pt x="2036" y="958"/>
                    <a:pt x="1960" y="974"/>
                    <a:pt x="1888" y="974"/>
                  </a:cubicBezTo>
                  <a:cubicBezTo>
                    <a:pt x="1859" y="974"/>
                    <a:pt x="1830" y="971"/>
                    <a:pt x="1803" y="965"/>
                  </a:cubicBezTo>
                  <a:cubicBezTo>
                    <a:pt x="1644" y="919"/>
                    <a:pt x="1507" y="828"/>
                    <a:pt x="1392" y="736"/>
                  </a:cubicBezTo>
                  <a:cubicBezTo>
                    <a:pt x="1278" y="668"/>
                    <a:pt x="1141" y="577"/>
                    <a:pt x="1027" y="485"/>
                  </a:cubicBezTo>
                  <a:cubicBezTo>
                    <a:pt x="890" y="371"/>
                    <a:pt x="753" y="280"/>
                    <a:pt x="594" y="189"/>
                  </a:cubicBezTo>
                  <a:cubicBezTo>
                    <a:pt x="502" y="143"/>
                    <a:pt x="411" y="75"/>
                    <a:pt x="320" y="52"/>
                  </a:cubicBezTo>
                  <a:cubicBezTo>
                    <a:pt x="307" y="49"/>
                    <a:pt x="295" y="47"/>
                    <a:pt x="282" y="47"/>
                  </a:cubicBezTo>
                  <a:cubicBezTo>
                    <a:pt x="199" y="47"/>
                    <a:pt x="108" y="107"/>
                    <a:pt x="69" y="166"/>
                  </a:cubicBezTo>
                  <a:cubicBezTo>
                    <a:pt x="0" y="234"/>
                    <a:pt x="23" y="326"/>
                    <a:pt x="23" y="394"/>
                  </a:cubicBezTo>
                  <a:cubicBezTo>
                    <a:pt x="23" y="508"/>
                    <a:pt x="23" y="622"/>
                    <a:pt x="46" y="736"/>
                  </a:cubicBezTo>
                  <a:cubicBezTo>
                    <a:pt x="46" y="736"/>
                    <a:pt x="46" y="782"/>
                    <a:pt x="46" y="782"/>
                  </a:cubicBezTo>
                  <a:cubicBezTo>
                    <a:pt x="69" y="805"/>
                    <a:pt x="91" y="828"/>
                    <a:pt x="91" y="851"/>
                  </a:cubicBezTo>
                  <a:cubicBezTo>
                    <a:pt x="114" y="919"/>
                    <a:pt x="114" y="965"/>
                    <a:pt x="114" y="1010"/>
                  </a:cubicBezTo>
                  <a:cubicBezTo>
                    <a:pt x="137" y="1170"/>
                    <a:pt x="160" y="1307"/>
                    <a:pt x="206" y="1444"/>
                  </a:cubicBezTo>
                  <a:cubicBezTo>
                    <a:pt x="206" y="1490"/>
                    <a:pt x="228" y="1513"/>
                    <a:pt x="251" y="1558"/>
                  </a:cubicBezTo>
                  <a:cubicBezTo>
                    <a:pt x="274" y="1604"/>
                    <a:pt x="365" y="1649"/>
                    <a:pt x="388" y="1695"/>
                  </a:cubicBezTo>
                  <a:cubicBezTo>
                    <a:pt x="662" y="1809"/>
                    <a:pt x="890" y="1969"/>
                    <a:pt x="1096" y="2152"/>
                  </a:cubicBezTo>
                  <a:cubicBezTo>
                    <a:pt x="1233" y="2266"/>
                    <a:pt x="1301" y="2426"/>
                    <a:pt x="1438" y="2540"/>
                  </a:cubicBezTo>
                  <a:cubicBezTo>
                    <a:pt x="1529" y="2631"/>
                    <a:pt x="1644" y="2722"/>
                    <a:pt x="1781" y="2722"/>
                  </a:cubicBezTo>
                  <a:cubicBezTo>
                    <a:pt x="1917" y="2722"/>
                    <a:pt x="2032" y="2631"/>
                    <a:pt x="2100" y="2494"/>
                  </a:cubicBezTo>
                  <a:cubicBezTo>
                    <a:pt x="2146" y="2426"/>
                    <a:pt x="2146" y="2243"/>
                    <a:pt x="2237" y="2197"/>
                  </a:cubicBezTo>
                  <a:cubicBezTo>
                    <a:pt x="2250" y="2194"/>
                    <a:pt x="2262" y="2193"/>
                    <a:pt x="2273" y="2193"/>
                  </a:cubicBezTo>
                  <a:cubicBezTo>
                    <a:pt x="2423" y="2193"/>
                    <a:pt x="2446" y="2455"/>
                    <a:pt x="2488" y="2540"/>
                  </a:cubicBezTo>
                  <a:cubicBezTo>
                    <a:pt x="2498" y="2571"/>
                    <a:pt x="2518" y="2583"/>
                    <a:pt x="2543" y="2583"/>
                  </a:cubicBezTo>
                  <a:cubicBezTo>
                    <a:pt x="2573" y="2583"/>
                    <a:pt x="2610" y="2565"/>
                    <a:pt x="2648" y="2540"/>
                  </a:cubicBezTo>
                  <a:cubicBezTo>
                    <a:pt x="2716" y="2494"/>
                    <a:pt x="2739" y="2448"/>
                    <a:pt x="2739" y="2357"/>
                  </a:cubicBezTo>
                  <a:cubicBezTo>
                    <a:pt x="2739" y="2289"/>
                    <a:pt x="2739" y="2243"/>
                    <a:pt x="2716" y="2197"/>
                  </a:cubicBezTo>
                  <a:cubicBezTo>
                    <a:pt x="2671" y="2106"/>
                    <a:pt x="2579" y="2038"/>
                    <a:pt x="2602" y="1946"/>
                  </a:cubicBezTo>
                  <a:cubicBezTo>
                    <a:pt x="2621" y="1863"/>
                    <a:pt x="2672" y="1836"/>
                    <a:pt x="2735" y="1836"/>
                  </a:cubicBezTo>
                  <a:cubicBezTo>
                    <a:pt x="2828" y="1836"/>
                    <a:pt x="2945" y="1896"/>
                    <a:pt x="3013" y="1923"/>
                  </a:cubicBezTo>
                  <a:cubicBezTo>
                    <a:pt x="3104" y="1946"/>
                    <a:pt x="3196" y="1969"/>
                    <a:pt x="3264" y="1992"/>
                  </a:cubicBezTo>
                  <a:cubicBezTo>
                    <a:pt x="3378" y="2060"/>
                    <a:pt x="3401" y="2152"/>
                    <a:pt x="3447" y="2266"/>
                  </a:cubicBezTo>
                  <a:cubicBezTo>
                    <a:pt x="3470" y="2334"/>
                    <a:pt x="3470" y="2426"/>
                    <a:pt x="3447" y="2494"/>
                  </a:cubicBezTo>
                  <a:cubicBezTo>
                    <a:pt x="3401" y="2585"/>
                    <a:pt x="3310" y="2631"/>
                    <a:pt x="3241" y="2699"/>
                  </a:cubicBezTo>
                  <a:cubicBezTo>
                    <a:pt x="3173" y="2768"/>
                    <a:pt x="3104" y="2859"/>
                    <a:pt x="3104" y="2973"/>
                  </a:cubicBezTo>
                  <a:cubicBezTo>
                    <a:pt x="3104" y="3042"/>
                    <a:pt x="3104" y="3133"/>
                    <a:pt x="3127" y="3202"/>
                  </a:cubicBezTo>
                  <a:cubicBezTo>
                    <a:pt x="3150" y="3247"/>
                    <a:pt x="3173" y="3293"/>
                    <a:pt x="3219" y="3316"/>
                  </a:cubicBezTo>
                  <a:cubicBezTo>
                    <a:pt x="3355" y="3407"/>
                    <a:pt x="3470" y="3498"/>
                    <a:pt x="3607" y="3567"/>
                  </a:cubicBezTo>
                  <a:cubicBezTo>
                    <a:pt x="3652" y="3590"/>
                    <a:pt x="3698" y="3612"/>
                    <a:pt x="3743" y="3635"/>
                  </a:cubicBezTo>
                  <a:cubicBezTo>
                    <a:pt x="3743" y="3635"/>
                    <a:pt x="3743" y="3635"/>
                    <a:pt x="3766" y="3658"/>
                  </a:cubicBezTo>
                  <a:lnTo>
                    <a:pt x="3789" y="3658"/>
                  </a:lnTo>
                  <a:cubicBezTo>
                    <a:pt x="3880" y="3681"/>
                    <a:pt x="3949" y="3681"/>
                    <a:pt x="4017" y="3704"/>
                  </a:cubicBezTo>
                  <a:cubicBezTo>
                    <a:pt x="4200" y="3727"/>
                    <a:pt x="4337" y="3818"/>
                    <a:pt x="4520" y="3864"/>
                  </a:cubicBezTo>
                  <a:cubicBezTo>
                    <a:pt x="4587" y="3883"/>
                    <a:pt x="4646" y="3890"/>
                    <a:pt x="4705" y="3890"/>
                  </a:cubicBezTo>
                  <a:cubicBezTo>
                    <a:pt x="4784" y="3890"/>
                    <a:pt x="4861" y="3877"/>
                    <a:pt x="4953" y="3864"/>
                  </a:cubicBezTo>
                  <a:cubicBezTo>
                    <a:pt x="4997" y="3853"/>
                    <a:pt x="5039" y="3848"/>
                    <a:pt x="5078" y="3848"/>
                  </a:cubicBezTo>
                  <a:cubicBezTo>
                    <a:pt x="5290" y="3848"/>
                    <a:pt x="5451" y="3991"/>
                    <a:pt x="5547" y="4183"/>
                  </a:cubicBezTo>
                  <a:cubicBezTo>
                    <a:pt x="5615" y="4297"/>
                    <a:pt x="5615" y="4411"/>
                    <a:pt x="5661" y="4525"/>
                  </a:cubicBezTo>
                  <a:cubicBezTo>
                    <a:pt x="5729" y="4640"/>
                    <a:pt x="5729" y="4754"/>
                    <a:pt x="5775" y="4891"/>
                  </a:cubicBezTo>
                  <a:cubicBezTo>
                    <a:pt x="5843" y="5005"/>
                    <a:pt x="5912" y="5050"/>
                    <a:pt x="6049" y="5096"/>
                  </a:cubicBezTo>
                  <a:cubicBezTo>
                    <a:pt x="6088" y="5109"/>
                    <a:pt x="6143" y="5122"/>
                    <a:pt x="6200" y="5122"/>
                  </a:cubicBezTo>
                  <a:cubicBezTo>
                    <a:pt x="6242" y="5122"/>
                    <a:pt x="6284" y="5115"/>
                    <a:pt x="6323" y="5096"/>
                  </a:cubicBezTo>
                  <a:cubicBezTo>
                    <a:pt x="6414" y="5050"/>
                    <a:pt x="6414" y="4936"/>
                    <a:pt x="6368" y="4845"/>
                  </a:cubicBezTo>
                  <a:cubicBezTo>
                    <a:pt x="6323" y="4731"/>
                    <a:pt x="6277" y="4617"/>
                    <a:pt x="6254" y="4503"/>
                  </a:cubicBezTo>
                  <a:cubicBezTo>
                    <a:pt x="6231" y="4320"/>
                    <a:pt x="6300" y="4001"/>
                    <a:pt x="6528" y="3978"/>
                  </a:cubicBezTo>
                  <a:cubicBezTo>
                    <a:pt x="6619" y="3978"/>
                    <a:pt x="6756" y="3978"/>
                    <a:pt x="6802" y="4092"/>
                  </a:cubicBezTo>
                  <a:cubicBezTo>
                    <a:pt x="6848" y="4160"/>
                    <a:pt x="6802" y="4252"/>
                    <a:pt x="6779" y="4320"/>
                  </a:cubicBezTo>
                  <a:cubicBezTo>
                    <a:pt x="6711" y="4411"/>
                    <a:pt x="6642" y="4434"/>
                    <a:pt x="6642" y="4548"/>
                  </a:cubicBezTo>
                  <a:cubicBezTo>
                    <a:pt x="6642" y="4648"/>
                    <a:pt x="6677" y="4712"/>
                    <a:pt x="6776" y="4712"/>
                  </a:cubicBezTo>
                  <a:cubicBezTo>
                    <a:pt x="6791" y="4712"/>
                    <a:pt x="6807" y="4711"/>
                    <a:pt x="6825" y="4708"/>
                  </a:cubicBezTo>
                  <a:cubicBezTo>
                    <a:pt x="6916" y="4685"/>
                    <a:pt x="6962" y="4594"/>
                    <a:pt x="7030" y="4503"/>
                  </a:cubicBezTo>
                  <a:cubicBezTo>
                    <a:pt x="7053" y="4457"/>
                    <a:pt x="7099" y="4434"/>
                    <a:pt x="7144" y="4389"/>
                  </a:cubicBezTo>
                  <a:cubicBezTo>
                    <a:pt x="7190" y="4366"/>
                    <a:pt x="7213" y="4343"/>
                    <a:pt x="7236" y="4320"/>
                  </a:cubicBezTo>
                  <a:cubicBezTo>
                    <a:pt x="7259" y="4297"/>
                    <a:pt x="7281" y="4274"/>
                    <a:pt x="7327" y="4274"/>
                  </a:cubicBezTo>
                  <a:cubicBezTo>
                    <a:pt x="7418" y="4274"/>
                    <a:pt x="7510" y="4320"/>
                    <a:pt x="7601" y="4320"/>
                  </a:cubicBezTo>
                  <a:cubicBezTo>
                    <a:pt x="7619" y="4326"/>
                    <a:pt x="7643" y="4329"/>
                    <a:pt x="7668" y="4329"/>
                  </a:cubicBezTo>
                  <a:cubicBezTo>
                    <a:pt x="7736" y="4329"/>
                    <a:pt x="7819" y="4308"/>
                    <a:pt x="7852" y="4274"/>
                  </a:cubicBezTo>
                  <a:cubicBezTo>
                    <a:pt x="7898" y="4229"/>
                    <a:pt x="7898" y="4137"/>
                    <a:pt x="7875" y="4069"/>
                  </a:cubicBezTo>
                  <a:cubicBezTo>
                    <a:pt x="7852" y="3978"/>
                    <a:pt x="7738" y="3932"/>
                    <a:pt x="7647" y="3886"/>
                  </a:cubicBezTo>
                  <a:cubicBezTo>
                    <a:pt x="7578" y="3864"/>
                    <a:pt x="7464" y="3841"/>
                    <a:pt x="7418" y="3795"/>
                  </a:cubicBezTo>
                  <a:cubicBezTo>
                    <a:pt x="7350" y="3704"/>
                    <a:pt x="7396" y="3590"/>
                    <a:pt x="7418" y="3521"/>
                  </a:cubicBezTo>
                  <a:cubicBezTo>
                    <a:pt x="7464" y="3430"/>
                    <a:pt x="7510" y="3339"/>
                    <a:pt x="7578" y="3247"/>
                  </a:cubicBezTo>
                  <a:cubicBezTo>
                    <a:pt x="7669" y="3110"/>
                    <a:pt x="7761" y="2973"/>
                    <a:pt x="7852" y="2814"/>
                  </a:cubicBezTo>
                  <a:cubicBezTo>
                    <a:pt x="7898" y="2722"/>
                    <a:pt x="7966" y="2631"/>
                    <a:pt x="7989" y="2517"/>
                  </a:cubicBezTo>
                  <a:cubicBezTo>
                    <a:pt x="8035" y="2448"/>
                    <a:pt x="8126" y="2311"/>
                    <a:pt x="8126" y="2220"/>
                  </a:cubicBezTo>
                  <a:cubicBezTo>
                    <a:pt x="8172" y="2152"/>
                    <a:pt x="8149" y="1969"/>
                    <a:pt x="8103" y="1901"/>
                  </a:cubicBezTo>
                  <a:cubicBezTo>
                    <a:pt x="8035" y="1786"/>
                    <a:pt x="7921" y="1672"/>
                    <a:pt x="7829" y="1558"/>
                  </a:cubicBezTo>
                  <a:cubicBezTo>
                    <a:pt x="7761" y="1444"/>
                    <a:pt x="7692" y="1353"/>
                    <a:pt x="7601" y="1239"/>
                  </a:cubicBezTo>
                  <a:cubicBezTo>
                    <a:pt x="7555" y="1170"/>
                    <a:pt x="7532" y="1102"/>
                    <a:pt x="7510" y="1056"/>
                  </a:cubicBezTo>
                  <a:cubicBezTo>
                    <a:pt x="7449" y="956"/>
                    <a:pt x="7336" y="820"/>
                    <a:pt x="7201" y="820"/>
                  </a:cubicBezTo>
                  <a:cubicBezTo>
                    <a:pt x="7182" y="820"/>
                    <a:pt x="7164" y="822"/>
                    <a:pt x="7144" y="828"/>
                  </a:cubicBezTo>
                  <a:cubicBezTo>
                    <a:pt x="7099" y="851"/>
                    <a:pt x="7053" y="919"/>
                    <a:pt x="7030" y="965"/>
                  </a:cubicBezTo>
                  <a:cubicBezTo>
                    <a:pt x="6985" y="1033"/>
                    <a:pt x="6962" y="1102"/>
                    <a:pt x="6916" y="1170"/>
                  </a:cubicBezTo>
                  <a:cubicBezTo>
                    <a:pt x="6916" y="1216"/>
                    <a:pt x="6893" y="1284"/>
                    <a:pt x="6825" y="1307"/>
                  </a:cubicBezTo>
                  <a:cubicBezTo>
                    <a:pt x="6812" y="1314"/>
                    <a:pt x="6794" y="1317"/>
                    <a:pt x="6776" y="1317"/>
                  </a:cubicBezTo>
                  <a:cubicBezTo>
                    <a:pt x="6732" y="1317"/>
                    <a:pt x="6681" y="1300"/>
                    <a:pt x="6665" y="1284"/>
                  </a:cubicBezTo>
                  <a:cubicBezTo>
                    <a:pt x="6619" y="1261"/>
                    <a:pt x="6597" y="1170"/>
                    <a:pt x="6551" y="1125"/>
                  </a:cubicBezTo>
                  <a:cubicBezTo>
                    <a:pt x="6505" y="1056"/>
                    <a:pt x="6414" y="1033"/>
                    <a:pt x="6323" y="1010"/>
                  </a:cubicBezTo>
                  <a:cubicBezTo>
                    <a:pt x="6254" y="1010"/>
                    <a:pt x="6209" y="1033"/>
                    <a:pt x="6163" y="1033"/>
                  </a:cubicBezTo>
                  <a:cubicBezTo>
                    <a:pt x="6049" y="1033"/>
                    <a:pt x="5912" y="1010"/>
                    <a:pt x="5821" y="965"/>
                  </a:cubicBezTo>
                  <a:cubicBezTo>
                    <a:pt x="5752" y="919"/>
                    <a:pt x="5684" y="873"/>
                    <a:pt x="5661" y="828"/>
                  </a:cubicBezTo>
                  <a:cubicBezTo>
                    <a:pt x="5615" y="759"/>
                    <a:pt x="5615" y="714"/>
                    <a:pt x="5547" y="691"/>
                  </a:cubicBezTo>
                  <a:cubicBezTo>
                    <a:pt x="5524" y="668"/>
                    <a:pt x="5484" y="662"/>
                    <a:pt x="5441" y="662"/>
                  </a:cubicBezTo>
                  <a:cubicBezTo>
                    <a:pt x="5398" y="662"/>
                    <a:pt x="5353" y="668"/>
                    <a:pt x="5318" y="668"/>
                  </a:cubicBezTo>
                  <a:cubicBezTo>
                    <a:pt x="5250" y="691"/>
                    <a:pt x="5181" y="736"/>
                    <a:pt x="5136" y="759"/>
                  </a:cubicBezTo>
                  <a:cubicBezTo>
                    <a:pt x="5022" y="828"/>
                    <a:pt x="4862" y="919"/>
                    <a:pt x="4748" y="965"/>
                  </a:cubicBezTo>
                  <a:cubicBezTo>
                    <a:pt x="4679" y="988"/>
                    <a:pt x="4611" y="988"/>
                    <a:pt x="4542" y="988"/>
                  </a:cubicBezTo>
                  <a:cubicBezTo>
                    <a:pt x="4405" y="965"/>
                    <a:pt x="4314" y="851"/>
                    <a:pt x="4223" y="736"/>
                  </a:cubicBezTo>
                  <a:cubicBezTo>
                    <a:pt x="4132" y="600"/>
                    <a:pt x="4063" y="440"/>
                    <a:pt x="3972" y="280"/>
                  </a:cubicBezTo>
                  <a:cubicBezTo>
                    <a:pt x="3949" y="212"/>
                    <a:pt x="3903" y="143"/>
                    <a:pt x="3858" y="75"/>
                  </a:cubicBezTo>
                  <a:cubicBezTo>
                    <a:pt x="3802" y="37"/>
                    <a:pt x="3776" y="0"/>
                    <a:pt x="371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4775225" y="2203825"/>
              <a:ext cx="136400" cy="141550"/>
            </a:xfrm>
            <a:custGeom>
              <a:rect b="b" l="l" r="r" t="t"/>
              <a:pathLst>
                <a:path extrusionOk="0" h="5662" w="5456">
                  <a:moveTo>
                    <a:pt x="776" y="1"/>
                  </a:moveTo>
                  <a:cubicBezTo>
                    <a:pt x="753" y="115"/>
                    <a:pt x="890" y="297"/>
                    <a:pt x="959" y="389"/>
                  </a:cubicBezTo>
                  <a:cubicBezTo>
                    <a:pt x="1073" y="526"/>
                    <a:pt x="1233" y="617"/>
                    <a:pt x="1210" y="822"/>
                  </a:cubicBezTo>
                  <a:cubicBezTo>
                    <a:pt x="1187" y="937"/>
                    <a:pt x="1187" y="1051"/>
                    <a:pt x="1164" y="1165"/>
                  </a:cubicBezTo>
                  <a:cubicBezTo>
                    <a:pt x="1141" y="1256"/>
                    <a:pt x="1118" y="1393"/>
                    <a:pt x="1096" y="1484"/>
                  </a:cubicBezTo>
                  <a:cubicBezTo>
                    <a:pt x="1073" y="1598"/>
                    <a:pt x="959" y="1850"/>
                    <a:pt x="982" y="1941"/>
                  </a:cubicBezTo>
                  <a:cubicBezTo>
                    <a:pt x="936" y="2101"/>
                    <a:pt x="1050" y="2283"/>
                    <a:pt x="936" y="2420"/>
                  </a:cubicBezTo>
                  <a:cubicBezTo>
                    <a:pt x="799" y="2580"/>
                    <a:pt x="593" y="2466"/>
                    <a:pt x="502" y="2671"/>
                  </a:cubicBezTo>
                  <a:cubicBezTo>
                    <a:pt x="434" y="2785"/>
                    <a:pt x="434" y="2968"/>
                    <a:pt x="297" y="3059"/>
                  </a:cubicBezTo>
                  <a:cubicBezTo>
                    <a:pt x="205" y="3105"/>
                    <a:pt x="0" y="3059"/>
                    <a:pt x="46" y="3242"/>
                  </a:cubicBezTo>
                  <a:cubicBezTo>
                    <a:pt x="91" y="3447"/>
                    <a:pt x="411" y="3470"/>
                    <a:pt x="571" y="3539"/>
                  </a:cubicBezTo>
                  <a:cubicBezTo>
                    <a:pt x="822" y="3676"/>
                    <a:pt x="982" y="3812"/>
                    <a:pt x="1073" y="4086"/>
                  </a:cubicBezTo>
                  <a:cubicBezTo>
                    <a:pt x="1141" y="4269"/>
                    <a:pt x="1278" y="4383"/>
                    <a:pt x="1484" y="4406"/>
                  </a:cubicBezTo>
                  <a:cubicBezTo>
                    <a:pt x="1529" y="4406"/>
                    <a:pt x="1575" y="4400"/>
                    <a:pt x="1621" y="4400"/>
                  </a:cubicBezTo>
                  <a:cubicBezTo>
                    <a:pt x="1666" y="4400"/>
                    <a:pt x="1712" y="4406"/>
                    <a:pt x="1758" y="4429"/>
                  </a:cubicBezTo>
                  <a:cubicBezTo>
                    <a:pt x="1826" y="4452"/>
                    <a:pt x="1826" y="4497"/>
                    <a:pt x="1826" y="4589"/>
                  </a:cubicBezTo>
                  <a:cubicBezTo>
                    <a:pt x="1826" y="4680"/>
                    <a:pt x="1849" y="4771"/>
                    <a:pt x="1940" y="4794"/>
                  </a:cubicBezTo>
                  <a:cubicBezTo>
                    <a:pt x="1951" y="4799"/>
                    <a:pt x="1962" y="4801"/>
                    <a:pt x="1974" y="4801"/>
                  </a:cubicBezTo>
                  <a:cubicBezTo>
                    <a:pt x="1997" y="4801"/>
                    <a:pt x="2022" y="4796"/>
                    <a:pt x="2048" y="4796"/>
                  </a:cubicBezTo>
                  <a:cubicBezTo>
                    <a:pt x="2072" y="4796"/>
                    <a:pt x="2097" y="4800"/>
                    <a:pt x="2123" y="4817"/>
                  </a:cubicBezTo>
                  <a:cubicBezTo>
                    <a:pt x="2168" y="4862"/>
                    <a:pt x="2191" y="4977"/>
                    <a:pt x="2214" y="5045"/>
                  </a:cubicBezTo>
                  <a:cubicBezTo>
                    <a:pt x="2268" y="5172"/>
                    <a:pt x="2308" y="5212"/>
                    <a:pt x="2414" y="5212"/>
                  </a:cubicBezTo>
                  <a:cubicBezTo>
                    <a:pt x="2441" y="5212"/>
                    <a:pt x="2473" y="5210"/>
                    <a:pt x="2511" y="5205"/>
                  </a:cubicBezTo>
                  <a:cubicBezTo>
                    <a:pt x="2648" y="5091"/>
                    <a:pt x="2488" y="4931"/>
                    <a:pt x="2488" y="4817"/>
                  </a:cubicBezTo>
                  <a:cubicBezTo>
                    <a:pt x="2465" y="4725"/>
                    <a:pt x="2511" y="4657"/>
                    <a:pt x="2511" y="4566"/>
                  </a:cubicBezTo>
                  <a:cubicBezTo>
                    <a:pt x="2534" y="4497"/>
                    <a:pt x="2534" y="4429"/>
                    <a:pt x="2602" y="4360"/>
                  </a:cubicBezTo>
                  <a:cubicBezTo>
                    <a:pt x="2663" y="4324"/>
                    <a:pt x="2732" y="4308"/>
                    <a:pt x="2803" y="4308"/>
                  </a:cubicBezTo>
                  <a:cubicBezTo>
                    <a:pt x="2998" y="4308"/>
                    <a:pt x="3209" y="4426"/>
                    <a:pt x="3310" y="4543"/>
                  </a:cubicBezTo>
                  <a:cubicBezTo>
                    <a:pt x="3401" y="4634"/>
                    <a:pt x="3515" y="4680"/>
                    <a:pt x="3584" y="4771"/>
                  </a:cubicBezTo>
                  <a:cubicBezTo>
                    <a:pt x="3606" y="4840"/>
                    <a:pt x="3584" y="4908"/>
                    <a:pt x="3584" y="4977"/>
                  </a:cubicBezTo>
                  <a:cubicBezTo>
                    <a:pt x="3606" y="5068"/>
                    <a:pt x="3675" y="5045"/>
                    <a:pt x="3743" y="5114"/>
                  </a:cubicBezTo>
                  <a:cubicBezTo>
                    <a:pt x="3840" y="5210"/>
                    <a:pt x="3692" y="5616"/>
                    <a:pt x="3864" y="5616"/>
                  </a:cubicBezTo>
                  <a:cubicBezTo>
                    <a:pt x="3895" y="5616"/>
                    <a:pt x="3938" y="5602"/>
                    <a:pt x="3994" y="5570"/>
                  </a:cubicBezTo>
                  <a:cubicBezTo>
                    <a:pt x="4075" y="5530"/>
                    <a:pt x="4155" y="5402"/>
                    <a:pt x="4250" y="5402"/>
                  </a:cubicBezTo>
                  <a:cubicBezTo>
                    <a:pt x="4263" y="5402"/>
                    <a:pt x="4277" y="5405"/>
                    <a:pt x="4291" y="5410"/>
                  </a:cubicBezTo>
                  <a:cubicBezTo>
                    <a:pt x="4360" y="5456"/>
                    <a:pt x="4474" y="5593"/>
                    <a:pt x="4519" y="5661"/>
                  </a:cubicBezTo>
                  <a:cubicBezTo>
                    <a:pt x="4634" y="5524"/>
                    <a:pt x="4816" y="5547"/>
                    <a:pt x="4953" y="5456"/>
                  </a:cubicBezTo>
                  <a:cubicBezTo>
                    <a:pt x="5044" y="5365"/>
                    <a:pt x="5136" y="5205"/>
                    <a:pt x="5159" y="5091"/>
                  </a:cubicBezTo>
                  <a:cubicBezTo>
                    <a:pt x="5204" y="4931"/>
                    <a:pt x="5227" y="4817"/>
                    <a:pt x="5318" y="4657"/>
                  </a:cubicBezTo>
                  <a:cubicBezTo>
                    <a:pt x="5410" y="4497"/>
                    <a:pt x="5455" y="4406"/>
                    <a:pt x="5455" y="4201"/>
                  </a:cubicBezTo>
                  <a:cubicBezTo>
                    <a:pt x="5455" y="4041"/>
                    <a:pt x="5387" y="3904"/>
                    <a:pt x="5227" y="3858"/>
                  </a:cubicBezTo>
                  <a:cubicBezTo>
                    <a:pt x="5136" y="3835"/>
                    <a:pt x="5022" y="3835"/>
                    <a:pt x="4930" y="3835"/>
                  </a:cubicBezTo>
                  <a:cubicBezTo>
                    <a:pt x="4861" y="3842"/>
                    <a:pt x="4793" y="3848"/>
                    <a:pt x="4729" y="3848"/>
                  </a:cubicBezTo>
                  <a:cubicBezTo>
                    <a:pt x="4563" y="3848"/>
                    <a:pt x="4426" y="3805"/>
                    <a:pt x="4360" y="3607"/>
                  </a:cubicBezTo>
                  <a:cubicBezTo>
                    <a:pt x="4337" y="3516"/>
                    <a:pt x="4314" y="3424"/>
                    <a:pt x="4223" y="3379"/>
                  </a:cubicBezTo>
                  <a:cubicBezTo>
                    <a:pt x="4086" y="3333"/>
                    <a:pt x="3857" y="3402"/>
                    <a:pt x="3766" y="3265"/>
                  </a:cubicBezTo>
                  <a:cubicBezTo>
                    <a:pt x="3721" y="3196"/>
                    <a:pt x="3766" y="3059"/>
                    <a:pt x="3789" y="2991"/>
                  </a:cubicBezTo>
                  <a:cubicBezTo>
                    <a:pt x="3817" y="2921"/>
                    <a:pt x="3845" y="2894"/>
                    <a:pt x="3889" y="2894"/>
                  </a:cubicBezTo>
                  <a:cubicBezTo>
                    <a:pt x="3916" y="2894"/>
                    <a:pt x="3950" y="2905"/>
                    <a:pt x="3994" y="2922"/>
                  </a:cubicBezTo>
                  <a:cubicBezTo>
                    <a:pt x="4063" y="2945"/>
                    <a:pt x="4131" y="2991"/>
                    <a:pt x="4223" y="3014"/>
                  </a:cubicBezTo>
                  <a:cubicBezTo>
                    <a:pt x="4291" y="3014"/>
                    <a:pt x="4405" y="2991"/>
                    <a:pt x="4497" y="2968"/>
                  </a:cubicBezTo>
                  <a:cubicBezTo>
                    <a:pt x="4702" y="2899"/>
                    <a:pt x="4679" y="2534"/>
                    <a:pt x="4542" y="2397"/>
                  </a:cubicBezTo>
                  <a:cubicBezTo>
                    <a:pt x="4517" y="2366"/>
                    <a:pt x="4497" y="2353"/>
                    <a:pt x="4480" y="2353"/>
                  </a:cubicBezTo>
                  <a:cubicBezTo>
                    <a:pt x="4435" y="2353"/>
                    <a:pt x="4409" y="2439"/>
                    <a:pt x="4360" y="2489"/>
                  </a:cubicBezTo>
                  <a:cubicBezTo>
                    <a:pt x="4291" y="2603"/>
                    <a:pt x="4268" y="2671"/>
                    <a:pt x="4131" y="2671"/>
                  </a:cubicBezTo>
                  <a:cubicBezTo>
                    <a:pt x="3903" y="2671"/>
                    <a:pt x="3857" y="2397"/>
                    <a:pt x="3743" y="2260"/>
                  </a:cubicBezTo>
                  <a:cubicBezTo>
                    <a:pt x="3699" y="2203"/>
                    <a:pt x="3654" y="2181"/>
                    <a:pt x="3609" y="2181"/>
                  </a:cubicBezTo>
                  <a:cubicBezTo>
                    <a:pt x="3492" y="2181"/>
                    <a:pt x="3373" y="2325"/>
                    <a:pt x="3241" y="2374"/>
                  </a:cubicBezTo>
                  <a:cubicBezTo>
                    <a:pt x="3150" y="2397"/>
                    <a:pt x="3104" y="2397"/>
                    <a:pt x="3127" y="2511"/>
                  </a:cubicBezTo>
                  <a:cubicBezTo>
                    <a:pt x="3150" y="2626"/>
                    <a:pt x="3218" y="2671"/>
                    <a:pt x="3310" y="2740"/>
                  </a:cubicBezTo>
                  <a:cubicBezTo>
                    <a:pt x="3378" y="2763"/>
                    <a:pt x="3469" y="2877"/>
                    <a:pt x="3355" y="2945"/>
                  </a:cubicBezTo>
                  <a:cubicBezTo>
                    <a:pt x="3333" y="2962"/>
                    <a:pt x="3305" y="2969"/>
                    <a:pt x="3277" y="2969"/>
                  </a:cubicBezTo>
                  <a:cubicBezTo>
                    <a:pt x="3190" y="2969"/>
                    <a:pt x="3087" y="2905"/>
                    <a:pt x="3036" y="2854"/>
                  </a:cubicBezTo>
                  <a:cubicBezTo>
                    <a:pt x="2967" y="2763"/>
                    <a:pt x="2899" y="2648"/>
                    <a:pt x="2853" y="2534"/>
                  </a:cubicBezTo>
                  <a:cubicBezTo>
                    <a:pt x="2830" y="2466"/>
                    <a:pt x="2830" y="2329"/>
                    <a:pt x="2762" y="2260"/>
                  </a:cubicBezTo>
                  <a:cubicBezTo>
                    <a:pt x="2693" y="2169"/>
                    <a:pt x="2602" y="2215"/>
                    <a:pt x="2534" y="2078"/>
                  </a:cubicBezTo>
                  <a:cubicBezTo>
                    <a:pt x="2511" y="2032"/>
                    <a:pt x="2511" y="1918"/>
                    <a:pt x="2465" y="1872"/>
                  </a:cubicBezTo>
                  <a:cubicBezTo>
                    <a:pt x="2435" y="1855"/>
                    <a:pt x="2401" y="1847"/>
                    <a:pt x="2365" y="1847"/>
                  </a:cubicBezTo>
                  <a:cubicBezTo>
                    <a:pt x="2214" y="1847"/>
                    <a:pt x="2032" y="1981"/>
                    <a:pt x="1940" y="2055"/>
                  </a:cubicBezTo>
                  <a:cubicBezTo>
                    <a:pt x="1843" y="2097"/>
                    <a:pt x="1738" y="2163"/>
                    <a:pt x="1644" y="2163"/>
                  </a:cubicBezTo>
                  <a:cubicBezTo>
                    <a:pt x="1584" y="2163"/>
                    <a:pt x="1528" y="2136"/>
                    <a:pt x="1484" y="2055"/>
                  </a:cubicBezTo>
                  <a:cubicBezTo>
                    <a:pt x="1415" y="1895"/>
                    <a:pt x="1438" y="1690"/>
                    <a:pt x="1438" y="1530"/>
                  </a:cubicBezTo>
                  <a:cubicBezTo>
                    <a:pt x="1438" y="1393"/>
                    <a:pt x="1415" y="1210"/>
                    <a:pt x="1552" y="1119"/>
                  </a:cubicBezTo>
                  <a:cubicBezTo>
                    <a:pt x="1643" y="1051"/>
                    <a:pt x="1758" y="1096"/>
                    <a:pt x="1849" y="1051"/>
                  </a:cubicBezTo>
                  <a:cubicBezTo>
                    <a:pt x="1917" y="1028"/>
                    <a:pt x="1895" y="1051"/>
                    <a:pt x="1895" y="982"/>
                  </a:cubicBezTo>
                  <a:cubicBezTo>
                    <a:pt x="1895" y="959"/>
                    <a:pt x="1895" y="891"/>
                    <a:pt x="1895" y="868"/>
                  </a:cubicBezTo>
                  <a:cubicBezTo>
                    <a:pt x="1849" y="685"/>
                    <a:pt x="1758" y="548"/>
                    <a:pt x="1689" y="389"/>
                  </a:cubicBezTo>
                  <a:cubicBezTo>
                    <a:pt x="1666" y="297"/>
                    <a:pt x="1666" y="206"/>
                    <a:pt x="1575" y="160"/>
                  </a:cubicBezTo>
                  <a:cubicBezTo>
                    <a:pt x="1484" y="115"/>
                    <a:pt x="1370" y="115"/>
                    <a:pt x="1278" y="92"/>
                  </a:cubicBezTo>
                  <a:cubicBezTo>
                    <a:pt x="1096" y="69"/>
                    <a:pt x="959" y="1"/>
                    <a:pt x="77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4875075" y="2202125"/>
              <a:ext cx="82775" cy="95250"/>
            </a:xfrm>
            <a:custGeom>
              <a:rect b="b" l="l" r="r" t="t"/>
              <a:pathLst>
                <a:path extrusionOk="0" h="3810" w="3311">
                  <a:moveTo>
                    <a:pt x="229" y="0"/>
                  </a:moveTo>
                  <a:cubicBezTo>
                    <a:pt x="160" y="0"/>
                    <a:pt x="69" y="0"/>
                    <a:pt x="46" y="69"/>
                  </a:cubicBezTo>
                  <a:cubicBezTo>
                    <a:pt x="0" y="206"/>
                    <a:pt x="229" y="251"/>
                    <a:pt x="320" y="251"/>
                  </a:cubicBezTo>
                  <a:cubicBezTo>
                    <a:pt x="388" y="251"/>
                    <a:pt x="480" y="274"/>
                    <a:pt x="548" y="274"/>
                  </a:cubicBezTo>
                  <a:cubicBezTo>
                    <a:pt x="640" y="297"/>
                    <a:pt x="685" y="320"/>
                    <a:pt x="777" y="320"/>
                  </a:cubicBezTo>
                  <a:cubicBezTo>
                    <a:pt x="777" y="434"/>
                    <a:pt x="754" y="525"/>
                    <a:pt x="754" y="616"/>
                  </a:cubicBezTo>
                  <a:cubicBezTo>
                    <a:pt x="777" y="731"/>
                    <a:pt x="799" y="822"/>
                    <a:pt x="845" y="913"/>
                  </a:cubicBezTo>
                  <a:cubicBezTo>
                    <a:pt x="913" y="982"/>
                    <a:pt x="1005" y="1050"/>
                    <a:pt x="1050" y="1141"/>
                  </a:cubicBezTo>
                  <a:cubicBezTo>
                    <a:pt x="1142" y="1301"/>
                    <a:pt x="982" y="1552"/>
                    <a:pt x="1142" y="1689"/>
                  </a:cubicBezTo>
                  <a:cubicBezTo>
                    <a:pt x="1210" y="1758"/>
                    <a:pt x="1301" y="1781"/>
                    <a:pt x="1347" y="1849"/>
                  </a:cubicBezTo>
                  <a:cubicBezTo>
                    <a:pt x="1393" y="1918"/>
                    <a:pt x="1370" y="2032"/>
                    <a:pt x="1393" y="2100"/>
                  </a:cubicBezTo>
                  <a:cubicBezTo>
                    <a:pt x="1461" y="2260"/>
                    <a:pt x="1667" y="2328"/>
                    <a:pt x="1735" y="2488"/>
                  </a:cubicBezTo>
                  <a:cubicBezTo>
                    <a:pt x="1804" y="2648"/>
                    <a:pt x="1712" y="2945"/>
                    <a:pt x="1872" y="3059"/>
                  </a:cubicBezTo>
                  <a:cubicBezTo>
                    <a:pt x="1963" y="3127"/>
                    <a:pt x="2078" y="3104"/>
                    <a:pt x="2192" y="3127"/>
                  </a:cubicBezTo>
                  <a:cubicBezTo>
                    <a:pt x="2283" y="3150"/>
                    <a:pt x="2306" y="3196"/>
                    <a:pt x="2351" y="3264"/>
                  </a:cubicBezTo>
                  <a:cubicBezTo>
                    <a:pt x="2443" y="3447"/>
                    <a:pt x="2466" y="3629"/>
                    <a:pt x="2648" y="3744"/>
                  </a:cubicBezTo>
                  <a:cubicBezTo>
                    <a:pt x="2708" y="3780"/>
                    <a:pt x="2807" y="3809"/>
                    <a:pt x="2896" y="3809"/>
                  </a:cubicBezTo>
                  <a:cubicBezTo>
                    <a:pt x="2976" y="3809"/>
                    <a:pt x="3049" y="3785"/>
                    <a:pt x="3082" y="3721"/>
                  </a:cubicBezTo>
                  <a:cubicBezTo>
                    <a:pt x="3310" y="3356"/>
                    <a:pt x="2831" y="3241"/>
                    <a:pt x="2648" y="3036"/>
                  </a:cubicBezTo>
                  <a:cubicBezTo>
                    <a:pt x="2420" y="2739"/>
                    <a:pt x="2214" y="2442"/>
                    <a:pt x="2009" y="2146"/>
                  </a:cubicBezTo>
                  <a:cubicBezTo>
                    <a:pt x="1872" y="1940"/>
                    <a:pt x="1758" y="1712"/>
                    <a:pt x="1621" y="1507"/>
                  </a:cubicBezTo>
                  <a:cubicBezTo>
                    <a:pt x="1530" y="1370"/>
                    <a:pt x="1484" y="1233"/>
                    <a:pt x="1416" y="1073"/>
                  </a:cubicBezTo>
                  <a:cubicBezTo>
                    <a:pt x="1370" y="913"/>
                    <a:pt x="1279" y="753"/>
                    <a:pt x="1210" y="594"/>
                  </a:cubicBezTo>
                  <a:cubicBezTo>
                    <a:pt x="1187" y="480"/>
                    <a:pt x="1187" y="388"/>
                    <a:pt x="1142" y="274"/>
                  </a:cubicBezTo>
                  <a:cubicBezTo>
                    <a:pt x="1096" y="206"/>
                    <a:pt x="1050" y="137"/>
                    <a:pt x="982" y="91"/>
                  </a:cubicBezTo>
                  <a:cubicBezTo>
                    <a:pt x="845" y="0"/>
                    <a:pt x="731" y="0"/>
                    <a:pt x="57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4834550" y="2168950"/>
              <a:ext cx="32000" cy="36950"/>
            </a:xfrm>
            <a:custGeom>
              <a:rect b="b" l="l" r="r" t="t"/>
              <a:pathLst>
                <a:path extrusionOk="0" h="1478" w="1280">
                  <a:moveTo>
                    <a:pt x="253" y="0"/>
                  </a:moveTo>
                  <a:cubicBezTo>
                    <a:pt x="245" y="0"/>
                    <a:pt x="237" y="1"/>
                    <a:pt x="229" y="3"/>
                  </a:cubicBezTo>
                  <a:cubicBezTo>
                    <a:pt x="92" y="3"/>
                    <a:pt x="1" y="117"/>
                    <a:pt x="69" y="254"/>
                  </a:cubicBezTo>
                  <a:cubicBezTo>
                    <a:pt x="138" y="391"/>
                    <a:pt x="229" y="505"/>
                    <a:pt x="366" y="620"/>
                  </a:cubicBezTo>
                  <a:cubicBezTo>
                    <a:pt x="435" y="688"/>
                    <a:pt x="526" y="757"/>
                    <a:pt x="594" y="848"/>
                  </a:cubicBezTo>
                  <a:cubicBezTo>
                    <a:pt x="686" y="985"/>
                    <a:pt x="754" y="1122"/>
                    <a:pt x="823" y="1259"/>
                  </a:cubicBezTo>
                  <a:cubicBezTo>
                    <a:pt x="876" y="1347"/>
                    <a:pt x="984" y="1477"/>
                    <a:pt x="1105" y="1477"/>
                  </a:cubicBezTo>
                  <a:cubicBezTo>
                    <a:pt x="1139" y="1477"/>
                    <a:pt x="1175" y="1467"/>
                    <a:pt x="1211" y="1441"/>
                  </a:cubicBezTo>
                  <a:cubicBezTo>
                    <a:pt x="1279" y="1396"/>
                    <a:pt x="1233" y="1236"/>
                    <a:pt x="1211" y="1167"/>
                  </a:cubicBezTo>
                  <a:cubicBezTo>
                    <a:pt x="1165" y="1122"/>
                    <a:pt x="1142" y="1076"/>
                    <a:pt x="1119" y="1008"/>
                  </a:cubicBezTo>
                  <a:cubicBezTo>
                    <a:pt x="1096" y="939"/>
                    <a:pt x="1028" y="871"/>
                    <a:pt x="1005" y="802"/>
                  </a:cubicBezTo>
                  <a:cubicBezTo>
                    <a:pt x="1001" y="806"/>
                    <a:pt x="997" y="808"/>
                    <a:pt x="993" y="808"/>
                  </a:cubicBezTo>
                  <a:cubicBezTo>
                    <a:pt x="974" y="808"/>
                    <a:pt x="955" y="771"/>
                    <a:pt x="937" y="734"/>
                  </a:cubicBezTo>
                  <a:cubicBezTo>
                    <a:pt x="868" y="665"/>
                    <a:pt x="800" y="620"/>
                    <a:pt x="754" y="551"/>
                  </a:cubicBezTo>
                  <a:cubicBezTo>
                    <a:pt x="640" y="437"/>
                    <a:pt x="549" y="300"/>
                    <a:pt x="457" y="163"/>
                  </a:cubicBezTo>
                  <a:cubicBezTo>
                    <a:pt x="416" y="101"/>
                    <a:pt x="336" y="0"/>
                    <a:pt x="2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4778075" y="2240875"/>
              <a:ext cx="17125" cy="21275"/>
            </a:xfrm>
            <a:custGeom>
              <a:rect b="b" l="l" r="r" t="t"/>
              <a:pathLst>
                <a:path extrusionOk="0" h="851" w="685">
                  <a:moveTo>
                    <a:pt x="269" y="1"/>
                  </a:moveTo>
                  <a:cubicBezTo>
                    <a:pt x="263" y="1"/>
                    <a:pt x="257" y="1"/>
                    <a:pt x="251" y="2"/>
                  </a:cubicBezTo>
                  <a:cubicBezTo>
                    <a:pt x="23" y="2"/>
                    <a:pt x="0" y="71"/>
                    <a:pt x="0" y="208"/>
                  </a:cubicBezTo>
                  <a:cubicBezTo>
                    <a:pt x="23" y="322"/>
                    <a:pt x="69" y="368"/>
                    <a:pt x="137" y="436"/>
                  </a:cubicBezTo>
                  <a:cubicBezTo>
                    <a:pt x="228" y="504"/>
                    <a:pt x="206" y="596"/>
                    <a:pt x="274" y="687"/>
                  </a:cubicBezTo>
                  <a:cubicBezTo>
                    <a:pt x="294" y="769"/>
                    <a:pt x="370" y="850"/>
                    <a:pt x="451" y="850"/>
                  </a:cubicBezTo>
                  <a:cubicBezTo>
                    <a:pt x="460" y="850"/>
                    <a:pt x="470" y="849"/>
                    <a:pt x="479" y="847"/>
                  </a:cubicBezTo>
                  <a:cubicBezTo>
                    <a:pt x="571" y="687"/>
                    <a:pt x="685" y="550"/>
                    <a:pt x="616" y="345"/>
                  </a:cubicBezTo>
                  <a:cubicBezTo>
                    <a:pt x="573" y="235"/>
                    <a:pt x="404" y="1"/>
                    <a:pt x="26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4609150" y="2122575"/>
              <a:ext cx="187775" cy="114150"/>
            </a:xfrm>
            <a:custGeom>
              <a:rect b="b" l="l" r="r" t="t"/>
              <a:pathLst>
                <a:path extrusionOk="0" h="4566" w="7511">
                  <a:moveTo>
                    <a:pt x="2709" y="0"/>
                  </a:moveTo>
                  <a:cubicBezTo>
                    <a:pt x="2624" y="0"/>
                    <a:pt x="2539" y="17"/>
                    <a:pt x="2489" y="55"/>
                  </a:cubicBezTo>
                  <a:cubicBezTo>
                    <a:pt x="2398" y="124"/>
                    <a:pt x="2420" y="192"/>
                    <a:pt x="2375" y="283"/>
                  </a:cubicBezTo>
                  <a:cubicBezTo>
                    <a:pt x="2306" y="363"/>
                    <a:pt x="2221" y="392"/>
                    <a:pt x="2135" y="392"/>
                  </a:cubicBezTo>
                  <a:cubicBezTo>
                    <a:pt x="2049" y="392"/>
                    <a:pt x="1964" y="363"/>
                    <a:pt x="1895" y="329"/>
                  </a:cubicBezTo>
                  <a:cubicBezTo>
                    <a:pt x="1865" y="314"/>
                    <a:pt x="1840" y="309"/>
                    <a:pt x="1816" y="309"/>
                  </a:cubicBezTo>
                  <a:cubicBezTo>
                    <a:pt x="1769" y="309"/>
                    <a:pt x="1728" y="329"/>
                    <a:pt x="1667" y="329"/>
                  </a:cubicBezTo>
                  <a:cubicBezTo>
                    <a:pt x="1576" y="329"/>
                    <a:pt x="1462" y="261"/>
                    <a:pt x="1370" y="238"/>
                  </a:cubicBezTo>
                  <a:cubicBezTo>
                    <a:pt x="1297" y="194"/>
                    <a:pt x="1271" y="168"/>
                    <a:pt x="1224" y="168"/>
                  </a:cubicBezTo>
                  <a:cubicBezTo>
                    <a:pt x="1199" y="168"/>
                    <a:pt x="1168" y="176"/>
                    <a:pt x="1119" y="192"/>
                  </a:cubicBezTo>
                  <a:cubicBezTo>
                    <a:pt x="1028" y="215"/>
                    <a:pt x="891" y="215"/>
                    <a:pt x="823" y="261"/>
                  </a:cubicBezTo>
                  <a:cubicBezTo>
                    <a:pt x="686" y="329"/>
                    <a:pt x="663" y="512"/>
                    <a:pt x="503" y="557"/>
                  </a:cubicBezTo>
                  <a:cubicBezTo>
                    <a:pt x="476" y="571"/>
                    <a:pt x="449" y="574"/>
                    <a:pt x="422" y="574"/>
                  </a:cubicBezTo>
                  <a:cubicBezTo>
                    <a:pt x="393" y="574"/>
                    <a:pt x="364" y="570"/>
                    <a:pt x="335" y="570"/>
                  </a:cubicBezTo>
                  <a:cubicBezTo>
                    <a:pt x="300" y="570"/>
                    <a:pt x="265" y="576"/>
                    <a:pt x="229" y="603"/>
                  </a:cubicBezTo>
                  <a:cubicBezTo>
                    <a:pt x="1" y="786"/>
                    <a:pt x="343" y="831"/>
                    <a:pt x="412" y="922"/>
                  </a:cubicBezTo>
                  <a:cubicBezTo>
                    <a:pt x="491" y="982"/>
                    <a:pt x="518" y="1041"/>
                    <a:pt x="613" y="1041"/>
                  </a:cubicBezTo>
                  <a:cubicBezTo>
                    <a:pt x="628" y="1041"/>
                    <a:pt x="644" y="1040"/>
                    <a:pt x="663" y="1037"/>
                  </a:cubicBezTo>
                  <a:cubicBezTo>
                    <a:pt x="754" y="991"/>
                    <a:pt x="800" y="922"/>
                    <a:pt x="891" y="900"/>
                  </a:cubicBezTo>
                  <a:cubicBezTo>
                    <a:pt x="985" y="884"/>
                    <a:pt x="1142" y="847"/>
                    <a:pt x="1276" y="847"/>
                  </a:cubicBezTo>
                  <a:cubicBezTo>
                    <a:pt x="1338" y="847"/>
                    <a:pt x="1395" y="855"/>
                    <a:pt x="1439" y="877"/>
                  </a:cubicBezTo>
                  <a:cubicBezTo>
                    <a:pt x="1530" y="945"/>
                    <a:pt x="1553" y="1082"/>
                    <a:pt x="1644" y="1151"/>
                  </a:cubicBezTo>
                  <a:cubicBezTo>
                    <a:pt x="1713" y="1196"/>
                    <a:pt x="1781" y="1219"/>
                    <a:pt x="1850" y="1242"/>
                  </a:cubicBezTo>
                  <a:cubicBezTo>
                    <a:pt x="2032" y="1333"/>
                    <a:pt x="2238" y="1584"/>
                    <a:pt x="2146" y="1767"/>
                  </a:cubicBezTo>
                  <a:cubicBezTo>
                    <a:pt x="2055" y="1972"/>
                    <a:pt x="1781" y="1790"/>
                    <a:pt x="1644" y="1972"/>
                  </a:cubicBezTo>
                  <a:cubicBezTo>
                    <a:pt x="1781" y="2087"/>
                    <a:pt x="1804" y="2292"/>
                    <a:pt x="1827" y="2452"/>
                  </a:cubicBezTo>
                  <a:cubicBezTo>
                    <a:pt x="1850" y="2543"/>
                    <a:pt x="1827" y="2657"/>
                    <a:pt x="1895" y="2680"/>
                  </a:cubicBezTo>
                  <a:cubicBezTo>
                    <a:pt x="1917" y="2694"/>
                    <a:pt x="1942" y="2700"/>
                    <a:pt x="1969" y="2700"/>
                  </a:cubicBezTo>
                  <a:cubicBezTo>
                    <a:pt x="2028" y="2700"/>
                    <a:pt x="2092" y="2673"/>
                    <a:pt x="2124" y="2657"/>
                  </a:cubicBezTo>
                  <a:cubicBezTo>
                    <a:pt x="2215" y="2634"/>
                    <a:pt x="2443" y="2566"/>
                    <a:pt x="2489" y="2475"/>
                  </a:cubicBezTo>
                  <a:cubicBezTo>
                    <a:pt x="2557" y="2338"/>
                    <a:pt x="2443" y="2132"/>
                    <a:pt x="2443" y="1995"/>
                  </a:cubicBezTo>
                  <a:cubicBezTo>
                    <a:pt x="2466" y="1881"/>
                    <a:pt x="2557" y="1813"/>
                    <a:pt x="2649" y="1767"/>
                  </a:cubicBezTo>
                  <a:cubicBezTo>
                    <a:pt x="2687" y="1750"/>
                    <a:pt x="2723" y="1742"/>
                    <a:pt x="2757" y="1742"/>
                  </a:cubicBezTo>
                  <a:cubicBezTo>
                    <a:pt x="2904" y="1742"/>
                    <a:pt x="3008" y="1884"/>
                    <a:pt x="3082" y="1995"/>
                  </a:cubicBezTo>
                  <a:cubicBezTo>
                    <a:pt x="3242" y="2178"/>
                    <a:pt x="3425" y="2429"/>
                    <a:pt x="3470" y="2657"/>
                  </a:cubicBezTo>
                  <a:cubicBezTo>
                    <a:pt x="3470" y="2703"/>
                    <a:pt x="3470" y="2794"/>
                    <a:pt x="3425" y="2817"/>
                  </a:cubicBezTo>
                  <a:cubicBezTo>
                    <a:pt x="3379" y="2885"/>
                    <a:pt x="3242" y="2863"/>
                    <a:pt x="3219" y="2931"/>
                  </a:cubicBezTo>
                  <a:cubicBezTo>
                    <a:pt x="3128" y="3159"/>
                    <a:pt x="3813" y="3433"/>
                    <a:pt x="3950" y="3502"/>
                  </a:cubicBezTo>
                  <a:cubicBezTo>
                    <a:pt x="4044" y="3533"/>
                    <a:pt x="4144" y="3546"/>
                    <a:pt x="4246" y="3546"/>
                  </a:cubicBezTo>
                  <a:cubicBezTo>
                    <a:pt x="4439" y="3546"/>
                    <a:pt x="4638" y="3501"/>
                    <a:pt x="4817" y="3456"/>
                  </a:cubicBezTo>
                  <a:cubicBezTo>
                    <a:pt x="4854" y="3450"/>
                    <a:pt x="4890" y="3447"/>
                    <a:pt x="4925" y="3447"/>
                  </a:cubicBezTo>
                  <a:cubicBezTo>
                    <a:pt x="5147" y="3447"/>
                    <a:pt x="5327" y="3563"/>
                    <a:pt x="5525" y="3662"/>
                  </a:cubicBezTo>
                  <a:cubicBezTo>
                    <a:pt x="5662" y="3753"/>
                    <a:pt x="5753" y="3821"/>
                    <a:pt x="5844" y="3935"/>
                  </a:cubicBezTo>
                  <a:cubicBezTo>
                    <a:pt x="5935" y="4027"/>
                    <a:pt x="6050" y="4072"/>
                    <a:pt x="6118" y="4187"/>
                  </a:cubicBezTo>
                  <a:cubicBezTo>
                    <a:pt x="6187" y="4301"/>
                    <a:pt x="6232" y="4392"/>
                    <a:pt x="6369" y="4415"/>
                  </a:cubicBezTo>
                  <a:cubicBezTo>
                    <a:pt x="6392" y="4419"/>
                    <a:pt x="6416" y="4421"/>
                    <a:pt x="6440" y="4421"/>
                  </a:cubicBezTo>
                  <a:cubicBezTo>
                    <a:pt x="6537" y="4421"/>
                    <a:pt x="6643" y="4392"/>
                    <a:pt x="6734" y="4392"/>
                  </a:cubicBezTo>
                  <a:cubicBezTo>
                    <a:pt x="6746" y="4390"/>
                    <a:pt x="6758" y="4389"/>
                    <a:pt x="6770" y="4389"/>
                  </a:cubicBezTo>
                  <a:cubicBezTo>
                    <a:pt x="6912" y="4389"/>
                    <a:pt x="7019" y="4510"/>
                    <a:pt x="7145" y="4552"/>
                  </a:cubicBezTo>
                  <a:cubicBezTo>
                    <a:pt x="7187" y="4560"/>
                    <a:pt x="7223" y="4565"/>
                    <a:pt x="7254" y="4565"/>
                  </a:cubicBezTo>
                  <a:cubicBezTo>
                    <a:pt x="7309" y="4565"/>
                    <a:pt x="7353" y="4549"/>
                    <a:pt x="7396" y="4506"/>
                  </a:cubicBezTo>
                  <a:cubicBezTo>
                    <a:pt x="7442" y="4483"/>
                    <a:pt x="7510" y="4369"/>
                    <a:pt x="7442" y="4346"/>
                  </a:cubicBezTo>
                  <a:cubicBezTo>
                    <a:pt x="7419" y="4209"/>
                    <a:pt x="7465" y="4141"/>
                    <a:pt x="7373" y="4095"/>
                  </a:cubicBezTo>
                  <a:cubicBezTo>
                    <a:pt x="7236" y="4027"/>
                    <a:pt x="7145" y="4004"/>
                    <a:pt x="7031" y="3913"/>
                  </a:cubicBezTo>
                  <a:cubicBezTo>
                    <a:pt x="6957" y="3868"/>
                    <a:pt x="6903" y="3843"/>
                    <a:pt x="6842" y="3843"/>
                  </a:cubicBezTo>
                  <a:cubicBezTo>
                    <a:pt x="6809" y="3843"/>
                    <a:pt x="6775" y="3851"/>
                    <a:pt x="6734" y="3867"/>
                  </a:cubicBezTo>
                  <a:cubicBezTo>
                    <a:pt x="6671" y="3888"/>
                    <a:pt x="6622" y="3904"/>
                    <a:pt x="6579" y="3904"/>
                  </a:cubicBezTo>
                  <a:cubicBezTo>
                    <a:pt x="6529" y="3904"/>
                    <a:pt x="6487" y="3883"/>
                    <a:pt x="6438" y="3821"/>
                  </a:cubicBezTo>
                  <a:cubicBezTo>
                    <a:pt x="6346" y="3707"/>
                    <a:pt x="6278" y="3593"/>
                    <a:pt x="6164" y="3479"/>
                  </a:cubicBezTo>
                  <a:cubicBezTo>
                    <a:pt x="5981" y="3296"/>
                    <a:pt x="6050" y="3091"/>
                    <a:pt x="6050" y="2863"/>
                  </a:cubicBezTo>
                  <a:cubicBezTo>
                    <a:pt x="6027" y="2726"/>
                    <a:pt x="5981" y="2589"/>
                    <a:pt x="5935" y="2452"/>
                  </a:cubicBezTo>
                  <a:cubicBezTo>
                    <a:pt x="5867" y="2246"/>
                    <a:pt x="5844" y="2018"/>
                    <a:pt x="5753" y="1813"/>
                  </a:cubicBezTo>
                  <a:cubicBezTo>
                    <a:pt x="5707" y="1699"/>
                    <a:pt x="5639" y="1562"/>
                    <a:pt x="5593" y="1447"/>
                  </a:cubicBezTo>
                  <a:cubicBezTo>
                    <a:pt x="5547" y="1333"/>
                    <a:pt x="5525" y="1196"/>
                    <a:pt x="5433" y="1082"/>
                  </a:cubicBezTo>
                  <a:cubicBezTo>
                    <a:pt x="5365" y="991"/>
                    <a:pt x="5251" y="900"/>
                    <a:pt x="5137" y="854"/>
                  </a:cubicBezTo>
                  <a:cubicBezTo>
                    <a:pt x="5045" y="831"/>
                    <a:pt x="4977" y="808"/>
                    <a:pt x="4908" y="763"/>
                  </a:cubicBezTo>
                  <a:cubicBezTo>
                    <a:pt x="4885" y="717"/>
                    <a:pt x="4863" y="694"/>
                    <a:pt x="4817" y="671"/>
                  </a:cubicBezTo>
                  <a:cubicBezTo>
                    <a:pt x="4703" y="580"/>
                    <a:pt x="4566" y="489"/>
                    <a:pt x="4452" y="420"/>
                  </a:cubicBezTo>
                  <a:cubicBezTo>
                    <a:pt x="4360" y="375"/>
                    <a:pt x="4246" y="398"/>
                    <a:pt x="4178" y="329"/>
                  </a:cubicBezTo>
                  <a:cubicBezTo>
                    <a:pt x="4010" y="236"/>
                    <a:pt x="3826" y="20"/>
                    <a:pt x="3615" y="20"/>
                  </a:cubicBezTo>
                  <a:cubicBezTo>
                    <a:pt x="3568" y="20"/>
                    <a:pt x="3520" y="30"/>
                    <a:pt x="3470" y="55"/>
                  </a:cubicBezTo>
                  <a:cubicBezTo>
                    <a:pt x="3379" y="101"/>
                    <a:pt x="3311" y="306"/>
                    <a:pt x="3242" y="306"/>
                  </a:cubicBezTo>
                  <a:cubicBezTo>
                    <a:pt x="3237" y="307"/>
                    <a:pt x="3232" y="308"/>
                    <a:pt x="3227" y="308"/>
                  </a:cubicBezTo>
                  <a:cubicBezTo>
                    <a:pt x="3116" y="308"/>
                    <a:pt x="2987" y="76"/>
                    <a:pt x="2900" y="32"/>
                  </a:cubicBezTo>
                  <a:cubicBezTo>
                    <a:pt x="2848" y="12"/>
                    <a:pt x="2779" y="0"/>
                    <a:pt x="270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4683900" y="2096800"/>
              <a:ext cx="20575" cy="19000"/>
            </a:xfrm>
            <a:custGeom>
              <a:rect b="b" l="l" r="r" t="t"/>
              <a:pathLst>
                <a:path extrusionOk="0" h="760" w="823">
                  <a:moveTo>
                    <a:pt x="633" y="1"/>
                  </a:moveTo>
                  <a:cubicBezTo>
                    <a:pt x="537" y="1"/>
                    <a:pt x="467" y="63"/>
                    <a:pt x="412" y="82"/>
                  </a:cubicBezTo>
                  <a:cubicBezTo>
                    <a:pt x="321" y="105"/>
                    <a:pt x="252" y="82"/>
                    <a:pt x="184" y="173"/>
                  </a:cubicBezTo>
                  <a:cubicBezTo>
                    <a:pt x="161" y="196"/>
                    <a:pt x="161" y="242"/>
                    <a:pt x="138" y="264"/>
                  </a:cubicBezTo>
                  <a:cubicBezTo>
                    <a:pt x="115" y="287"/>
                    <a:pt x="69" y="310"/>
                    <a:pt x="47" y="333"/>
                  </a:cubicBezTo>
                  <a:cubicBezTo>
                    <a:pt x="1" y="379"/>
                    <a:pt x="1" y="447"/>
                    <a:pt x="1" y="516"/>
                  </a:cubicBezTo>
                  <a:cubicBezTo>
                    <a:pt x="1" y="607"/>
                    <a:pt x="69" y="721"/>
                    <a:pt x="138" y="744"/>
                  </a:cubicBezTo>
                  <a:cubicBezTo>
                    <a:pt x="154" y="755"/>
                    <a:pt x="172" y="759"/>
                    <a:pt x="190" y="759"/>
                  </a:cubicBezTo>
                  <a:cubicBezTo>
                    <a:pt x="248" y="759"/>
                    <a:pt x="309" y="715"/>
                    <a:pt x="343" y="698"/>
                  </a:cubicBezTo>
                  <a:cubicBezTo>
                    <a:pt x="503" y="630"/>
                    <a:pt x="709" y="652"/>
                    <a:pt x="731" y="424"/>
                  </a:cubicBezTo>
                  <a:cubicBezTo>
                    <a:pt x="754" y="356"/>
                    <a:pt x="823" y="287"/>
                    <a:pt x="800" y="219"/>
                  </a:cubicBezTo>
                  <a:cubicBezTo>
                    <a:pt x="800" y="173"/>
                    <a:pt x="754" y="13"/>
                    <a:pt x="709" y="13"/>
                  </a:cubicBezTo>
                  <a:cubicBezTo>
                    <a:pt x="682" y="4"/>
                    <a:pt x="657" y="1"/>
                    <a:pt x="63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4766650" y="2192525"/>
              <a:ext cx="18300" cy="21600"/>
            </a:xfrm>
            <a:custGeom>
              <a:rect b="b" l="l" r="r" t="t"/>
              <a:pathLst>
                <a:path extrusionOk="0" h="864" w="732">
                  <a:moveTo>
                    <a:pt x="150" y="1"/>
                  </a:moveTo>
                  <a:cubicBezTo>
                    <a:pt x="136" y="1"/>
                    <a:pt x="117" y="6"/>
                    <a:pt x="92" y="19"/>
                  </a:cubicBezTo>
                  <a:cubicBezTo>
                    <a:pt x="1" y="87"/>
                    <a:pt x="92" y="179"/>
                    <a:pt x="115" y="247"/>
                  </a:cubicBezTo>
                  <a:cubicBezTo>
                    <a:pt x="160" y="361"/>
                    <a:pt x="115" y="498"/>
                    <a:pt x="160" y="590"/>
                  </a:cubicBezTo>
                  <a:cubicBezTo>
                    <a:pt x="206" y="658"/>
                    <a:pt x="297" y="704"/>
                    <a:pt x="366" y="749"/>
                  </a:cubicBezTo>
                  <a:cubicBezTo>
                    <a:pt x="480" y="795"/>
                    <a:pt x="571" y="864"/>
                    <a:pt x="708" y="864"/>
                  </a:cubicBezTo>
                  <a:cubicBezTo>
                    <a:pt x="708" y="795"/>
                    <a:pt x="731" y="749"/>
                    <a:pt x="663" y="727"/>
                  </a:cubicBezTo>
                  <a:cubicBezTo>
                    <a:pt x="594" y="658"/>
                    <a:pt x="526" y="658"/>
                    <a:pt x="457" y="590"/>
                  </a:cubicBezTo>
                  <a:cubicBezTo>
                    <a:pt x="320" y="475"/>
                    <a:pt x="229" y="270"/>
                    <a:pt x="206" y="87"/>
                  </a:cubicBezTo>
                  <a:cubicBezTo>
                    <a:pt x="190" y="38"/>
                    <a:pt x="185" y="1"/>
                    <a:pt x="15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4931575" y="2326525"/>
              <a:ext cx="26825" cy="16825"/>
            </a:xfrm>
            <a:custGeom>
              <a:rect b="b" l="l" r="r" t="t"/>
              <a:pathLst>
                <a:path extrusionOk="0" h="673" w="1073">
                  <a:moveTo>
                    <a:pt x="297" y="0"/>
                  </a:moveTo>
                  <a:cubicBezTo>
                    <a:pt x="160" y="0"/>
                    <a:pt x="69" y="137"/>
                    <a:pt x="0" y="251"/>
                  </a:cubicBezTo>
                  <a:cubicBezTo>
                    <a:pt x="69" y="388"/>
                    <a:pt x="457" y="342"/>
                    <a:pt x="571" y="388"/>
                  </a:cubicBezTo>
                  <a:cubicBezTo>
                    <a:pt x="693" y="449"/>
                    <a:pt x="742" y="673"/>
                    <a:pt x="864" y="673"/>
                  </a:cubicBezTo>
                  <a:cubicBezTo>
                    <a:pt x="880" y="673"/>
                    <a:pt x="896" y="670"/>
                    <a:pt x="913" y="662"/>
                  </a:cubicBezTo>
                  <a:cubicBezTo>
                    <a:pt x="1073" y="616"/>
                    <a:pt x="1050" y="320"/>
                    <a:pt x="959" y="206"/>
                  </a:cubicBezTo>
                  <a:cubicBezTo>
                    <a:pt x="902" y="126"/>
                    <a:pt x="828" y="114"/>
                    <a:pt x="748" y="114"/>
                  </a:cubicBezTo>
                  <a:cubicBezTo>
                    <a:pt x="716" y="114"/>
                    <a:pt x="683" y="116"/>
                    <a:pt x="650" y="116"/>
                  </a:cubicBezTo>
                  <a:cubicBezTo>
                    <a:pt x="600" y="116"/>
                    <a:pt x="550" y="112"/>
                    <a:pt x="502" y="91"/>
                  </a:cubicBezTo>
                  <a:cubicBezTo>
                    <a:pt x="411" y="69"/>
                    <a:pt x="388" y="0"/>
                    <a:pt x="29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4905325" y="2320775"/>
              <a:ext cx="11425" cy="19125"/>
            </a:xfrm>
            <a:custGeom>
              <a:rect b="b" l="l" r="r" t="t"/>
              <a:pathLst>
                <a:path extrusionOk="0" h="765" w="457">
                  <a:moveTo>
                    <a:pt x="352" y="0"/>
                  </a:moveTo>
                  <a:cubicBezTo>
                    <a:pt x="257" y="0"/>
                    <a:pt x="318" y="233"/>
                    <a:pt x="274" y="299"/>
                  </a:cubicBezTo>
                  <a:cubicBezTo>
                    <a:pt x="228" y="413"/>
                    <a:pt x="160" y="504"/>
                    <a:pt x="91" y="595"/>
                  </a:cubicBezTo>
                  <a:cubicBezTo>
                    <a:pt x="46" y="641"/>
                    <a:pt x="0" y="687"/>
                    <a:pt x="46" y="732"/>
                  </a:cubicBezTo>
                  <a:cubicBezTo>
                    <a:pt x="46" y="748"/>
                    <a:pt x="80" y="765"/>
                    <a:pt x="116" y="765"/>
                  </a:cubicBezTo>
                  <a:cubicBezTo>
                    <a:pt x="131" y="765"/>
                    <a:pt x="147" y="762"/>
                    <a:pt x="160" y="755"/>
                  </a:cubicBezTo>
                  <a:cubicBezTo>
                    <a:pt x="183" y="755"/>
                    <a:pt x="183" y="709"/>
                    <a:pt x="206" y="687"/>
                  </a:cubicBezTo>
                  <a:cubicBezTo>
                    <a:pt x="251" y="664"/>
                    <a:pt x="297" y="664"/>
                    <a:pt x="343" y="618"/>
                  </a:cubicBezTo>
                  <a:cubicBezTo>
                    <a:pt x="434" y="572"/>
                    <a:pt x="434" y="458"/>
                    <a:pt x="434" y="344"/>
                  </a:cubicBezTo>
                  <a:cubicBezTo>
                    <a:pt x="434" y="230"/>
                    <a:pt x="457" y="25"/>
                    <a:pt x="365" y="2"/>
                  </a:cubicBezTo>
                  <a:cubicBezTo>
                    <a:pt x="360" y="1"/>
                    <a:pt x="356" y="0"/>
                    <a:pt x="35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5057100" y="2521425"/>
              <a:ext cx="17725" cy="16325"/>
            </a:xfrm>
            <a:custGeom>
              <a:rect b="b" l="l" r="r" t="t"/>
              <a:pathLst>
                <a:path extrusionOk="0" h="653" w="709">
                  <a:moveTo>
                    <a:pt x="239" y="1"/>
                  </a:moveTo>
                  <a:cubicBezTo>
                    <a:pt x="181" y="1"/>
                    <a:pt x="108" y="17"/>
                    <a:pt x="92" y="33"/>
                  </a:cubicBezTo>
                  <a:cubicBezTo>
                    <a:pt x="1" y="147"/>
                    <a:pt x="46" y="467"/>
                    <a:pt x="92" y="535"/>
                  </a:cubicBezTo>
                  <a:cubicBezTo>
                    <a:pt x="139" y="606"/>
                    <a:pt x="296" y="652"/>
                    <a:pt x="437" y="652"/>
                  </a:cubicBezTo>
                  <a:cubicBezTo>
                    <a:pt x="568" y="652"/>
                    <a:pt x="685" y="612"/>
                    <a:pt x="685" y="512"/>
                  </a:cubicBezTo>
                  <a:cubicBezTo>
                    <a:pt x="708" y="330"/>
                    <a:pt x="526" y="330"/>
                    <a:pt x="412" y="239"/>
                  </a:cubicBezTo>
                  <a:cubicBezTo>
                    <a:pt x="343" y="193"/>
                    <a:pt x="366" y="56"/>
                    <a:pt x="297" y="10"/>
                  </a:cubicBezTo>
                  <a:cubicBezTo>
                    <a:pt x="284" y="4"/>
                    <a:pt x="263" y="1"/>
                    <a:pt x="23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4930925" y="2308775"/>
              <a:ext cx="9625" cy="7500"/>
            </a:xfrm>
            <a:custGeom>
              <a:rect b="b" l="l" r="r" t="t"/>
              <a:pathLst>
                <a:path extrusionOk="0" h="300" w="385">
                  <a:moveTo>
                    <a:pt x="145" y="1"/>
                  </a:moveTo>
                  <a:cubicBezTo>
                    <a:pt x="136" y="1"/>
                    <a:pt x="127" y="1"/>
                    <a:pt x="117" y="3"/>
                  </a:cubicBezTo>
                  <a:cubicBezTo>
                    <a:pt x="95" y="25"/>
                    <a:pt x="95" y="48"/>
                    <a:pt x="95" y="48"/>
                  </a:cubicBezTo>
                  <a:cubicBezTo>
                    <a:pt x="0" y="142"/>
                    <a:pt x="77" y="299"/>
                    <a:pt x="197" y="299"/>
                  </a:cubicBezTo>
                  <a:cubicBezTo>
                    <a:pt x="222" y="299"/>
                    <a:pt x="249" y="292"/>
                    <a:pt x="277" y="276"/>
                  </a:cubicBezTo>
                  <a:cubicBezTo>
                    <a:pt x="385" y="169"/>
                    <a:pt x="290" y="1"/>
                    <a:pt x="14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4465925" y="3291100"/>
              <a:ext cx="148325" cy="111250"/>
            </a:xfrm>
            <a:custGeom>
              <a:rect b="b" l="l" r="r" t="t"/>
              <a:pathLst>
                <a:path extrusionOk="0" h="4450" w="5933">
                  <a:moveTo>
                    <a:pt x="3898" y="0"/>
                  </a:moveTo>
                  <a:cubicBezTo>
                    <a:pt x="3801" y="0"/>
                    <a:pt x="3715" y="49"/>
                    <a:pt x="3676" y="129"/>
                  </a:cubicBezTo>
                  <a:cubicBezTo>
                    <a:pt x="3607" y="243"/>
                    <a:pt x="3607" y="471"/>
                    <a:pt x="3630" y="608"/>
                  </a:cubicBezTo>
                  <a:cubicBezTo>
                    <a:pt x="3653" y="814"/>
                    <a:pt x="3767" y="882"/>
                    <a:pt x="3835" y="1042"/>
                  </a:cubicBezTo>
                  <a:cubicBezTo>
                    <a:pt x="3927" y="1247"/>
                    <a:pt x="3767" y="1407"/>
                    <a:pt x="3744" y="1612"/>
                  </a:cubicBezTo>
                  <a:cubicBezTo>
                    <a:pt x="3721" y="1818"/>
                    <a:pt x="3813" y="1932"/>
                    <a:pt x="3904" y="2115"/>
                  </a:cubicBezTo>
                  <a:cubicBezTo>
                    <a:pt x="3995" y="2320"/>
                    <a:pt x="3858" y="2503"/>
                    <a:pt x="4018" y="2685"/>
                  </a:cubicBezTo>
                  <a:cubicBezTo>
                    <a:pt x="4109" y="2799"/>
                    <a:pt x="4406" y="2936"/>
                    <a:pt x="4338" y="3096"/>
                  </a:cubicBezTo>
                  <a:cubicBezTo>
                    <a:pt x="4109" y="2936"/>
                    <a:pt x="3858" y="2685"/>
                    <a:pt x="3698" y="2457"/>
                  </a:cubicBezTo>
                  <a:cubicBezTo>
                    <a:pt x="3676" y="2388"/>
                    <a:pt x="3676" y="2274"/>
                    <a:pt x="3630" y="2229"/>
                  </a:cubicBezTo>
                  <a:cubicBezTo>
                    <a:pt x="3561" y="2160"/>
                    <a:pt x="3424" y="2183"/>
                    <a:pt x="3333" y="2137"/>
                  </a:cubicBezTo>
                  <a:cubicBezTo>
                    <a:pt x="3173" y="2046"/>
                    <a:pt x="3105" y="1886"/>
                    <a:pt x="2900" y="1863"/>
                  </a:cubicBezTo>
                  <a:cubicBezTo>
                    <a:pt x="2859" y="1855"/>
                    <a:pt x="2820" y="1851"/>
                    <a:pt x="2783" y="1851"/>
                  </a:cubicBezTo>
                  <a:cubicBezTo>
                    <a:pt x="2615" y="1851"/>
                    <a:pt x="2475" y="1923"/>
                    <a:pt x="2320" y="1923"/>
                  </a:cubicBezTo>
                  <a:cubicBezTo>
                    <a:pt x="2238" y="1923"/>
                    <a:pt x="2152" y="1903"/>
                    <a:pt x="2055" y="1841"/>
                  </a:cubicBezTo>
                  <a:cubicBezTo>
                    <a:pt x="1918" y="1749"/>
                    <a:pt x="1827" y="1681"/>
                    <a:pt x="1667" y="1635"/>
                  </a:cubicBezTo>
                  <a:cubicBezTo>
                    <a:pt x="1507" y="1590"/>
                    <a:pt x="1370" y="1453"/>
                    <a:pt x="1188" y="1430"/>
                  </a:cubicBezTo>
                  <a:cubicBezTo>
                    <a:pt x="1158" y="1427"/>
                    <a:pt x="1128" y="1425"/>
                    <a:pt x="1098" y="1425"/>
                  </a:cubicBezTo>
                  <a:cubicBezTo>
                    <a:pt x="917" y="1425"/>
                    <a:pt x="721" y="1475"/>
                    <a:pt x="526" y="1475"/>
                  </a:cubicBezTo>
                  <a:cubicBezTo>
                    <a:pt x="480" y="1475"/>
                    <a:pt x="414" y="1470"/>
                    <a:pt x="344" y="1470"/>
                  </a:cubicBezTo>
                  <a:cubicBezTo>
                    <a:pt x="204" y="1470"/>
                    <a:pt x="46" y="1491"/>
                    <a:pt x="1" y="1612"/>
                  </a:cubicBezTo>
                  <a:cubicBezTo>
                    <a:pt x="76" y="1669"/>
                    <a:pt x="162" y="1683"/>
                    <a:pt x="252" y="1683"/>
                  </a:cubicBezTo>
                  <a:cubicBezTo>
                    <a:pt x="340" y="1683"/>
                    <a:pt x="432" y="1669"/>
                    <a:pt x="519" y="1669"/>
                  </a:cubicBezTo>
                  <a:cubicBezTo>
                    <a:pt x="561" y="1669"/>
                    <a:pt x="601" y="1672"/>
                    <a:pt x="640" y="1681"/>
                  </a:cubicBezTo>
                  <a:cubicBezTo>
                    <a:pt x="800" y="1704"/>
                    <a:pt x="914" y="1772"/>
                    <a:pt x="1096" y="1772"/>
                  </a:cubicBezTo>
                  <a:cubicBezTo>
                    <a:pt x="1134" y="1780"/>
                    <a:pt x="1172" y="1782"/>
                    <a:pt x="1211" y="1782"/>
                  </a:cubicBezTo>
                  <a:cubicBezTo>
                    <a:pt x="1289" y="1782"/>
                    <a:pt x="1370" y="1772"/>
                    <a:pt x="1462" y="1772"/>
                  </a:cubicBezTo>
                  <a:cubicBezTo>
                    <a:pt x="1690" y="1772"/>
                    <a:pt x="1735" y="1841"/>
                    <a:pt x="1918" y="1955"/>
                  </a:cubicBezTo>
                  <a:cubicBezTo>
                    <a:pt x="2101" y="2069"/>
                    <a:pt x="2329" y="2069"/>
                    <a:pt x="2534" y="2160"/>
                  </a:cubicBezTo>
                  <a:cubicBezTo>
                    <a:pt x="2671" y="2206"/>
                    <a:pt x="2740" y="2274"/>
                    <a:pt x="2854" y="2366"/>
                  </a:cubicBezTo>
                  <a:cubicBezTo>
                    <a:pt x="3082" y="2525"/>
                    <a:pt x="3333" y="2525"/>
                    <a:pt x="3539" y="2640"/>
                  </a:cubicBezTo>
                  <a:cubicBezTo>
                    <a:pt x="3881" y="2822"/>
                    <a:pt x="3927" y="3256"/>
                    <a:pt x="4155" y="3530"/>
                  </a:cubicBezTo>
                  <a:cubicBezTo>
                    <a:pt x="4341" y="3790"/>
                    <a:pt x="4678" y="3914"/>
                    <a:pt x="4970" y="3914"/>
                  </a:cubicBezTo>
                  <a:cubicBezTo>
                    <a:pt x="5036" y="3914"/>
                    <a:pt x="5100" y="3908"/>
                    <a:pt x="5159" y="3895"/>
                  </a:cubicBezTo>
                  <a:cubicBezTo>
                    <a:pt x="5319" y="4032"/>
                    <a:pt x="5479" y="4374"/>
                    <a:pt x="5661" y="4443"/>
                  </a:cubicBezTo>
                  <a:cubicBezTo>
                    <a:pt x="5683" y="4448"/>
                    <a:pt x="5703" y="4450"/>
                    <a:pt x="5722" y="4450"/>
                  </a:cubicBezTo>
                  <a:cubicBezTo>
                    <a:pt x="5880" y="4450"/>
                    <a:pt x="5933" y="4289"/>
                    <a:pt x="5912" y="4146"/>
                  </a:cubicBezTo>
                  <a:cubicBezTo>
                    <a:pt x="5912" y="3941"/>
                    <a:pt x="5775" y="3758"/>
                    <a:pt x="5707" y="3553"/>
                  </a:cubicBezTo>
                  <a:cubicBezTo>
                    <a:pt x="5684" y="3370"/>
                    <a:pt x="5684" y="3119"/>
                    <a:pt x="5570" y="2982"/>
                  </a:cubicBezTo>
                  <a:cubicBezTo>
                    <a:pt x="5488" y="2893"/>
                    <a:pt x="5411" y="2863"/>
                    <a:pt x="5336" y="2863"/>
                  </a:cubicBezTo>
                  <a:cubicBezTo>
                    <a:pt x="5168" y="2863"/>
                    <a:pt x="5012" y="3018"/>
                    <a:pt x="4834" y="3018"/>
                  </a:cubicBezTo>
                  <a:cubicBezTo>
                    <a:pt x="4806" y="3018"/>
                    <a:pt x="4778" y="3014"/>
                    <a:pt x="4748" y="3005"/>
                  </a:cubicBezTo>
                  <a:cubicBezTo>
                    <a:pt x="4566" y="2936"/>
                    <a:pt x="4543" y="2708"/>
                    <a:pt x="4520" y="2525"/>
                  </a:cubicBezTo>
                  <a:cubicBezTo>
                    <a:pt x="4452" y="2274"/>
                    <a:pt x="4360" y="2251"/>
                    <a:pt x="4155" y="2069"/>
                  </a:cubicBezTo>
                  <a:cubicBezTo>
                    <a:pt x="4018" y="1955"/>
                    <a:pt x="3972" y="1795"/>
                    <a:pt x="3949" y="1612"/>
                  </a:cubicBezTo>
                  <a:cubicBezTo>
                    <a:pt x="3949" y="1338"/>
                    <a:pt x="4086" y="1361"/>
                    <a:pt x="4269" y="1270"/>
                  </a:cubicBezTo>
                  <a:cubicBezTo>
                    <a:pt x="4862" y="973"/>
                    <a:pt x="3949" y="859"/>
                    <a:pt x="3995" y="494"/>
                  </a:cubicBezTo>
                  <a:cubicBezTo>
                    <a:pt x="4018" y="311"/>
                    <a:pt x="4338" y="243"/>
                    <a:pt x="4109" y="83"/>
                  </a:cubicBezTo>
                  <a:cubicBezTo>
                    <a:pt x="4042" y="26"/>
                    <a:pt x="3967" y="0"/>
                    <a:pt x="389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4472775" y="3252750"/>
              <a:ext cx="74775" cy="28600"/>
            </a:xfrm>
            <a:custGeom>
              <a:rect b="b" l="l" r="r" t="t"/>
              <a:pathLst>
                <a:path extrusionOk="0" h="1144" w="2991">
                  <a:moveTo>
                    <a:pt x="1601" y="0"/>
                  </a:moveTo>
                  <a:cubicBezTo>
                    <a:pt x="1543" y="0"/>
                    <a:pt x="1502" y="48"/>
                    <a:pt x="1461" y="202"/>
                  </a:cubicBezTo>
                  <a:cubicBezTo>
                    <a:pt x="1393" y="430"/>
                    <a:pt x="1188" y="590"/>
                    <a:pt x="982" y="681"/>
                  </a:cubicBezTo>
                  <a:cubicBezTo>
                    <a:pt x="868" y="727"/>
                    <a:pt x="777" y="704"/>
                    <a:pt x="663" y="727"/>
                  </a:cubicBezTo>
                  <a:cubicBezTo>
                    <a:pt x="548" y="727"/>
                    <a:pt x="434" y="773"/>
                    <a:pt x="320" y="795"/>
                  </a:cubicBezTo>
                  <a:cubicBezTo>
                    <a:pt x="183" y="841"/>
                    <a:pt x="1" y="864"/>
                    <a:pt x="183" y="1024"/>
                  </a:cubicBezTo>
                  <a:cubicBezTo>
                    <a:pt x="275" y="1115"/>
                    <a:pt x="457" y="1138"/>
                    <a:pt x="594" y="1138"/>
                  </a:cubicBezTo>
                  <a:cubicBezTo>
                    <a:pt x="633" y="1142"/>
                    <a:pt x="671" y="1144"/>
                    <a:pt x="708" y="1144"/>
                  </a:cubicBezTo>
                  <a:cubicBezTo>
                    <a:pt x="886" y="1144"/>
                    <a:pt x="1044" y="1099"/>
                    <a:pt x="1233" y="1024"/>
                  </a:cubicBezTo>
                  <a:cubicBezTo>
                    <a:pt x="1395" y="952"/>
                    <a:pt x="1641" y="866"/>
                    <a:pt x="1795" y="866"/>
                  </a:cubicBezTo>
                  <a:cubicBezTo>
                    <a:pt x="1836" y="866"/>
                    <a:pt x="1871" y="872"/>
                    <a:pt x="1895" y="887"/>
                  </a:cubicBezTo>
                  <a:cubicBezTo>
                    <a:pt x="1909" y="889"/>
                    <a:pt x="1922" y="890"/>
                    <a:pt x="1933" y="890"/>
                  </a:cubicBezTo>
                  <a:cubicBezTo>
                    <a:pt x="2048" y="890"/>
                    <a:pt x="2017" y="787"/>
                    <a:pt x="2101" y="704"/>
                  </a:cubicBezTo>
                  <a:cubicBezTo>
                    <a:pt x="2135" y="681"/>
                    <a:pt x="2180" y="676"/>
                    <a:pt x="2226" y="676"/>
                  </a:cubicBezTo>
                  <a:cubicBezTo>
                    <a:pt x="2272" y="676"/>
                    <a:pt x="2317" y="681"/>
                    <a:pt x="2352" y="681"/>
                  </a:cubicBezTo>
                  <a:cubicBezTo>
                    <a:pt x="2382" y="681"/>
                    <a:pt x="2424" y="682"/>
                    <a:pt x="2471" y="682"/>
                  </a:cubicBezTo>
                  <a:cubicBezTo>
                    <a:pt x="2636" y="682"/>
                    <a:pt x="2869" y="669"/>
                    <a:pt x="2922" y="544"/>
                  </a:cubicBezTo>
                  <a:cubicBezTo>
                    <a:pt x="2991" y="339"/>
                    <a:pt x="2557" y="339"/>
                    <a:pt x="2466" y="270"/>
                  </a:cubicBezTo>
                  <a:cubicBezTo>
                    <a:pt x="2374" y="225"/>
                    <a:pt x="2329" y="133"/>
                    <a:pt x="2215" y="111"/>
                  </a:cubicBezTo>
                  <a:cubicBezTo>
                    <a:pt x="2197" y="107"/>
                    <a:pt x="2181" y="106"/>
                    <a:pt x="2165" y="106"/>
                  </a:cubicBezTo>
                  <a:cubicBezTo>
                    <a:pt x="2101" y="106"/>
                    <a:pt x="2045" y="127"/>
                    <a:pt x="1990" y="127"/>
                  </a:cubicBezTo>
                  <a:cubicBezTo>
                    <a:pt x="1966" y="127"/>
                    <a:pt x="1942" y="123"/>
                    <a:pt x="1918" y="111"/>
                  </a:cubicBezTo>
                  <a:cubicBezTo>
                    <a:pt x="1767" y="73"/>
                    <a:pt x="1671" y="0"/>
                    <a:pt x="160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4495025" y="3224625"/>
              <a:ext cx="15450" cy="22350"/>
            </a:xfrm>
            <a:custGeom>
              <a:rect b="b" l="l" r="r" t="t"/>
              <a:pathLst>
                <a:path extrusionOk="0" h="894" w="618">
                  <a:moveTo>
                    <a:pt x="88" y="0"/>
                  </a:moveTo>
                  <a:cubicBezTo>
                    <a:pt x="81" y="0"/>
                    <a:pt x="75" y="1"/>
                    <a:pt x="69" y="3"/>
                  </a:cubicBezTo>
                  <a:cubicBezTo>
                    <a:pt x="1" y="3"/>
                    <a:pt x="24" y="117"/>
                    <a:pt x="46" y="163"/>
                  </a:cubicBezTo>
                  <a:cubicBezTo>
                    <a:pt x="92" y="323"/>
                    <a:pt x="229" y="391"/>
                    <a:pt x="229" y="551"/>
                  </a:cubicBezTo>
                  <a:cubicBezTo>
                    <a:pt x="229" y="619"/>
                    <a:pt x="229" y="711"/>
                    <a:pt x="252" y="756"/>
                  </a:cubicBezTo>
                  <a:cubicBezTo>
                    <a:pt x="298" y="825"/>
                    <a:pt x="434" y="893"/>
                    <a:pt x="571" y="893"/>
                  </a:cubicBezTo>
                  <a:cubicBezTo>
                    <a:pt x="594" y="756"/>
                    <a:pt x="617" y="574"/>
                    <a:pt x="549" y="460"/>
                  </a:cubicBezTo>
                  <a:cubicBezTo>
                    <a:pt x="503" y="345"/>
                    <a:pt x="343" y="254"/>
                    <a:pt x="252" y="140"/>
                  </a:cubicBezTo>
                  <a:cubicBezTo>
                    <a:pt x="210" y="98"/>
                    <a:pt x="150" y="0"/>
                    <a:pt x="8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4527925" y="3278850"/>
              <a:ext cx="24775" cy="13650"/>
            </a:xfrm>
            <a:custGeom>
              <a:rect b="b" l="l" r="r" t="t"/>
              <a:pathLst>
                <a:path extrusionOk="0" h="546" w="991">
                  <a:moveTo>
                    <a:pt x="181" y="1"/>
                  </a:moveTo>
                  <a:cubicBezTo>
                    <a:pt x="0" y="1"/>
                    <a:pt x="131" y="186"/>
                    <a:pt x="283" y="208"/>
                  </a:cubicBezTo>
                  <a:cubicBezTo>
                    <a:pt x="351" y="231"/>
                    <a:pt x="420" y="208"/>
                    <a:pt x="488" y="254"/>
                  </a:cubicBezTo>
                  <a:cubicBezTo>
                    <a:pt x="534" y="276"/>
                    <a:pt x="579" y="322"/>
                    <a:pt x="625" y="345"/>
                  </a:cubicBezTo>
                  <a:cubicBezTo>
                    <a:pt x="693" y="390"/>
                    <a:pt x="785" y="413"/>
                    <a:pt x="853" y="459"/>
                  </a:cubicBezTo>
                  <a:cubicBezTo>
                    <a:pt x="919" y="508"/>
                    <a:pt x="949" y="546"/>
                    <a:pt x="970" y="546"/>
                  </a:cubicBezTo>
                  <a:cubicBezTo>
                    <a:pt x="977" y="546"/>
                    <a:pt x="984" y="540"/>
                    <a:pt x="990" y="527"/>
                  </a:cubicBezTo>
                  <a:cubicBezTo>
                    <a:pt x="990" y="368"/>
                    <a:pt x="808" y="185"/>
                    <a:pt x="716" y="71"/>
                  </a:cubicBezTo>
                  <a:cubicBezTo>
                    <a:pt x="671" y="2"/>
                    <a:pt x="648" y="2"/>
                    <a:pt x="556" y="2"/>
                  </a:cubicBezTo>
                  <a:cubicBezTo>
                    <a:pt x="480" y="2"/>
                    <a:pt x="404" y="13"/>
                    <a:pt x="328" y="13"/>
                  </a:cubicBezTo>
                  <a:cubicBezTo>
                    <a:pt x="290" y="13"/>
                    <a:pt x="252" y="10"/>
                    <a:pt x="214" y="2"/>
                  </a:cubicBezTo>
                  <a:cubicBezTo>
                    <a:pt x="202" y="1"/>
                    <a:pt x="191" y="1"/>
                    <a:pt x="18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4430750" y="3302875"/>
              <a:ext cx="23225" cy="18850"/>
            </a:xfrm>
            <a:custGeom>
              <a:rect b="b" l="l" r="r" t="t"/>
              <a:pathLst>
                <a:path extrusionOk="0" h="754" w="929">
                  <a:moveTo>
                    <a:pt x="791" y="0"/>
                  </a:moveTo>
                  <a:lnTo>
                    <a:pt x="791" y="0"/>
                  </a:lnTo>
                  <a:cubicBezTo>
                    <a:pt x="680" y="37"/>
                    <a:pt x="522" y="75"/>
                    <a:pt x="394" y="75"/>
                  </a:cubicBezTo>
                  <a:cubicBezTo>
                    <a:pt x="365" y="75"/>
                    <a:pt x="337" y="73"/>
                    <a:pt x="312" y="69"/>
                  </a:cubicBezTo>
                  <a:cubicBezTo>
                    <a:pt x="266" y="69"/>
                    <a:pt x="216" y="64"/>
                    <a:pt x="169" y="64"/>
                  </a:cubicBezTo>
                  <a:cubicBezTo>
                    <a:pt x="76" y="64"/>
                    <a:pt x="0" y="84"/>
                    <a:pt x="15" y="206"/>
                  </a:cubicBezTo>
                  <a:cubicBezTo>
                    <a:pt x="38" y="320"/>
                    <a:pt x="129" y="365"/>
                    <a:pt x="221" y="434"/>
                  </a:cubicBezTo>
                  <a:cubicBezTo>
                    <a:pt x="312" y="525"/>
                    <a:pt x="381" y="662"/>
                    <a:pt x="449" y="753"/>
                  </a:cubicBezTo>
                  <a:cubicBezTo>
                    <a:pt x="632" y="753"/>
                    <a:pt x="700" y="639"/>
                    <a:pt x="769" y="479"/>
                  </a:cubicBezTo>
                  <a:cubicBezTo>
                    <a:pt x="814" y="365"/>
                    <a:pt x="928" y="114"/>
                    <a:pt x="79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4406575" y="3302725"/>
              <a:ext cx="21150" cy="10250"/>
            </a:xfrm>
            <a:custGeom>
              <a:rect b="b" l="l" r="r" t="t"/>
              <a:pathLst>
                <a:path extrusionOk="0" h="410" w="846">
                  <a:moveTo>
                    <a:pt x="124" y="1"/>
                  </a:moveTo>
                  <a:cubicBezTo>
                    <a:pt x="73" y="1"/>
                    <a:pt x="33" y="19"/>
                    <a:pt x="24" y="75"/>
                  </a:cubicBezTo>
                  <a:cubicBezTo>
                    <a:pt x="1" y="212"/>
                    <a:pt x="115" y="303"/>
                    <a:pt x="229" y="371"/>
                  </a:cubicBezTo>
                  <a:cubicBezTo>
                    <a:pt x="269" y="398"/>
                    <a:pt x="302" y="409"/>
                    <a:pt x="340" y="409"/>
                  </a:cubicBezTo>
                  <a:cubicBezTo>
                    <a:pt x="367" y="409"/>
                    <a:pt x="397" y="404"/>
                    <a:pt x="435" y="394"/>
                  </a:cubicBezTo>
                  <a:cubicBezTo>
                    <a:pt x="503" y="371"/>
                    <a:pt x="571" y="371"/>
                    <a:pt x="663" y="349"/>
                  </a:cubicBezTo>
                  <a:cubicBezTo>
                    <a:pt x="731" y="326"/>
                    <a:pt x="800" y="326"/>
                    <a:pt x="823" y="257"/>
                  </a:cubicBezTo>
                  <a:cubicBezTo>
                    <a:pt x="845" y="189"/>
                    <a:pt x="845" y="97"/>
                    <a:pt x="800" y="52"/>
                  </a:cubicBezTo>
                  <a:cubicBezTo>
                    <a:pt x="771" y="47"/>
                    <a:pt x="741" y="45"/>
                    <a:pt x="710" y="45"/>
                  </a:cubicBezTo>
                  <a:cubicBezTo>
                    <a:pt x="627" y="45"/>
                    <a:pt x="539" y="58"/>
                    <a:pt x="456" y="58"/>
                  </a:cubicBezTo>
                  <a:cubicBezTo>
                    <a:pt x="425" y="58"/>
                    <a:pt x="395" y="57"/>
                    <a:pt x="366" y="52"/>
                  </a:cubicBezTo>
                  <a:cubicBezTo>
                    <a:pt x="299" y="38"/>
                    <a:pt x="199" y="1"/>
                    <a:pt x="12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4382850" y="3302875"/>
              <a:ext cx="15775" cy="11600"/>
            </a:xfrm>
            <a:custGeom>
              <a:rect b="b" l="l" r="r" t="t"/>
              <a:pathLst>
                <a:path extrusionOk="0" h="464" w="631">
                  <a:moveTo>
                    <a:pt x="539" y="0"/>
                  </a:moveTo>
                  <a:cubicBezTo>
                    <a:pt x="448" y="46"/>
                    <a:pt x="402" y="114"/>
                    <a:pt x="311" y="114"/>
                  </a:cubicBezTo>
                  <a:cubicBezTo>
                    <a:pt x="262" y="130"/>
                    <a:pt x="203" y="147"/>
                    <a:pt x="147" y="147"/>
                  </a:cubicBezTo>
                  <a:cubicBezTo>
                    <a:pt x="125" y="147"/>
                    <a:pt x="103" y="144"/>
                    <a:pt x="83" y="137"/>
                  </a:cubicBezTo>
                  <a:lnTo>
                    <a:pt x="83" y="137"/>
                  </a:lnTo>
                  <a:cubicBezTo>
                    <a:pt x="0" y="281"/>
                    <a:pt x="234" y="463"/>
                    <a:pt x="381" y="463"/>
                  </a:cubicBezTo>
                  <a:cubicBezTo>
                    <a:pt x="397" y="463"/>
                    <a:pt x="412" y="461"/>
                    <a:pt x="425" y="457"/>
                  </a:cubicBezTo>
                  <a:cubicBezTo>
                    <a:pt x="516" y="411"/>
                    <a:pt x="607" y="343"/>
                    <a:pt x="607" y="251"/>
                  </a:cubicBezTo>
                  <a:cubicBezTo>
                    <a:pt x="630" y="183"/>
                    <a:pt x="607" y="0"/>
                    <a:pt x="53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4400950" y="3227975"/>
              <a:ext cx="23925" cy="27850"/>
            </a:xfrm>
            <a:custGeom>
              <a:rect b="b" l="l" r="r" t="t"/>
              <a:pathLst>
                <a:path extrusionOk="0" h="1114" w="957">
                  <a:moveTo>
                    <a:pt x="769" y="0"/>
                  </a:moveTo>
                  <a:cubicBezTo>
                    <a:pt x="758" y="0"/>
                    <a:pt x="744" y="2"/>
                    <a:pt x="728" y="6"/>
                  </a:cubicBezTo>
                  <a:cubicBezTo>
                    <a:pt x="682" y="29"/>
                    <a:pt x="591" y="74"/>
                    <a:pt x="568" y="120"/>
                  </a:cubicBezTo>
                  <a:cubicBezTo>
                    <a:pt x="545" y="97"/>
                    <a:pt x="454" y="97"/>
                    <a:pt x="363" y="74"/>
                  </a:cubicBezTo>
                  <a:cubicBezTo>
                    <a:pt x="294" y="52"/>
                    <a:pt x="249" y="29"/>
                    <a:pt x="180" y="29"/>
                  </a:cubicBezTo>
                  <a:cubicBezTo>
                    <a:pt x="165" y="26"/>
                    <a:pt x="151" y="24"/>
                    <a:pt x="138" y="24"/>
                  </a:cubicBezTo>
                  <a:cubicBezTo>
                    <a:pt x="50" y="24"/>
                    <a:pt x="1" y="89"/>
                    <a:pt x="20" y="189"/>
                  </a:cubicBezTo>
                  <a:cubicBezTo>
                    <a:pt x="20" y="257"/>
                    <a:pt x="43" y="303"/>
                    <a:pt x="66" y="348"/>
                  </a:cubicBezTo>
                  <a:cubicBezTo>
                    <a:pt x="112" y="394"/>
                    <a:pt x="112" y="417"/>
                    <a:pt x="112" y="485"/>
                  </a:cubicBezTo>
                  <a:cubicBezTo>
                    <a:pt x="135" y="599"/>
                    <a:pt x="157" y="691"/>
                    <a:pt x="226" y="782"/>
                  </a:cubicBezTo>
                  <a:cubicBezTo>
                    <a:pt x="272" y="873"/>
                    <a:pt x="317" y="1010"/>
                    <a:pt x="386" y="1079"/>
                  </a:cubicBezTo>
                  <a:cubicBezTo>
                    <a:pt x="420" y="1102"/>
                    <a:pt x="477" y="1113"/>
                    <a:pt x="531" y="1113"/>
                  </a:cubicBezTo>
                  <a:cubicBezTo>
                    <a:pt x="585" y="1113"/>
                    <a:pt x="637" y="1102"/>
                    <a:pt x="660" y="1079"/>
                  </a:cubicBezTo>
                  <a:cubicBezTo>
                    <a:pt x="728" y="1010"/>
                    <a:pt x="751" y="851"/>
                    <a:pt x="774" y="759"/>
                  </a:cubicBezTo>
                  <a:cubicBezTo>
                    <a:pt x="796" y="645"/>
                    <a:pt x="865" y="577"/>
                    <a:pt x="911" y="463"/>
                  </a:cubicBezTo>
                  <a:cubicBezTo>
                    <a:pt x="956" y="348"/>
                    <a:pt x="911" y="211"/>
                    <a:pt x="865" y="97"/>
                  </a:cubicBezTo>
                  <a:cubicBezTo>
                    <a:pt x="827" y="41"/>
                    <a:pt x="821" y="0"/>
                    <a:pt x="76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4408875" y="3173825"/>
              <a:ext cx="20550" cy="30350"/>
            </a:xfrm>
            <a:custGeom>
              <a:rect b="b" l="l" r="r" t="t"/>
              <a:pathLst>
                <a:path extrusionOk="0" h="1214" w="822">
                  <a:moveTo>
                    <a:pt x="561" y="0"/>
                  </a:moveTo>
                  <a:cubicBezTo>
                    <a:pt x="549" y="0"/>
                    <a:pt x="537" y="1"/>
                    <a:pt x="525" y="4"/>
                  </a:cubicBezTo>
                  <a:cubicBezTo>
                    <a:pt x="434" y="49"/>
                    <a:pt x="502" y="255"/>
                    <a:pt x="411" y="278"/>
                  </a:cubicBezTo>
                  <a:cubicBezTo>
                    <a:pt x="395" y="285"/>
                    <a:pt x="378" y="289"/>
                    <a:pt x="360" y="289"/>
                  </a:cubicBezTo>
                  <a:cubicBezTo>
                    <a:pt x="292" y="289"/>
                    <a:pt x="213" y="244"/>
                    <a:pt x="155" y="244"/>
                  </a:cubicBezTo>
                  <a:cubicBezTo>
                    <a:pt x="140" y="244"/>
                    <a:pt x="126" y="247"/>
                    <a:pt x="114" y="255"/>
                  </a:cubicBezTo>
                  <a:cubicBezTo>
                    <a:pt x="0" y="300"/>
                    <a:pt x="91" y="506"/>
                    <a:pt x="160" y="551"/>
                  </a:cubicBezTo>
                  <a:cubicBezTo>
                    <a:pt x="228" y="620"/>
                    <a:pt x="320" y="643"/>
                    <a:pt x="343" y="734"/>
                  </a:cubicBezTo>
                  <a:cubicBezTo>
                    <a:pt x="388" y="802"/>
                    <a:pt x="365" y="894"/>
                    <a:pt x="388" y="985"/>
                  </a:cubicBezTo>
                  <a:cubicBezTo>
                    <a:pt x="406" y="1072"/>
                    <a:pt x="463" y="1213"/>
                    <a:pt x="540" y="1213"/>
                  </a:cubicBezTo>
                  <a:cubicBezTo>
                    <a:pt x="564" y="1213"/>
                    <a:pt x="590" y="1200"/>
                    <a:pt x="616" y="1168"/>
                  </a:cubicBezTo>
                  <a:cubicBezTo>
                    <a:pt x="685" y="1099"/>
                    <a:pt x="731" y="985"/>
                    <a:pt x="731" y="894"/>
                  </a:cubicBezTo>
                  <a:cubicBezTo>
                    <a:pt x="753" y="734"/>
                    <a:pt x="776" y="574"/>
                    <a:pt x="799" y="437"/>
                  </a:cubicBezTo>
                  <a:cubicBezTo>
                    <a:pt x="799" y="346"/>
                    <a:pt x="822" y="232"/>
                    <a:pt x="776" y="163"/>
                  </a:cubicBezTo>
                  <a:cubicBezTo>
                    <a:pt x="735" y="82"/>
                    <a:pt x="658" y="0"/>
                    <a:pt x="56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4214275" y="3186950"/>
              <a:ext cx="135275" cy="86975"/>
            </a:xfrm>
            <a:custGeom>
              <a:rect b="b" l="l" r="r" t="t"/>
              <a:pathLst>
                <a:path extrusionOk="0" h="3479" w="5411">
                  <a:moveTo>
                    <a:pt x="898" y="1"/>
                  </a:moveTo>
                  <a:cubicBezTo>
                    <a:pt x="744" y="1"/>
                    <a:pt x="562" y="71"/>
                    <a:pt x="457" y="141"/>
                  </a:cubicBezTo>
                  <a:cubicBezTo>
                    <a:pt x="389" y="209"/>
                    <a:pt x="320" y="300"/>
                    <a:pt x="297" y="392"/>
                  </a:cubicBezTo>
                  <a:cubicBezTo>
                    <a:pt x="252" y="529"/>
                    <a:pt x="229" y="574"/>
                    <a:pt x="138" y="666"/>
                  </a:cubicBezTo>
                  <a:cubicBezTo>
                    <a:pt x="1" y="825"/>
                    <a:pt x="161" y="1008"/>
                    <a:pt x="297" y="1076"/>
                  </a:cubicBezTo>
                  <a:cubicBezTo>
                    <a:pt x="526" y="1168"/>
                    <a:pt x="754" y="1305"/>
                    <a:pt x="982" y="1396"/>
                  </a:cubicBezTo>
                  <a:cubicBezTo>
                    <a:pt x="1092" y="1437"/>
                    <a:pt x="1218" y="1445"/>
                    <a:pt x="1345" y="1445"/>
                  </a:cubicBezTo>
                  <a:cubicBezTo>
                    <a:pt x="1431" y="1445"/>
                    <a:pt x="1516" y="1442"/>
                    <a:pt x="1599" y="1442"/>
                  </a:cubicBezTo>
                  <a:cubicBezTo>
                    <a:pt x="1713" y="1442"/>
                    <a:pt x="1781" y="1442"/>
                    <a:pt x="1872" y="1487"/>
                  </a:cubicBezTo>
                  <a:cubicBezTo>
                    <a:pt x="1947" y="1525"/>
                    <a:pt x="2006" y="1562"/>
                    <a:pt x="2088" y="1562"/>
                  </a:cubicBezTo>
                  <a:cubicBezTo>
                    <a:pt x="2106" y="1562"/>
                    <a:pt x="2125" y="1560"/>
                    <a:pt x="2146" y="1556"/>
                  </a:cubicBezTo>
                  <a:cubicBezTo>
                    <a:pt x="2260" y="1556"/>
                    <a:pt x="2283" y="1487"/>
                    <a:pt x="2375" y="1442"/>
                  </a:cubicBezTo>
                  <a:cubicBezTo>
                    <a:pt x="2400" y="1429"/>
                    <a:pt x="2424" y="1423"/>
                    <a:pt x="2447" y="1423"/>
                  </a:cubicBezTo>
                  <a:cubicBezTo>
                    <a:pt x="2506" y="1423"/>
                    <a:pt x="2560" y="1461"/>
                    <a:pt x="2626" y="1510"/>
                  </a:cubicBezTo>
                  <a:cubicBezTo>
                    <a:pt x="2808" y="1624"/>
                    <a:pt x="2945" y="1693"/>
                    <a:pt x="3128" y="1761"/>
                  </a:cubicBezTo>
                  <a:cubicBezTo>
                    <a:pt x="3310" y="1830"/>
                    <a:pt x="3470" y="1921"/>
                    <a:pt x="3493" y="2104"/>
                  </a:cubicBezTo>
                  <a:cubicBezTo>
                    <a:pt x="3539" y="2286"/>
                    <a:pt x="3493" y="2492"/>
                    <a:pt x="3630" y="2651"/>
                  </a:cubicBezTo>
                  <a:cubicBezTo>
                    <a:pt x="3744" y="2765"/>
                    <a:pt x="3972" y="2811"/>
                    <a:pt x="4109" y="2925"/>
                  </a:cubicBezTo>
                  <a:cubicBezTo>
                    <a:pt x="4223" y="2994"/>
                    <a:pt x="4269" y="3039"/>
                    <a:pt x="4338" y="3131"/>
                  </a:cubicBezTo>
                  <a:cubicBezTo>
                    <a:pt x="4452" y="3290"/>
                    <a:pt x="4703" y="3336"/>
                    <a:pt x="4817" y="3473"/>
                  </a:cubicBezTo>
                  <a:cubicBezTo>
                    <a:pt x="4863" y="3473"/>
                    <a:pt x="4920" y="3479"/>
                    <a:pt x="4980" y="3479"/>
                  </a:cubicBezTo>
                  <a:cubicBezTo>
                    <a:pt x="5039" y="3479"/>
                    <a:pt x="5102" y="3473"/>
                    <a:pt x="5159" y="3450"/>
                  </a:cubicBezTo>
                  <a:cubicBezTo>
                    <a:pt x="5410" y="3359"/>
                    <a:pt x="5296" y="2971"/>
                    <a:pt x="5114" y="2834"/>
                  </a:cubicBezTo>
                  <a:cubicBezTo>
                    <a:pt x="4977" y="2720"/>
                    <a:pt x="4817" y="2651"/>
                    <a:pt x="4657" y="2583"/>
                  </a:cubicBezTo>
                  <a:cubicBezTo>
                    <a:pt x="4520" y="2514"/>
                    <a:pt x="4383" y="2423"/>
                    <a:pt x="4246" y="2332"/>
                  </a:cubicBezTo>
                  <a:cubicBezTo>
                    <a:pt x="4109" y="2240"/>
                    <a:pt x="3950" y="2172"/>
                    <a:pt x="3790" y="2126"/>
                  </a:cubicBezTo>
                  <a:cubicBezTo>
                    <a:pt x="3676" y="2104"/>
                    <a:pt x="3630" y="2081"/>
                    <a:pt x="3539" y="1989"/>
                  </a:cubicBezTo>
                  <a:cubicBezTo>
                    <a:pt x="3470" y="1921"/>
                    <a:pt x="3425" y="1852"/>
                    <a:pt x="3310" y="1807"/>
                  </a:cubicBezTo>
                  <a:cubicBezTo>
                    <a:pt x="3196" y="1738"/>
                    <a:pt x="3082" y="1715"/>
                    <a:pt x="2991" y="1624"/>
                  </a:cubicBezTo>
                  <a:cubicBezTo>
                    <a:pt x="2785" y="1487"/>
                    <a:pt x="2694" y="1213"/>
                    <a:pt x="2557" y="1008"/>
                  </a:cubicBezTo>
                  <a:cubicBezTo>
                    <a:pt x="2466" y="894"/>
                    <a:pt x="2283" y="802"/>
                    <a:pt x="2169" y="734"/>
                  </a:cubicBezTo>
                  <a:cubicBezTo>
                    <a:pt x="2116" y="711"/>
                    <a:pt x="2063" y="704"/>
                    <a:pt x="2009" y="704"/>
                  </a:cubicBezTo>
                  <a:cubicBezTo>
                    <a:pt x="1903" y="704"/>
                    <a:pt x="1796" y="734"/>
                    <a:pt x="1690" y="734"/>
                  </a:cubicBezTo>
                  <a:cubicBezTo>
                    <a:pt x="1484" y="757"/>
                    <a:pt x="1279" y="780"/>
                    <a:pt x="1074" y="780"/>
                  </a:cubicBezTo>
                  <a:cubicBezTo>
                    <a:pt x="914" y="780"/>
                    <a:pt x="868" y="711"/>
                    <a:pt x="959" y="597"/>
                  </a:cubicBezTo>
                  <a:cubicBezTo>
                    <a:pt x="1051" y="483"/>
                    <a:pt x="1142" y="392"/>
                    <a:pt x="1165" y="255"/>
                  </a:cubicBezTo>
                  <a:cubicBezTo>
                    <a:pt x="1165" y="65"/>
                    <a:pt x="1045" y="1"/>
                    <a:pt x="89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4345525" y="3271175"/>
              <a:ext cx="25075" cy="30575"/>
            </a:xfrm>
            <a:custGeom>
              <a:rect b="b" l="l" r="r" t="t"/>
              <a:pathLst>
                <a:path extrusionOk="0" h="1223" w="1003">
                  <a:moveTo>
                    <a:pt x="835" y="0"/>
                  </a:moveTo>
                  <a:cubicBezTo>
                    <a:pt x="782" y="0"/>
                    <a:pt x="725" y="16"/>
                    <a:pt x="685" y="36"/>
                  </a:cubicBezTo>
                  <a:cubicBezTo>
                    <a:pt x="617" y="81"/>
                    <a:pt x="571" y="104"/>
                    <a:pt x="548" y="173"/>
                  </a:cubicBezTo>
                  <a:cubicBezTo>
                    <a:pt x="526" y="218"/>
                    <a:pt x="503" y="241"/>
                    <a:pt x="457" y="264"/>
                  </a:cubicBezTo>
                  <a:cubicBezTo>
                    <a:pt x="366" y="309"/>
                    <a:pt x="274" y="309"/>
                    <a:pt x="183" y="332"/>
                  </a:cubicBezTo>
                  <a:cubicBezTo>
                    <a:pt x="138" y="355"/>
                    <a:pt x="92" y="355"/>
                    <a:pt x="69" y="424"/>
                  </a:cubicBezTo>
                  <a:cubicBezTo>
                    <a:pt x="23" y="515"/>
                    <a:pt x="1" y="606"/>
                    <a:pt x="1" y="720"/>
                  </a:cubicBezTo>
                  <a:cubicBezTo>
                    <a:pt x="23" y="766"/>
                    <a:pt x="46" y="812"/>
                    <a:pt x="69" y="857"/>
                  </a:cubicBezTo>
                  <a:cubicBezTo>
                    <a:pt x="115" y="903"/>
                    <a:pt x="138" y="971"/>
                    <a:pt x="160" y="1017"/>
                  </a:cubicBezTo>
                  <a:cubicBezTo>
                    <a:pt x="206" y="1086"/>
                    <a:pt x="252" y="1154"/>
                    <a:pt x="320" y="1177"/>
                  </a:cubicBezTo>
                  <a:cubicBezTo>
                    <a:pt x="389" y="1222"/>
                    <a:pt x="457" y="1222"/>
                    <a:pt x="548" y="1222"/>
                  </a:cubicBezTo>
                  <a:cubicBezTo>
                    <a:pt x="685" y="1222"/>
                    <a:pt x="754" y="1131"/>
                    <a:pt x="708" y="1017"/>
                  </a:cubicBezTo>
                  <a:cubicBezTo>
                    <a:pt x="685" y="949"/>
                    <a:pt x="640" y="926"/>
                    <a:pt x="617" y="857"/>
                  </a:cubicBezTo>
                  <a:cubicBezTo>
                    <a:pt x="571" y="812"/>
                    <a:pt x="571" y="697"/>
                    <a:pt x="571" y="629"/>
                  </a:cubicBezTo>
                  <a:cubicBezTo>
                    <a:pt x="594" y="469"/>
                    <a:pt x="731" y="424"/>
                    <a:pt x="845" y="355"/>
                  </a:cubicBezTo>
                  <a:cubicBezTo>
                    <a:pt x="891" y="332"/>
                    <a:pt x="959" y="309"/>
                    <a:pt x="982" y="241"/>
                  </a:cubicBezTo>
                  <a:cubicBezTo>
                    <a:pt x="1002" y="180"/>
                    <a:pt x="986" y="100"/>
                    <a:pt x="983" y="100"/>
                  </a:cubicBezTo>
                  <a:lnTo>
                    <a:pt x="983" y="100"/>
                  </a:lnTo>
                  <a:cubicBezTo>
                    <a:pt x="982" y="100"/>
                    <a:pt x="982" y="102"/>
                    <a:pt x="982" y="104"/>
                  </a:cubicBezTo>
                  <a:cubicBezTo>
                    <a:pt x="969" y="27"/>
                    <a:pt x="905" y="0"/>
                    <a:pt x="83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4642825" y="3188750"/>
              <a:ext cx="16000" cy="37025"/>
            </a:xfrm>
            <a:custGeom>
              <a:rect b="b" l="l" r="r" t="t"/>
              <a:pathLst>
                <a:path extrusionOk="0" h="1481" w="640">
                  <a:moveTo>
                    <a:pt x="434" y="0"/>
                  </a:moveTo>
                  <a:cubicBezTo>
                    <a:pt x="320" y="228"/>
                    <a:pt x="274" y="411"/>
                    <a:pt x="229" y="685"/>
                  </a:cubicBezTo>
                  <a:cubicBezTo>
                    <a:pt x="183" y="959"/>
                    <a:pt x="69" y="1187"/>
                    <a:pt x="1" y="1461"/>
                  </a:cubicBezTo>
                  <a:cubicBezTo>
                    <a:pt x="75" y="1474"/>
                    <a:pt x="137" y="1481"/>
                    <a:pt x="189" y="1481"/>
                  </a:cubicBezTo>
                  <a:cubicBezTo>
                    <a:pt x="485" y="1481"/>
                    <a:pt x="444" y="1266"/>
                    <a:pt x="503" y="936"/>
                  </a:cubicBezTo>
                  <a:cubicBezTo>
                    <a:pt x="548" y="616"/>
                    <a:pt x="640" y="434"/>
                    <a:pt x="526" y="91"/>
                  </a:cubicBezTo>
                  <a:lnTo>
                    <a:pt x="434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4599450" y="3234250"/>
              <a:ext cx="29125" cy="16725"/>
            </a:xfrm>
            <a:custGeom>
              <a:rect b="b" l="l" r="r" t="t"/>
              <a:pathLst>
                <a:path extrusionOk="0" h="669" w="1165">
                  <a:moveTo>
                    <a:pt x="945" y="0"/>
                  </a:moveTo>
                  <a:cubicBezTo>
                    <a:pt x="925" y="0"/>
                    <a:pt x="907" y="2"/>
                    <a:pt x="891" y="6"/>
                  </a:cubicBezTo>
                  <a:cubicBezTo>
                    <a:pt x="800" y="29"/>
                    <a:pt x="754" y="143"/>
                    <a:pt x="708" y="189"/>
                  </a:cubicBezTo>
                  <a:cubicBezTo>
                    <a:pt x="609" y="328"/>
                    <a:pt x="509" y="398"/>
                    <a:pt x="348" y="398"/>
                  </a:cubicBezTo>
                  <a:cubicBezTo>
                    <a:pt x="325" y="398"/>
                    <a:pt x="300" y="397"/>
                    <a:pt x="275" y="394"/>
                  </a:cubicBezTo>
                  <a:cubicBezTo>
                    <a:pt x="244" y="394"/>
                    <a:pt x="194" y="374"/>
                    <a:pt x="143" y="374"/>
                  </a:cubicBezTo>
                  <a:cubicBezTo>
                    <a:pt x="117" y="374"/>
                    <a:pt x="92" y="379"/>
                    <a:pt x="69" y="394"/>
                  </a:cubicBezTo>
                  <a:cubicBezTo>
                    <a:pt x="24" y="417"/>
                    <a:pt x="1" y="622"/>
                    <a:pt x="69" y="668"/>
                  </a:cubicBezTo>
                  <a:cubicBezTo>
                    <a:pt x="92" y="668"/>
                    <a:pt x="252" y="622"/>
                    <a:pt x="275" y="622"/>
                  </a:cubicBezTo>
                  <a:cubicBezTo>
                    <a:pt x="343" y="622"/>
                    <a:pt x="412" y="645"/>
                    <a:pt x="503" y="645"/>
                  </a:cubicBezTo>
                  <a:cubicBezTo>
                    <a:pt x="617" y="622"/>
                    <a:pt x="754" y="531"/>
                    <a:pt x="868" y="463"/>
                  </a:cubicBezTo>
                  <a:cubicBezTo>
                    <a:pt x="959" y="394"/>
                    <a:pt x="1142" y="212"/>
                    <a:pt x="1165" y="120"/>
                  </a:cubicBezTo>
                  <a:cubicBezTo>
                    <a:pt x="1165" y="45"/>
                    <a:pt x="1040" y="0"/>
                    <a:pt x="94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4602300" y="3262200"/>
              <a:ext cx="10775" cy="10525"/>
            </a:xfrm>
            <a:custGeom>
              <a:rect b="b" l="l" r="r" t="t"/>
              <a:pathLst>
                <a:path extrusionOk="0" h="421" w="431">
                  <a:moveTo>
                    <a:pt x="260" y="1"/>
                  </a:moveTo>
                  <a:cubicBezTo>
                    <a:pt x="248" y="1"/>
                    <a:pt x="237" y="3"/>
                    <a:pt x="229" y="7"/>
                  </a:cubicBezTo>
                  <a:cubicBezTo>
                    <a:pt x="184" y="29"/>
                    <a:pt x="69" y="143"/>
                    <a:pt x="47" y="235"/>
                  </a:cubicBezTo>
                  <a:cubicBezTo>
                    <a:pt x="1" y="326"/>
                    <a:pt x="24" y="417"/>
                    <a:pt x="138" y="417"/>
                  </a:cubicBezTo>
                  <a:cubicBezTo>
                    <a:pt x="148" y="419"/>
                    <a:pt x="157" y="420"/>
                    <a:pt x="164" y="420"/>
                  </a:cubicBezTo>
                  <a:cubicBezTo>
                    <a:pt x="237" y="420"/>
                    <a:pt x="167" y="322"/>
                    <a:pt x="229" y="280"/>
                  </a:cubicBezTo>
                  <a:cubicBezTo>
                    <a:pt x="298" y="212"/>
                    <a:pt x="389" y="258"/>
                    <a:pt x="412" y="143"/>
                  </a:cubicBezTo>
                  <a:cubicBezTo>
                    <a:pt x="431" y="48"/>
                    <a:pt x="323" y="1"/>
                    <a:pt x="26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4581775" y="3268950"/>
              <a:ext cx="9150" cy="5975"/>
            </a:xfrm>
            <a:custGeom>
              <a:rect b="b" l="l" r="r" t="t"/>
              <a:pathLst>
                <a:path extrusionOk="0" h="239" w="366">
                  <a:moveTo>
                    <a:pt x="154" y="0"/>
                  </a:moveTo>
                  <a:cubicBezTo>
                    <a:pt x="142" y="0"/>
                    <a:pt x="130" y="3"/>
                    <a:pt x="114" y="10"/>
                  </a:cubicBezTo>
                  <a:cubicBezTo>
                    <a:pt x="0" y="33"/>
                    <a:pt x="23" y="239"/>
                    <a:pt x="46" y="239"/>
                  </a:cubicBezTo>
                  <a:cubicBezTo>
                    <a:pt x="92" y="239"/>
                    <a:pt x="206" y="216"/>
                    <a:pt x="274" y="193"/>
                  </a:cubicBezTo>
                  <a:cubicBezTo>
                    <a:pt x="365" y="170"/>
                    <a:pt x="365" y="56"/>
                    <a:pt x="320" y="33"/>
                  </a:cubicBezTo>
                  <a:cubicBezTo>
                    <a:pt x="308" y="22"/>
                    <a:pt x="291" y="22"/>
                    <a:pt x="274" y="22"/>
                  </a:cubicBezTo>
                  <a:cubicBezTo>
                    <a:pt x="257" y="22"/>
                    <a:pt x="240" y="22"/>
                    <a:pt x="228" y="10"/>
                  </a:cubicBezTo>
                  <a:cubicBezTo>
                    <a:pt x="198" y="10"/>
                    <a:pt x="178" y="0"/>
                    <a:pt x="1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4718725" y="3277675"/>
              <a:ext cx="16000" cy="56650"/>
            </a:xfrm>
            <a:custGeom>
              <a:rect b="b" l="l" r="r" t="t"/>
              <a:pathLst>
                <a:path extrusionOk="0" h="2266" w="640">
                  <a:moveTo>
                    <a:pt x="530" y="1"/>
                  </a:moveTo>
                  <a:cubicBezTo>
                    <a:pt x="522" y="1"/>
                    <a:pt x="513" y="2"/>
                    <a:pt x="502" y="4"/>
                  </a:cubicBezTo>
                  <a:cubicBezTo>
                    <a:pt x="366" y="4"/>
                    <a:pt x="0" y="711"/>
                    <a:pt x="23" y="1077"/>
                  </a:cubicBezTo>
                  <a:cubicBezTo>
                    <a:pt x="67" y="1542"/>
                    <a:pt x="348" y="2265"/>
                    <a:pt x="490" y="2265"/>
                  </a:cubicBezTo>
                  <a:cubicBezTo>
                    <a:pt x="494" y="2265"/>
                    <a:pt x="498" y="2265"/>
                    <a:pt x="502" y="2264"/>
                  </a:cubicBezTo>
                  <a:cubicBezTo>
                    <a:pt x="639" y="2241"/>
                    <a:pt x="366" y="711"/>
                    <a:pt x="571" y="164"/>
                  </a:cubicBezTo>
                  <a:cubicBezTo>
                    <a:pt x="592" y="101"/>
                    <a:pt x="613" y="1"/>
                    <a:pt x="5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4116125" y="2145725"/>
              <a:ext cx="647125" cy="578550"/>
            </a:xfrm>
            <a:custGeom>
              <a:rect b="b" l="l" r="r" t="t"/>
              <a:pathLst>
                <a:path extrusionOk="0" h="23142" w="25885">
                  <a:moveTo>
                    <a:pt x="5650" y="0"/>
                  </a:moveTo>
                  <a:cubicBezTo>
                    <a:pt x="5528" y="0"/>
                    <a:pt x="5547" y="222"/>
                    <a:pt x="5388" y="293"/>
                  </a:cubicBezTo>
                  <a:cubicBezTo>
                    <a:pt x="5361" y="305"/>
                    <a:pt x="5333" y="310"/>
                    <a:pt x="5306" y="310"/>
                  </a:cubicBezTo>
                  <a:cubicBezTo>
                    <a:pt x="5181" y="310"/>
                    <a:pt x="5051" y="209"/>
                    <a:pt x="4930" y="209"/>
                  </a:cubicBezTo>
                  <a:cubicBezTo>
                    <a:pt x="4875" y="209"/>
                    <a:pt x="4821" y="231"/>
                    <a:pt x="4771" y="293"/>
                  </a:cubicBezTo>
                  <a:cubicBezTo>
                    <a:pt x="4726" y="362"/>
                    <a:pt x="4703" y="407"/>
                    <a:pt x="4726" y="453"/>
                  </a:cubicBezTo>
                  <a:cubicBezTo>
                    <a:pt x="4748" y="544"/>
                    <a:pt x="4794" y="613"/>
                    <a:pt x="4794" y="704"/>
                  </a:cubicBezTo>
                  <a:cubicBezTo>
                    <a:pt x="4794" y="818"/>
                    <a:pt x="4726" y="955"/>
                    <a:pt x="4703" y="1069"/>
                  </a:cubicBezTo>
                  <a:cubicBezTo>
                    <a:pt x="4634" y="1275"/>
                    <a:pt x="4566" y="1480"/>
                    <a:pt x="4406" y="1617"/>
                  </a:cubicBezTo>
                  <a:cubicBezTo>
                    <a:pt x="4223" y="1754"/>
                    <a:pt x="3972" y="1823"/>
                    <a:pt x="3904" y="2051"/>
                  </a:cubicBezTo>
                  <a:cubicBezTo>
                    <a:pt x="3835" y="2256"/>
                    <a:pt x="3904" y="2553"/>
                    <a:pt x="3744" y="2713"/>
                  </a:cubicBezTo>
                  <a:cubicBezTo>
                    <a:pt x="3881" y="2941"/>
                    <a:pt x="3493" y="3420"/>
                    <a:pt x="3379" y="3649"/>
                  </a:cubicBezTo>
                  <a:cubicBezTo>
                    <a:pt x="3310" y="3808"/>
                    <a:pt x="3242" y="3968"/>
                    <a:pt x="3128" y="4105"/>
                  </a:cubicBezTo>
                  <a:cubicBezTo>
                    <a:pt x="2945" y="4265"/>
                    <a:pt x="2763" y="4356"/>
                    <a:pt x="2626" y="4539"/>
                  </a:cubicBezTo>
                  <a:cubicBezTo>
                    <a:pt x="2397" y="4881"/>
                    <a:pt x="2283" y="5292"/>
                    <a:pt x="2192" y="5657"/>
                  </a:cubicBezTo>
                  <a:cubicBezTo>
                    <a:pt x="2101" y="6000"/>
                    <a:pt x="1964" y="6365"/>
                    <a:pt x="1964" y="6730"/>
                  </a:cubicBezTo>
                  <a:cubicBezTo>
                    <a:pt x="1964" y="6958"/>
                    <a:pt x="1964" y="7118"/>
                    <a:pt x="1895" y="7323"/>
                  </a:cubicBezTo>
                  <a:cubicBezTo>
                    <a:pt x="1827" y="7506"/>
                    <a:pt x="1713" y="7757"/>
                    <a:pt x="1781" y="7963"/>
                  </a:cubicBezTo>
                  <a:cubicBezTo>
                    <a:pt x="1827" y="8145"/>
                    <a:pt x="2032" y="8214"/>
                    <a:pt x="2169" y="8351"/>
                  </a:cubicBezTo>
                  <a:cubicBezTo>
                    <a:pt x="2283" y="8487"/>
                    <a:pt x="2375" y="8647"/>
                    <a:pt x="2534" y="8761"/>
                  </a:cubicBezTo>
                  <a:cubicBezTo>
                    <a:pt x="2808" y="9012"/>
                    <a:pt x="3151" y="9195"/>
                    <a:pt x="3470" y="9423"/>
                  </a:cubicBezTo>
                  <a:cubicBezTo>
                    <a:pt x="3835" y="9697"/>
                    <a:pt x="3904" y="10131"/>
                    <a:pt x="3881" y="10565"/>
                  </a:cubicBezTo>
                  <a:cubicBezTo>
                    <a:pt x="3858" y="11067"/>
                    <a:pt x="3630" y="11341"/>
                    <a:pt x="3333" y="11729"/>
                  </a:cubicBezTo>
                  <a:cubicBezTo>
                    <a:pt x="3219" y="11866"/>
                    <a:pt x="3105" y="12117"/>
                    <a:pt x="2922" y="12185"/>
                  </a:cubicBezTo>
                  <a:cubicBezTo>
                    <a:pt x="2862" y="12209"/>
                    <a:pt x="2805" y="12219"/>
                    <a:pt x="2749" y="12219"/>
                  </a:cubicBezTo>
                  <a:cubicBezTo>
                    <a:pt x="2596" y="12219"/>
                    <a:pt x="2457" y="12144"/>
                    <a:pt x="2306" y="12094"/>
                  </a:cubicBezTo>
                  <a:cubicBezTo>
                    <a:pt x="2264" y="12076"/>
                    <a:pt x="2227" y="12069"/>
                    <a:pt x="2194" y="12069"/>
                  </a:cubicBezTo>
                  <a:cubicBezTo>
                    <a:pt x="2012" y="12069"/>
                    <a:pt x="1960" y="12308"/>
                    <a:pt x="1941" y="12482"/>
                  </a:cubicBezTo>
                  <a:cubicBezTo>
                    <a:pt x="1918" y="12756"/>
                    <a:pt x="1850" y="13007"/>
                    <a:pt x="1736" y="13235"/>
                  </a:cubicBezTo>
                  <a:cubicBezTo>
                    <a:pt x="1530" y="13714"/>
                    <a:pt x="1119" y="14080"/>
                    <a:pt x="891" y="14536"/>
                  </a:cubicBezTo>
                  <a:cubicBezTo>
                    <a:pt x="663" y="14970"/>
                    <a:pt x="868" y="15586"/>
                    <a:pt x="845" y="16065"/>
                  </a:cubicBezTo>
                  <a:cubicBezTo>
                    <a:pt x="800" y="16545"/>
                    <a:pt x="343" y="16864"/>
                    <a:pt x="138" y="17275"/>
                  </a:cubicBezTo>
                  <a:cubicBezTo>
                    <a:pt x="1" y="17572"/>
                    <a:pt x="161" y="17618"/>
                    <a:pt x="389" y="17800"/>
                  </a:cubicBezTo>
                  <a:cubicBezTo>
                    <a:pt x="640" y="18006"/>
                    <a:pt x="754" y="18211"/>
                    <a:pt x="640" y="18553"/>
                  </a:cubicBezTo>
                  <a:cubicBezTo>
                    <a:pt x="549" y="18850"/>
                    <a:pt x="229" y="19215"/>
                    <a:pt x="275" y="19535"/>
                  </a:cubicBezTo>
                  <a:cubicBezTo>
                    <a:pt x="295" y="19756"/>
                    <a:pt x="564" y="19836"/>
                    <a:pt x="783" y="19836"/>
                  </a:cubicBezTo>
                  <a:cubicBezTo>
                    <a:pt x="813" y="19836"/>
                    <a:pt x="841" y="19834"/>
                    <a:pt x="868" y="19832"/>
                  </a:cubicBezTo>
                  <a:cubicBezTo>
                    <a:pt x="1119" y="19786"/>
                    <a:pt x="1393" y="19809"/>
                    <a:pt x="1621" y="19763"/>
                  </a:cubicBezTo>
                  <a:cubicBezTo>
                    <a:pt x="1918" y="19695"/>
                    <a:pt x="1987" y="19512"/>
                    <a:pt x="2055" y="19238"/>
                  </a:cubicBezTo>
                  <a:cubicBezTo>
                    <a:pt x="2124" y="19010"/>
                    <a:pt x="2101" y="18713"/>
                    <a:pt x="2192" y="18508"/>
                  </a:cubicBezTo>
                  <a:cubicBezTo>
                    <a:pt x="2240" y="18384"/>
                    <a:pt x="2335" y="18344"/>
                    <a:pt x="2445" y="18344"/>
                  </a:cubicBezTo>
                  <a:cubicBezTo>
                    <a:pt x="2598" y="18344"/>
                    <a:pt x="2780" y="18422"/>
                    <a:pt x="2900" y="18462"/>
                  </a:cubicBezTo>
                  <a:cubicBezTo>
                    <a:pt x="3219" y="18599"/>
                    <a:pt x="3858" y="18736"/>
                    <a:pt x="3950" y="19124"/>
                  </a:cubicBezTo>
                  <a:cubicBezTo>
                    <a:pt x="3995" y="19375"/>
                    <a:pt x="3813" y="19603"/>
                    <a:pt x="3767" y="19854"/>
                  </a:cubicBezTo>
                  <a:cubicBezTo>
                    <a:pt x="3721" y="20174"/>
                    <a:pt x="3904" y="20448"/>
                    <a:pt x="3950" y="20767"/>
                  </a:cubicBezTo>
                  <a:cubicBezTo>
                    <a:pt x="3995" y="20996"/>
                    <a:pt x="3950" y="21201"/>
                    <a:pt x="3950" y="21407"/>
                  </a:cubicBezTo>
                  <a:cubicBezTo>
                    <a:pt x="3950" y="21475"/>
                    <a:pt x="3950" y="21544"/>
                    <a:pt x="3950" y="21589"/>
                  </a:cubicBezTo>
                  <a:cubicBezTo>
                    <a:pt x="4101" y="21621"/>
                    <a:pt x="4258" y="21631"/>
                    <a:pt x="4417" y="21631"/>
                  </a:cubicBezTo>
                  <a:cubicBezTo>
                    <a:pt x="4661" y="21631"/>
                    <a:pt x="4911" y="21608"/>
                    <a:pt x="5156" y="21608"/>
                  </a:cubicBezTo>
                  <a:cubicBezTo>
                    <a:pt x="5211" y="21608"/>
                    <a:pt x="5265" y="21609"/>
                    <a:pt x="5319" y="21612"/>
                  </a:cubicBezTo>
                  <a:cubicBezTo>
                    <a:pt x="5352" y="21615"/>
                    <a:pt x="5380" y="21616"/>
                    <a:pt x="5405" y="21616"/>
                  </a:cubicBezTo>
                  <a:cubicBezTo>
                    <a:pt x="5589" y="21616"/>
                    <a:pt x="5584" y="21539"/>
                    <a:pt x="5684" y="21338"/>
                  </a:cubicBezTo>
                  <a:cubicBezTo>
                    <a:pt x="5771" y="21135"/>
                    <a:pt x="5886" y="21098"/>
                    <a:pt x="6041" y="21098"/>
                  </a:cubicBezTo>
                  <a:cubicBezTo>
                    <a:pt x="6129" y="21098"/>
                    <a:pt x="6230" y="21110"/>
                    <a:pt x="6346" y="21110"/>
                  </a:cubicBezTo>
                  <a:cubicBezTo>
                    <a:pt x="6380" y="21098"/>
                    <a:pt x="6415" y="21098"/>
                    <a:pt x="6449" y="21098"/>
                  </a:cubicBezTo>
                  <a:cubicBezTo>
                    <a:pt x="6483" y="21098"/>
                    <a:pt x="6517" y="21098"/>
                    <a:pt x="6552" y="21087"/>
                  </a:cubicBezTo>
                  <a:cubicBezTo>
                    <a:pt x="6666" y="21041"/>
                    <a:pt x="6620" y="20996"/>
                    <a:pt x="6711" y="20927"/>
                  </a:cubicBezTo>
                  <a:cubicBezTo>
                    <a:pt x="6792" y="20856"/>
                    <a:pt x="6891" y="20835"/>
                    <a:pt x="7000" y="20835"/>
                  </a:cubicBezTo>
                  <a:cubicBezTo>
                    <a:pt x="7137" y="20835"/>
                    <a:pt x="7289" y="20869"/>
                    <a:pt x="7442" y="20882"/>
                  </a:cubicBezTo>
                  <a:cubicBezTo>
                    <a:pt x="7460" y="20883"/>
                    <a:pt x="7479" y="20883"/>
                    <a:pt x="7498" y="20883"/>
                  </a:cubicBezTo>
                  <a:cubicBezTo>
                    <a:pt x="7918" y="20883"/>
                    <a:pt x="8392" y="20644"/>
                    <a:pt x="8720" y="20425"/>
                  </a:cubicBezTo>
                  <a:cubicBezTo>
                    <a:pt x="8804" y="20369"/>
                    <a:pt x="8884" y="20346"/>
                    <a:pt x="8962" y="20346"/>
                  </a:cubicBezTo>
                  <a:cubicBezTo>
                    <a:pt x="9266" y="20346"/>
                    <a:pt x="9524" y="20709"/>
                    <a:pt x="9724" y="20927"/>
                  </a:cubicBezTo>
                  <a:cubicBezTo>
                    <a:pt x="9861" y="21087"/>
                    <a:pt x="10044" y="21019"/>
                    <a:pt x="10227" y="21110"/>
                  </a:cubicBezTo>
                  <a:cubicBezTo>
                    <a:pt x="10409" y="21178"/>
                    <a:pt x="10500" y="21338"/>
                    <a:pt x="10569" y="21521"/>
                  </a:cubicBezTo>
                  <a:cubicBezTo>
                    <a:pt x="10637" y="21703"/>
                    <a:pt x="10797" y="21977"/>
                    <a:pt x="10500" y="22023"/>
                  </a:cubicBezTo>
                  <a:cubicBezTo>
                    <a:pt x="10488" y="22024"/>
                    <a:pt x="10476" y="22025"/>
                    <a:pt x="10464" y="22025"/>
                  </a:cubicBezTo>
                  <a:cubicBezTo>
                    <a:pt x="10297" y="22025"/>
                    <a:pt x="10146" y="21884"/>
                    <a:pt x="9975" y="21863"/>
                  </a:cubicBezTo>
                  <a:cubicBezTo>
                    <a:pt x="9854" y="21863"/>
                    <a:pt x="9742" y="21873"/>
                    <a:pt x="9627" y="21873"/>
                  </a:cubicBezTo>
                  <a:cubicBezTo>
                    <a:pt x="9570" y="21873"/>
                    <a:pt x="9511" y="21871"/>
                    <a:pt x="9450" y="21863"/>
                  </a:cubicBezTo>
                  <a:cubicBezTo>
                    <a:pt x="9414" y="21859"/>
                    <a:pt x="9379" y="21856"/>
                    <a:pt x="9348" y="21856"/>
                  </a:cubicBezTo>
                  <a:cubicBezTo>
                    <a:pt x="9203" y="21856"/>
                    <a:pt x="9120" y="21912"/>
                    <a:pt x="9177" y="22137"/>
                  </a:cubicBezTo>
                  <a:cubicBezTo>
                    <a:pt x="9222" y="22365"/>
                    <a:pt x="9359" y="22479"/>
                    <a:pt x="9587" y="22502"/>
                  </a:cubicBezTo>
                  <a:cubicBezTo>
                    <a:pt x="9907" y="22548"/>
                    <a:pt x="10249" y="22571"/>
                    <a:pt x="10592" y="22616"/>
                  </a:cubicBezTo>
                  <a:cubicBezTo>
                    <a:pt x="10934" y="22685"/>
                    <a:pt x="11231" y="22890"/>
                    <a:pt x="11550" y="23027"/>
                  </a:cubicBezTo>
                  <a:cubicBezTo>
                    <a:pt x="11619" y="23073"/>
                    <a:pt x="11710" y="23096"/>
                    <a:pt x="11779" y="23141"/>
                  </a:cubicBezTo>
                  <a:cubicBezTo>
                    <a:pt x="11779" y="23118"/>
                    <a:pt x="11779" y="23096"/>
                    <a:pt x="11756" y="23073"/>
                  </a:cubicBezTo>
                  <a:lnTo>
                    <a:pt x="11756" y="23073"/>
                  </a:lnTo>
                  <a:cubicBezTo>
                    <a:pt x="11785" y="23075"/>
                    <a:pt x="11814" y="23077"/>
                    <a:pt x="11842" y="23077"/>
                  </a:cubicBezTo>
                  <a:cubicBezTo>
                    <a:pt x="12318" y="23077"/>
                    <a:pt x="12803" y="22735"/>
                    <a:pt x="13125" y="22434"/>
                  </a:cubicBezTo>
                  <a:cubicBezTo>
                    <a:pt x="13354" y="22228"/>
                    <a:pt x="13468" y="22091"/>
                    <a:pt x="13764" y="22023"/>
                  </a:cubicBezTo>
                  <a:cubicBezTo>
                    <a:pt x="14152" y="21932"/>
                    <a:pt x="14084" y="21932"/>
                    <a:pt x="14221" y="21589"/>
                  </a:cubicBezTo>
                  <a:cubicBezTo>
                    <a:pt x="14404" y="21133"/>
                    <a:pt x="14929" y="20882"/>
                    <a:pt x="15385" y="20813"/>
                  </a:cubicBezTo>
                  <a:cubicBezTo>
                    <a:pt x="15436" y="20808"/>
                    <a:pt x="15490" y="20805"/>
                    <a:pt x="15544" y="20805"/>
                  </a:cubicBezTo>
                  <a:cubicBezTo>
                    <a:pt x="15732" y="20805"/>
                    <a:pt x="15928" y="20839"/>
                    <a:pt x="16070" y="20927"/>
                  </a:cubicBezTo>
                  <a:cubicBezTo>
                    <a:pt x="16190" y="21018"/>
                    <a:pt x="16321" y="21178"/>
                    <a:pt x="16428" y="21178"/>
                  </a:cubicBezTo>
                  <a:cubicBezTo>
                    <a:pt x="16484" y="21178"/>
                    <a:pt x="16533" y="21135"/>
                    <a:pt x="16572" y="21019"/>
                  </a:cubicBezTo>
                  <a:cubicBezTo>
                    <a:pt x="16618" y="20904"/>
                    <a:pt x="16549" y="20767"/>
                    <a:pt x="16572" y="20653"/>
                  </a:cubicBezTo>
                  <a:cubicBezTo>
                    <a:pt x="16595" y="20539"/>
                    <a:pt x="16709" y="20334"/>
                    <a:pt x="16755" y="20220"/>
                  </a:cubicBezTo>
                  <a:cubicBezTo>
                    <a:pt x="16937" y="19832"/>
                    <a:pt x="17097" y="19603"/>
                    <a:pt x="17097" y="19170"/>
                  </a:cubicBezTo>
                  <a:cubicBezTo>
                    <a:pt x="17348" y="19170"/>
                    <a:pt x="17622" y="19398"/>
                    <a:pt x="17850" y="19489"/>
                  </a:cubicBezTo>
                  <a:cubicBezTo>
                    <a:pt x="18055" y="19564"/>
                    <a:pt x="18336" y="19638"/>
                    <a:pt x="18582" y="19638"/>
                  </a:cubicBezTo>
                  <a:cubicBezTo>
                    <a:pt x="18637" y="19638"/>
                    <a:pt x="18690" y="19635"/>
                    <a:pt x="18740" y="19626"/>
                  </a:cubicBezTo>
                  <a:cubicBezTo>
                    <a:pt x="19471" y="19489"/>
                    <a:pt x="18215" y="18896"/>
                    <a:pt x="18900" y="18599"/>
                  </a:cubicBezTo>
                  <a:cubicBezTo>
                    <a:pt x="19151" y="18462"/>
                    <a:pt x="19174" y="18120"/>
                    <a:pt x="19425" y="18028"/>
                  </a:cubicBezTo>
                  <a:cubicBezTo>
                    <a:pt x="19516" y="17983"/>
                    <a:pt x="19767" y="17937"/>
                    <a:pt x="19813" y="17823"/>
                  </a:cubicBezTo>
                  <a:cubicBezTo>
                    <a:pt x="19882" y="17732"/>
                    <a:pt x="19813" y="17572"/>
                    <a:pt x="19767" y="17481"/>
                  </a:cubicBezTo>
                  <a:cubicBezTo>
                    <a:pt x="19608" y="17115"/>
                    <a:pt x="19379" y="16750"/>
                    <a:pt x="19471" y="16317"/>
                  </a:cubicBezTo>
                  <a:cubicBezTo>
                    <a:pt x="19494" y="16134"/>
                    <a:pt x="19676" y="16020"/>
                    <a:pt x="19836" y="15974"/>
                  </a:cubicBezTo>
                  <a:cubicBezTo>
                    <a:pt x="19996" y="15883"/>
                    <a:pt x="20019" y="15769"/>
                    <a:pt x="20110" y="15632"/>
                  </a:cubicBezTo>
                  <a:cubicBezTo>
                    <a:pt x="20133" y="15563"/>
                    <a:pt x="20156" y="15518"/>
                    <a:pt x="20224" y="15472"/>
                  </a:cubicBezTo>
                  <a:cubicBezTo>
                    <a:pt x="20268" y="15454"/>
                    <a:pt x="20333" y="15443"/>
                    <a:pt x="20400" y="15443"/>
                  </a:cubicBezTo>
                  <a:cubicBezTo>
                    <a:pt x="20505" y="15443"/>
                    <a:pt x="20616" y="15471"/>
                    <a:pt x="20658" y="15540"/>
                  </a:cubicBezTo>
                  <a:cubicBezTo>
                    <a:pt x="20749" y="15677"/>
                    <a:pt x="20749" y="15906"/>
                    <a:pt x="20817" y="16043"/>
                  </a:cubicBezTo>
                  <a:cubicBezTo>
                    <a:pt x="20954" y="16339"/>
                    <a:pt x="21297" y="16431"/>
                    <a:pt x="21388" y="16750"/>
                  </a:cubicBezTo>
                  <a:cubicBezTo>
                    <a:pt x="21434" y="16910"/>
                    <a:pt x="21434" y="16910"/>
                    <a:pt x="21616" y="16910"/>
                  </a:cubicBezTo>
                  <a:cubicBezTo>
                    <a:pt x="21692" y="16910"/>
                    <a:pt x="21779" y="16920"/>
                    <a:pt x="21862" y="16920"/>
                  </a:cubicBezTo>
                  <a:cubicBezTo>
                    <a:pt x="21903" y="16920"/>
                    <a:pt x="21944" y="16918"/>
                    <a:pt x="21982" y="16910"/>
                  </a:cubicBezTo>
                  <a:cubicBezTo>
                    <a:pt x="22164" y="16910"/>
                    <a:pt x="22278" y="16796"/>
                    <a:pt x="22438" y="16727"/>
                  </a:cubicBezTo>
                  <a:cubicBezTo>
                    <a:pt x="22488" y="16713"/>
                    <a:pt x="22535" y="16708"/>
                    <a:pt x="22581" y="16708"/>
                  </a:cubicBezTo>
                  <a:cubicBezTo>
                    <a:pt x="22683" y="16708"/>
                    <a:pt x="22777" y="16734"/>
                    <a:pt x="22872" y="16750"/>
                  </a:cubicBezTo>
                  <a:cubicBezTo>
                    <a:pt x="22917" y="16763"/>
                    <a:pt x="22958" y="16770"/>
                    <a:pt x="22995" y="16770"/>
                  </a:cubicBezTo>
                  <a:cubicBezTo>
                    <a:pt x="23090" y="16770"/>
                    <a:pt x="23158" y="16722"/>
                    <a:pt x="23191" y="16590"/>
                  </a:cubicBezTo>
                  <a:cubicBezTo>
                    <a:pt x="23237" y="16454"/>
                    <a:pt x="23168" y="16294"/>
                    <a:pt x="23146" y="16157"/>
                  </a:cubicBezTo>
                  <a:cubicBezTo>
                    <a:pt x="23146" y="16111"/>
                    <a:pt x="23123" y="15997"/>
                    <a:pt x="23146" y="15951"/>
                  </a:cubicBezTo>
                  <a:cubicBezTo>
                    <a:pt x="23191" y="15860"/>
                    <a:pt x="23328" y="15814"/>
                    <a:pt x="23397" y="15792"/>
                  </a:cubicBezTo>
                  <a:cubicBezTo>
                    <a:pt x="23511" y="15746"/>
                    <a:pt x="23739" y="15677"/>
                    <a:pt x="23808" y="15563"/>
                  </a:cubicBezTo>
                  <a:cubicBezTo>
                    <a:pt x="23853" y="15495"/>
                    <a:pt x="23830" y="15381"/>
                    <a:pt x="23830" y="15289"/>
                  </a:cubicBezTo>
                  <a:cubicBezTo>
                    <a:pt x="23762" y="15221"/>
                    <a:pt x="23739" y="15107"/>
                    <a:pt x="23671" y="15016"/>
                  </a:cubicBezTo>
                  <a:cubicBezTo>
                    <a:pt x="23625" y="14970"/>
                    <a:pt x="23556" y="14924"/>
                    <a:pt x="23488" y="14879"/>
                  </a:cubicBezTo>
                  <a:cubicBezTo>
                    <a:pt x="23351" y="14742"/>
                    <a:pt x="23260" y="14559"/>
                    <a:pt x="23123" y="14422"/>
                  </a:cubicBezTo>
                  <a:cubicBezTo>
                    <a:pt x="22986" y="14239"/>
                    <a:pt x="22780" y="14125"/>
                    <a:pt x="22598" y="13988"/>
                  </a:cubicBezTo>
                  <a:cubicBezTo>
                    <a:pt x="22415" y="13851"/>
                    <a:pt x="22233" y="13714"/>
                    <a:pt x="22050" y="13578"/>
                  </a:cubicBezTo>
                  <a:cubicBezTo>
                    <a:pt x="21913" y="13486"/>
                    <a:pt x="21776" y="13349"/>
                    <a:pt x="21639" y="13235"/>
                  </a:cubicBezTo>
                  <a:cubicBezTo>
                    <a:pt x="21502" y="13075"/>
                    <a:pt x="21479" y="12893"/>
                    <a:pt x="21434" y="12710"/>
                  </a:cubicBezTo>
                  <a:cubicBezTo>
                    <a:pt x="21388" y="12528"/>
                    <a:pt x="21411" y="12345"/>
                    <a:pt x="21457" y="12162"/>
                  </a:cubicBezTo>
                  <a:cubicBezTo>
                    <a:pt x="21502" y="11980"/>
                    <a:pt x="21525" y="11774"/>
                    <a:pt x="21730" y="11752"/>
                  </a:cubicBezTo>
                  <a:cubicBezTo>
                    <a:pt x="21787" y="11739"/>
                    <a:pt x="21844" y="11735"/>
                    <a:pt x="21900" y="11735"/>
                  </a:cubicBezTo>
                  <a:cubicBezTo>
                    <a:pt x="21991" y="11735"/>
                    <a:pt x="22081" y="11745"/>
                    <a:pt x="22168" y="11745"/>
                  </a:cubicBezTo>
                  <a:cubicBezTo>
                    <a:pt x="22221" y="11745"/>
                    <a:pt x="22273" y="11741"/>
                    <a:pt x="22324" y="11729"/>
                  </a:cubicBezTo>
                  <a:cubicBezTo>
                    <a:pt x="22529" y="11683"/>
                    <a:pt x="22712" y="11569"/>
                    <a:pt x="22917" y="11500"/>
                  </a:cubicBezTo>
                  <a:cubicBezTo>
                    <a:pt x="22957" y="11487"/>
                    <a:pt x="23019" y="11474"/>
                    <a:pt x="23078" y="11474"/>
                  </a:cubicBezTo>
                  <a:cubicBezTo>
                    <a:pt x="23121" y="11474"/>
                    <a:pt x="23162" y="11481"/>
                    <a:pt x="23191" y="11500"/>
                  </a:cubicBezTo>
                  <a:cubicBezTo>
                    <a:pt x="23328" y="11500"/>
                    <a:pt x="23420" y="11455"/>
                    <a:pt x="23534" y="11363"/>
                  </a:cubicBezTo>
                  <a:cubicBezTo>
                    <a:pt x="23671" y="11272"/>
                    <a:pt x="23785" y="11158"/>
                    <a:pt x="23922" y="11044"/>
                  </a:cubicBezTo>
                  <a:cubicBezTo>
                    <a:pt x="23990" y="10975"/>
                    <a:pt x="24104" y="10930"/>
                    <a:pt x="24196" y="10838"/>
                  </a:cubicBezTo>
                  <a:cubicBezTo>
                    <a:pt x="24310" y="10724"/>
                    <a:pt x="24378" y="10565"/>
                    <a:pt x="24470" y="10428"/>
                  </a:cubicBezTo>
                  <a:cubicBezTo>
                    <a:pt x="24629" y="10177"/>
                    <a:pt x="24903" y="10108"/>
                    <a:pt x="25177" y="10017"/>
                  </a:cubicBezTo>
                  <a:cubicBezTo>
                    <a:pt x="25519" y="9903"/>
                    <a:pt x="25816" y="9674"/>
                    <a:pt x="25862" y="9309"/>
                  </a:cubicBezTo>
                  <a:cubicBezTo>
                    <a:pt x="25885" y="9104"/>
                    <a:pt x="25771" y="9012"/>
                    <a:pt x="25656" y="8853"/>
                  </a:cubicBezTo>
                  <a:cubicBezTo>
                    <a:pt x="25588" y="8739"/>
                    <a:pt x="25451" y="8624"/>
                    <a:pt x="25519" y="8487"/>
                  </a:cubicBezTo>
                  <a:cubicBezTo>
                    <a:pt x="25314" y="8305"/>
                    <a:pt x="25200" y="8099"/>
                    <a:pt x="24880" y="8077"/>
                  </a:cubicBezTo>
                  <a:cubicBezTo>
                    <a:pt x="24822" y="8077"/>
                    <a:pt x="24773" y="8083"/>
                    <a:pt x="24731" y="8083"/>
                  </a:cubicBezTo>
                  <a:cubicBezTo>
                    <a:pt x="24657" y="8083"/>
                    <a:pt x="24604" y="8064"/>
                    <a:pt x="24561" y="7963"/>
                  </a:cubicBezTo>
                  <a:cubicBezTo>
                    <a:pt x="24499" y="7819"/>
                    <a:pt x="24603" y="7731"/>
                    <a:pt x="24427" y="7731"/>
                  </a:cubicBezTo>
                  <a:cubicBezTo>
                    <a:pt x="24407" y="7731"/>
                    <a:pt x="24383" y="7732"/>
                    <a:pt x="24355" y="7734"/>
                  </a:cubicBezTo>
                  <a:cubicBezTo>
                    <a:pt x="24273" y="7751"/>
                    <a:pt x="24155" y="7815"/>
                    <a:pt x="24044" y="7815"/>
                  </a:cubicBezTo>
                  <a:cubicBezTo>
                    <a:pt x="24001" y="7815"/>
                    <a:pt x="23960" y="7805"/>
                    <a:pt x="23922" y="7780"/>
                  </a:cubicBezTo>
                  <a:cubicBezTo>
                    <a:pt x="23762" y="7666"/>
                    <a:pt x="23830" y="7323"/>
                    <a:pt x="23785" y="7141"/>
                  </a:cubicBezTo>
                  <a:cubicBezTo>
                    <a:pt x="23762" y="7049"/>
                    <a:pt x="23716" y="6890"/>
                    <a:pt x="23602" y="6844"/>
                  </a:cubicBezTo>
                  <a:cubicBezTo>
                    <a:pt x="23577" y="6833"/>
                    <a:pt x="23552" y="6829"/>
                    <a:pt x="23526" y="6829"/>
                  </a:cubicBezTo>
                  <a:cubicBezTo>
                    <a:pt x="23386" y="6829"/>
                    <a:pt x="23231" y="6965"/>
                    <a:pt x="23077" y="7004"/>
                  </a:cubicBezTo>
                  <a:cubicBezTo>
                    <a:pt x="23014" y="7020"/>
                    <a:pt x="22951" y="7026"/>
                    <a:pt x="22887" y="7026"/>
                  </a:cubicBezTo>
                  <a:cubicBezTo>
                    <a:pt x="22676" y="7026"/>
                    <a:pt x="22461" y="6958"/>
                    <a:pt x="22233" y="6958"/>
                  </a:cubicBezTo>
                  <a:cubicBezTo>
                    <a:pt x="22073" y="6958"/>
                    <a:pt x="22004" y="6958"/>
                    <a:pt x="21867" y="6890"/>
                  </a:cubicBezTo>
                  <a:cubicBezTo>
                    <a:pt x="21685" y="6776"/>
                    <a:pt x="21479" y="6570"/>
                    <a:pt x="21251" y="6525"/>
                  </a:cubicBezTo>
                  <a:cubicBezTo>
                    <a:pt x="21199" y="6505"/>
                    <a:pt x="21144" y="6499"/>
                    <a:pt x="21087" y="6499"/>
                  </a:cubicBezTo>
                  <a:cubicBezTo>
                    <a:pt x="20965" y="6499"/>
                    <a:pt x="20833" y="6528"/>
                    <a:pt x="20707" y="6528"/>
                  </a:cubicBezTo>
                  <a:cubicBezTo>
                    <a:pt x="20683" y="6528"/>
                    <a:pt x="20659" y="6527"/>
                    <a:pt x="20635" y="6525"/>
                  </a:cubicBezTo>
                  <a:cubicBezTo>
                    <a:pt x="20452" y="6479"/>
                    <a:pt x="20201" y="6433"/>
                    <a:pt x="20019" y="6342"/>
                  </a:cubicBezTo>
                  <a:cubicBezTo>
                    <a:pt x="19676" y="6182"/>
                    <a:pt x="19471" y="5931"/>
                    <a:pt x="19174" y="5680"/>
                  </a:cubicBezTo>
                  <a:cubicBezTo>
                    <a:pt x="18946" y="5497"/>
                    <a:pt x="18854" y="4813"/>
                    <a:pt x="18535" y="4767"/>
                  </a:cubicBezTo>
                  <a:cubicBezTo>
                    <a:pt x="18522" y="4764"/>
                    <a:pt x="18509" y="4763"/>
                    <a:pt x="18497" y="4763"/>
                  </a:cubicBezTo>
                  <a:cubicBezTo>
                    <a:pt x="18378" y="4763"/>
                    <a:pt x="18319" y="4897"/>
                    <a:pt x="18266" y="4897"/>
                  </a:cubicBezTo>
                  <a:cubicBezTo>
                    <a:pt x="18242" y="4897"/>
                    <a:pt x="18219" y="4870"/>
                    <a:pt x="18193" y="4790"/>
                  </a:cubicBezTo>
                  <a:cubicBezTo>
                    <a:pt x="18147" y="4584"/>
                    <a:pt x="18193" y="4333"/>
                    <a:pt x="18147" y="4128"/>
                  </a:cubicBezTo>
                  <a:cubicBezTo>
                    <a:pt x="18106" y="4122"/>
                    <a:pt x="18073" y="4119"/>
                    <a:pt x="18044" y="4119"/>
                  </a:cubicBezTo>
                  <a:cubicBezTo>
                    <a:pt x="17864" y="4119"/>
                    <a:pt x="17891" y="4232"/>
                    <a:pt x="17713" y="4310"/>
                  </a:cubicBezTo>
                  <a:cubicBezTo>
                    <a:pt x="17687" y="4321"/>
                    <a:pt x="17664" y="4325"/>
                    <a:pt x="17642" y="4325"/>
                  </a:cubicBezTo>
                  <a:cubicBezTo>
                    <a:pt x="17568" y="4325"/>
                    <a:pt x="17515" y="4272"/>
                    <a:pt x="17462" y="4219"/>
                  </a:cubicBezTo>
                  <a:cubicBezTo>
                    <a:pt x="17304" y="4021"/>
                    <a:pt x="17369" y="3841"/>
                    <a:pt x="17136" y="3841"/>
                  </a:cubicBezTo>
                  <a:cubicBezTo>
                    <a:pt x="17100" y="3841"/>
                    <a:pt x="17057" y="3845"/>
                    <a:pt x="17006" y="3854"/>
                  </a:cubicBezTo>
                  <a:cubicBezTo>
                    <a:pt x="16778" y="3886"/>
                    <a:pt x="16643" y="3977"/>
                    <a:pt x="16461" y="3977"/>
                  </a:cubicBezTo>
                  <a:cubicBezTo>
                    <a:pt x="16387" y="3977"/>
                    <a:pt x="16305" y="3962"/>
                    <a:pt x="16207" y="3922"/>
                  </a:cubicBezTo>
                  <a:cubicBezTo>
                    <a:pt x="15910" y="3785"/>
                    <a:pt x="15408" y="3854"/>
                    <a:pt x="15134" y="3649"/>
                  </a:cubicBezTo>
                  <a:cubicBezTo>
                    <a:pt x="14769" y="3603"/>
                    <a:pt x="14586" y="2964"/>
                    <a:pt x="14312" y="2758"/>
                  </a:cubicBezTo>
                  <a:cubicBezTo>
                    <a:pt x="13993" y="2462"/>
                    <a:pt x="13582" y="2188"/>
                    <a:pt x="13148" y="2074"/>
                  </a:cubicBezTo>
                  <a:cubicBezTo>
                    <a:pt x="12692" y="1937"/>
                    <a:pt x="12258" y="1823"/>
                    <a:pt x="11801" y="1640"/>
                  </a:cubicBezTo>
                  <a:cubicBezTo>
                    <a:pt x="11322" y="1434"/>
                    <a:pt x="10957" y="1457"/>
                    <a:pt x="10660" y="955"/>
                  </a:cubicBezTo>
                  <a:cubicBezTo>
                    <a:pt x="10546" y="773"/>
                    <a:pt x="10409" y="544"/>
                    <a:pt x="10204" y="476"/>
                  </a:cubicBezTo>
                  <a:cubicBezTo>
                    <a:pt x="10115" y="449"/>
                    <a:pt x="10023" y="443"/>
                    <a:pt x="9932" y="443"/>
                  </a:cubicBezTo>
                  <a:cubicBezTo>
                    <a:pt x="9857" y="443"/>
                    <a:pt x="9784" y="447"/>
                    <a:pt x="9712" y="447"/>
                  </a:cubicBezTo>
                  <a:cubicBezTo>
                    <a:pt x="9645" y="447"/>
                    <a:pt x="9580" y="444"/>
                    <a:pt x="9519" y="430"/>
                  </a:cubicBezTo>
                  <a:lnTo>
                    <a:pt x="9519" y="430"/>
                  </a:lnTo>
                  <a:cubicBezTo>
                    <a:pt x="9405" y="795"/>
                    <a:pt x="9884" y="841"/>
                    <a:pt x="9838" y="1229"/>
                  </a:cubicBezTo>
                  <a:cubicBezTo>
                    <a:pt x="9816" y="1412"/>
                    <a:pt x="9747" y="1571"/>
                    <a:pt x="9724" y="1754"/>
                  </a:cubicBezTo>
                  <a:cubicBezTo>
                    <a:pt x="9702" y="1959"/>
                    <a:pt x="9633" y="2096"/>
                    <a:pt x="9542" y="2302"/>
                  </a:cubicBezTo>
                  <a:cubicBezTo>
                    <a:pt x="9497" y="2405"/>
                    <a:pt x="9453" y="2547"/>
                    <a:pt x="9384" y="2547"/>
                  </a:cubicBezTo>
                  <a:cubicBezTo>
                    <a:pt x="9346" y="2547"/>
                    <a:pt x="9301" y="2506"/>
                    <a:pt x="9245" y="2393"/>
                  </a:cubicBezTo>
                  <a:cubicBezTo>
                    <a:pt x="9222" y="2347"/>
                    <a:pt x="9222" y="2165"/>
                    <a:pt x="9199" y="2142"/>
                  </a:cubicBezTo>
                  <a:cubicBezTo>
                    <a:pt x="9167" y="2109"/>
                    <a:pt x="9141" y="2097"/>
                    <a:pt x="9119" y="2097"/>
                  </a:cubicBezTo>
                  <a:cubicBezTo>
                    <a:pt x="9063" y="2097"/>
                    <a:pt x="9023" y="2171"/>
                    <a:pt x="8925" y="2188"/>
                  </a:cubicBezTo>
                  <a:cubicBezTo>
                    <a:pt x="8918" y="2188"/>
                    <a:pt x="8910" y="2188"/>
                    <a:pt x="8903" y="2188"/>
                  </a:cubicBezTo>
                  <a:cubicBezTo>
                    <a:pt x="8448" y="2188"/>
                    <a:pt x="8514" y="1498"/>
                    <a:pt x="8469" y="1206"/>
                  </a:cubicBezTo>
                  <a:cubicBezTo>
                    <a:pt x="8447" y="916"/>
                    <a:pt x="8271" y="407"/>
                    <a:pt x="7921" y="407"/>
                  </a:cubicBezTo>
                  <a:cubicBezTo>
                    <a:pt x="7914" y="407"/>
                    <a:pt x="7906" y="407"/>
                    <a:pt x="7898" y="407"/>
                  </a:cubicBezTo>
                  <a:cubicBezTo>
                    <a:pt x="7670" y="430"/>
                    <a:pt x="7510" y="613"/>
                    <a:pt x="7282" y="613"/>
                  </a:cubicBezTo>
                  <a:cubicBezTo>
                    <a:pt x="7255" y="615"/>
                    <a:pt x="7229" y="616"/>
                    <a:pt x="7204" y="616"/>
                  </a:cubicBezTo>
                  <a:cubicBezTo>
                    <a:pt x="6992" y="616"/>
                    <a:pt x="6826" y="537"/>
                    <a:pt x="6643" y="476"/>
                  </a:cubicBezTo>
                  <a:cubicBezTo>
                    <a:pt x="6483" y="430"/>
                    <a:pt x="6346" y="430"/>
                    <a:pt x="6186" y="385"/>
                  </a:cubicBezTo>
                  <a:cubicBezTo>
                    <a:pt x="5981" y="316"/>
                    <a:pt x="5935" y="179"/>
                    <a:pt x="5798" y="65"/>
                  </a:cubicBezTo>
                  <a:cubicBezTo>
                    <a:pt x="5732" y="19"/>
                    <a:pt x="5685" y="0"/>
                    <a:pt x="565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4298900" y="2713400"/>
              <a:ext cx="26100" cy="19775"/>
            </a:xfrm>
            <a:custGeom>
              <a:rect b="b" l="l" r="r" t="t"/>
              <a:pathLst>
                <a:path extrusionOk="0" h="791" w="1044">
                  <a:moveTo>
                    <a:pt x="853" y="0"/>
                  </a:moveTo>
                  <a:cubicBezTo>
                    <a:pt x="678" y="0"/>
                    <a:pt x="1" y="642"/>
                    <a:pt x="405" y="777"/>
                  </a:cubicBezTo>
                  <a:cubicBezTo>
                    <a:pt x="433" y="786"/>
                    <a:pt x="457" y="790"/>
                    <a:pt x="479" y="790"/>
                  </a:cubicBezTo>
                  <a:cubicBezTo>
                    <a:pt x="611" y="790"/>
                    <a:pt x="616" y="624"/>
                    <a:pt x="656" y="526"/>
                  </a:cubicBezTo>
                  <a:cubicBezTo>
                    <a:pt x="724" y="457"/>
                    <a:pt x="1044" y="23"/>
                    <a:pt x="861" y="1"/>
                  </a:cubicBezTo>
                  <a:cubicBezTo>
                    <a:pt x="859" y="0"/>
                    <a:pt x="856" y="0"/>
                    <a:pt x="8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4319275" y="2740600"/>
              <a:ext cx="7450" cy="21925"/>
            </a:xfrm>
            <a:custGeom>
              <a:rect b="b" l="l" r="r" t="t"/>
              <a:pathLst>
                <a:path extrusionOk="0" h="877" w="298">
                  <a:moveTo>
                    <a:pt x="164" y="0"/>
                  </a:moveTo>
                  <a:cubicBezTo>
                    <a:pt x="155" y="0"/>
                    <a:pt x="146" y="3"/>
                    <a:pt x="138" y="8"/>
                  </a:cubicBezTo>
                  <a:cubicBezTo>
                    <a:pt x="69" y="54"/>
                    <a:pt x="1" y="259"/>
                    <a:pt x="23" y="442"/>
                  </a:cubicBezTo>
                  <a:cubicBezTo>
                    <a:pt x="45" y="574"/>
                    <a:pt x="110" y="877"/>
                    <a:pt x="197" y="877"/>
                  </a:cubicBezTo>
                  <a:cubicBezTo>
                    <a:pt x="200" y="877"/>
                    <a:pt x="203" y="876"/>
                    <a:pt x="206" y="876"/>
                  </a:cubicBezTo>
                  <a:cubicBezTo>
                    <a:pt x="297" y="853"/>
                    <a:pt x="69" y="488"/>
                    <a:pt x="183" y="328"/>
                  </a:cubicBezTo>
                  <a:cubicBezTo>
                    <a:pt x="229" y="282"/>
                    <a:pt x="297" y="282"/>
                    <a:pt x="297" y="168"/>
                  </a:cubicBezTo>
                  <a:cubicBezTo>
                    <a:pt x="297" y="128"/>
                    <a:pt x="227" y="0"/>
                    <a:pt x="16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4327450" y="2721400"/>
              <a:ext cx="7250" cy="5775"/>
            </a:xfrm>
            <a:custGeom>
              <a:rect b="b" l="l" r="r" t="t"/>
              <a:pathLst>
                <a:path extrusionOk="0" h="231" w="290">
                  <a:moveTo>
                    <a:pt x="153" y="0"/>
                  </a:moveTo>
                  <a:lnTo>
                    <a:pt x="107" y="23"/>
                  </a:lnTo>
                  <a:cubicBezTo>
                    <a:pt x="44" y="107"/>
                    <a:pt x="0" y="231"/>
                    <a:pt x="120" y="231"/>
                  </a:cubicBezTo>
                  <a:cubicBezTo>
                    <a:pt x="130" y="231"/>
                    <a:pt x="141" y="230"/>
                    <a:pt x="153" y="228"/>
                  </a:cubicBezTo>
                  <a:cubicBezTo>
                    <a:pt x="267" y="206"/>
                    <a:pt x="290" y="0"/>
                    <a:pt x="1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4592600" y="2231025"/>
              <a:ext cx="26850" cy="33400"/>
            </a:xfrm>
            <a:custGeom>
              <a:rect b="b" l="l" r="r" t="t"/>
              <a:pathLst>
                <a:path extrusionOk="0" h="1336" w="1074">
                  <a:moveTo>
                    <a:pt x="875" y="1"/>
                  </a:moveTo>
                  <a:cubicBezTo>
                    <a:pt x="849" y="1"/>
                    <a:pt x="823" y="4"/>
                    <a:pt x="800" y="8"/>
                  </a:cubicBezTo>
                  <a:cubicBezTo>
                    <a:pt x="686" y="31"/>
                    <a:pt x="617" y="122"/>
                    <a:pt x="572" y="237"/>
                  </a:cubicBezTo>
                  <a:cubicBezTo>
                    <a:pt x="526" y="351"/>
                    <a:pt x="480" y="396"/>
                    <a:pt x="366" y="465"/>
                  </a:cubicBezTo>
                  <a:cubicBezTo>
                    <a:pt x="298" y="510"/>
                    <a:pt x="206" y="556"/>
                    <a:pt x="138" y="647"/>
                  </a:cubicBezTo>
                  <a:cubicBezTo>
                    <a:pt x="1" y="853"/>
                    <a:pt x="138" y="1309"/>
                    <a:pt x="275" y="1332"/>
                  </a:cubicBezTo>
                  <a:cubicBezTo>
                    <a:pt x="281" y="1334"/>
                    <a:pt x="287" y="1335"/>
                    <a:pt x="294" y="1335"/>
                  </a:cubicBezTo>
                  <a:cubicBezTo>
                    <a:pt x="434" y="1335"/>
                    <a:pt x="663" y="886"/>
                    <a:pt x="663" y="625"/>
                  </a:cubicBezTo>
                  <a:cubicBezTo>
                    <a:pt x="663" y="351"/>
                    <a:pt x="1051" y="419"/>
                    <a:pt x="1074" y="168"/>
                  </a:cubicBezTo>
                  <a:cubicBezTo>
                    <a:pt x="1074" y="41"/>
                    <a:pt x="973" y="1"/>
                    <a:pt x="87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4604600" y="2210600"/>
              <a:ext cx="8575" cy="12650"/>
            </a:xfrm>
            <a:custGeom>
              <a:rect b="b" l="l" r="r" t="t"/>
              <a:pathLst>
                <a:path extrusionOk="0" h="506" w="343">
                  <a:moveTo>
                    <a:pt x="273" y="0"/>
                  </a:moveTo>
                  <a:cubicBezTo>
                    <a:pt x="235" y="0"/>
                    <a:pt x="186" y="25"/>
                    <a:pt x="137" y="49"/>
                  </a:cubicBezTo>
                  <a:cubicBezTo>
                    <a:pt x="46" y="95"/>
                    <a:pt x="0" y="277"/>
                    <a:pt x="46" y="369"/>
                  </a:cubicBezTo>
                  <a:cubicBezTo>
                    <a:pt x="46" y="367"/>
                    <a:pt x="46" y="366"/>
                    <a:pt x="46" y="366"/>
                  </a:cubicBezTo>
                  <a:cubicBezTo>
                    <a:pt x="50" y="366"/>
                    <a:pt x="71" y="464"/>
                    <a:pt x="92" y="506"/>
                  </a:cubicBezTo>
                  <a:cubicBezTo>
                    <a:pt x="183" y="483"/>
                    <a:pt x="160" y="346"/>
                    <a:pt x="206" y="277"/>
                  </a:cubicBezTo>
                  <a:cubicBezTo>
                    <a:pt x="251" y="209"/>
                    <a:pt x="343" y="186"/>
                    <a:pt x="343" y="72"/>
                  </a:cubicBezTo>
                  <a:cubicBezTo>
                    <a:pt x="332" y="19"/>
                    <a:pt x="307" y="0"/>
                    <a:pt x="27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4372350" y="2041725"/>
              <a:ext cx="269350" cy="98550"/>
            </a:xfrm>
            <a:custGeom>
              <a:rect b="b" l="l" r="r" t="t"/>
              <a:pathLst>
                <a:path extrusionOk="0" h="3942" w="10774">
                  <a:moveTo>
                    <a:pt x="7584" y="1"/>
                  </a:moveTo>
                  <a:cubicBezTo>
                    <a:pt x="7567" y="1"/>
                    <a:pt x="7550" y="1"/>
                    <a:pt x="7533" y="2"/>
                  </a:cubicBezTo>
                  <a:cubicBezTo>
                    <a:pt x="7282" y="25"/>
                    <a:pt x="7008" y="94"/>
                    <a:pt x="6802" y="231"/>
                  </a:cubicBezTo>
                  <a:cubicBezTo>
                    <a:pt x="6665" y="322"/>
                    <a:pt x="6506" y="390"/>
                    <a:pt x="6369" y="482"/>
                  </a:cubicBezTo>
                  <a:cubicBezTo>
                    <a:pt x="6232" y="573"/>
                    <a:pt x="6118" y="710"/>
                    <a:pt x="5958" y="801"/>
                  </a:cubicBezTo>
                  <a:cubicBezTo>
                    <a:pt x="5854" y="857"/>
                    <a:pt x="5745" y="877"/>
                    <a:pt x="5635" y="877"/>
                  </a:cubicBezTo>
                  <a:cubicBezTo>
                    <a:pt x="5428" y="877"/>
                    <a:pt x="5215" y="808"/>
                    <a:pt x="5022" y="778"/>
                  </a:cubicBezTo>
                  <a:cubicBezTo>
                    <a:pt x="5002" y="776"/>
                    <a:pt x="4982" y="775"/>
                    <a:pt x="4962" y="775"/>
                  </a:cubicBezTo>
                  <a:cubicBezTo>
                    <a:pt x="4761" y="775"/>
                    <a:pt x="4595" y="876"/>
                    <a:pt x="4428" y="938"/>
                  </a:cubicBezTo>
                  <a:cubicBezTo>
                    <a:pt x="4333" y="979"/>
                    <a:pt x="4220" y="987"/>
                    <a:pt x="4106" y="987"/>
                  </a:cubicBezTo>
                  <a:cubicBezTo>
                    <a:pt x="4030" y="987"/>
                    <a:pt x="3954" y="984"/>
                    <a:pt x="3881" y="984"/>
                  </a:cubicBezTo>
                  <a:cubicBezTo>
                    <a:pt x="3561" y="984"/>
                    <a:pt x="3310" y="984"/>
                    <a:pt x="3036" y="801"/>
                  </a:cubicBezTo>
                  <a:cubicBezTo>
                    <a:pt x="2899" y="687"/>
                    <a:pt x="2694" y="527"/>
                    <a:pt x="2534" y="459"/>
                  </a:cubicBezTo>
                  <a:cubicBezTo>
                    <a:pt x="2488" y="459"/>
                    <a:pt x="2422" y="449"/>
                    <a:pt x="2363" y="449"/>
                  </a:cubicBezTo>
                  <a:cubicBezTo>
                    <a:pt x="2334" y="449"/>
                    <a:pt x="2306" y="451"/>
                    <a:pt x="2283" y="459"/>
                  </a:cubicBezTo>
                  <a:cubicBezTo>
                    <a:pt x="2214" y="482"/>
                    <a:pt x="2214" y="527"/>
                    <a:pt x="2146" y="550"/>
                  </a:cubicBezTo>
                  <a:cubicBezTo>
                    <a:pt x="2126" y="555"/>
                    <a:pt x="2107" y="557"/>
                    <a:pt x="2088" y="557"/>
                  </a:cubicBezTo>
                  <a:cubicBezTo>
                    <a:pt x="1933" y="557"/>
                    <a:pt x="1811" y="406"/>
                    <a:pt x="1689" y="345"/>
                  </a:cubicBezTo>
                  <a:cubicBezTo>
                    <a:pt x="1609" y="284"/>
                    <a:pt x="1541" y="264"/>
                    <a:pt x="1476" y="264"/>
                  </a:cubicBezTo>
                  <a:cubicBezTo>
                    <a:pt x="1393" y="264"/>
                    <a:pt x="1312" y="296"/>
                    <a:pt x="1210" y="322"/>
                  </a:cubicBezTo>
                  <a:cubicBezTo>
                    <a:pt x="1184" y="326"/>
                    <a:pt x="1160" y="327"/>
                    <a:pt x="1137" y="327"/>
                  </a:cubicBezTo>
                  <a:cubicBezTo>
                    <a:pt x="1021" y="327"/>
                    <a:pt x="944" y="277"/>
                    <a:pt x="868" y="162"/>
                  </a:cubicBezTo>
                  <a:cubicBezTo>
                    <a:pt x="807" y="101"/>
                    <a:pt x="776" y="20"/>
                    <a:pt x="729" y="20"/>
                  </a:cubicBezTo>
                  <a:cubicBezTo>
                    <a:pt x="705" y="20"/>
                    <a:pt x="677" y="40"/>
                    <a:pt x="639" y="94"/>
                  </a:cubicBezTo>
                  <a:cubicBezTo>
                    <a:pt x="571" y="208"/>
                    <a:pt x="548" y="436"/>
                    <a:pt x="525" y="550"/>
                  </a:cubicBezTo>
                  <a:cubicBezTo>
                    <a:pt x="480" y="756"/>
                    <a:pt x="457" y="710"/>
                    <a:pt x="251" y="733"/>
                  </a:cubicBezTo>
                  <a:cubicBezTo>
                    <a:pt x="0" y="733"/>
                    <a:pt x="92" y="801"/>
                    <a:pt x="69" y="984"/>
                  </a:cubicBezTo>
                  <a:cubicBezTo>
                    <a:pt x="46" y="1098"/>
                    <a:pt x="0" y="1189"/>
                    <a:pt x="0" y="1303"/>
                  </a:cubicBezTo>
                  <a:cubicBezTo>
                    <a:pt x="0" y="1417"/>
                    <a:pt x="46" y="1623"/>
                    <a:pt x="160" y="1646"/>
                  </a:cubicBezTo>
                  <a:cubicBezTo>
                    <a:pt x="172" y="1648"/>
                    <a:pt x="185" y="1649"/>
                    <a:pt x="199" y="1649"/>
                  </a:cubicBezTo>
                  <a:cubicBezTo>
                    <a:pt x="308" y="1649"/>
                    <a:pt x="444" y="1572"/>
                    <a:pt x="525" y="1532"/>
                  </a:cubicBezTo>
                  <a:cubicBezTo>
                    <a:pt x="639" y="1486"/>
                    <a:pt x="754" y="1440"/>
                    <a:pt x="799" y="1303"/>
                  </a:cubicBezTo>
                  <a:cubicBezTo>
                    <a:pt x="822" y="1212"/>
                    <a:pt x="799" y="984"/>
                    <a:pt x="868" y="915"/>
                  </a:cubicBezTo>
                  <a:cubicBezTo>
                    <a:pt x="912" y="876"/>
                    <a:pt x="967" y="859"/>
                    <a:pt x="1024" y="859"/>
                  </a:cubicBezTo>
                  <a:cubicBezTo>
                    <a:pt x="1229" y="859"/>
                    <a:pt x="1469" y="1079"/>
                    <a:pt x="1416" y="1258"/>
                  </a:cubicBezTo>
                  <a:cubicBezTo>
                    <a:pt x="1370" y="1463"/>
                    <a:pt x="936" y="1691"/>
                    <a:pt x="1279" y="1920"/>
                  </a:cubicBezTo>
                  <a:cubicBezTo>
                    <a:pt x="1507" y="2057"/>
                    <a:pt x="1895" y="1988"/>
                    <a:pt x="2169" y="2034"/>
                  </a:cubicBezTo>
                  <a:cubicBezTo>
                    <a:pt x="2397" y="2057"/>
                    <a:pt x="2488" y="2308"/>
                    <a:pt x="2694" y="2308"/>
                  </a:cubicBezTo>
                  <a:cubicBezTo>
                    <a:pt x="2814" y="2298"/>
                    <a:pt x="2941" y="2278"/>
                    <a:pt x="3063" y="2278"/>
                  </a:cubicBezTo>
                  <a:cubicBezTo>
                    <a:pt x="3245" y="2278"/>
                    <a:pt x="3416" y="2323"/>
                    <a:pt x="3538" y="2513"/>
                  </a:cubicBezTo>
                  <a:cubicBezTo>
                    <a:pt x="3607" y="2627"/>
                    <a:pt x="3675" y="2833"/>
                    <a:pt x="3767" y="2947"/>
                  </a:cubicBezTo>
                  <a:cubicBezTo>
                    <a:pt x="3848" y="3028"/>
                    <a:pt x="3953" y="3040"/>
                    <a:pt x="4064" y="3040"/>
                  </a:cubicBezTo>
                  <a:cubicBezTo>
                    <a:pt x="4109" y="3040"/>
                    <a:pt x="4155" y="3038"/>
                    <a:pt x="4200" y="3038"/>
                  </a:cubicBezTo>
                  <a:lnTo>
                    <a:pt x="4976" y="3038"/>
                  </a:lnTo>
                  <a:cubicBezTo>
                    <a:pt x="5136" y="3038"/>
                    <a:pt x="5250" y="3015"/>
                    <a:pt x="5410" y="2947"/>
                  </a:cubicBezTo>
                  <a:cubicBezTo>
                    <a:pt x="5478" y="2924"/>
                    <a:pt x="5524" y="2901"/>
                    <a:pt x="5547" y="2855"/>
                  </a:cubicBezTo>
                  <a:cubicBezTo>
                    <a:pt x="5647" y="2755"/>
                    <a:pt x="5735" y="2692"/>
                    <a:pt x="5847" y="2692"/>
                  </a:cubicBezTo>
                  <a:cubicBezTo>
                    <a:pt x="5888" y="2692"/>
                    <a:pt x="5932" y="2700"/>
                    <a:pt x="5981" y="2719"/>
                  </a:cubicBezTo>
                  <a:cubicBezTo>
                    <a:pt x="6072" y="2764"/>
                    <a:pt x="6163" y="2810"/>
                    <a:pt x="6254" y="2833"/>
                  </a:cubicBezTo>
                  <a:cubicBezTo>
                    <a:pt x="6323" y="2833"/>
                    <a:pt x="6391" y="2810"/>
                    <a:pt x="6460" y="2810"/>
                  </a:cubicBezTo>
                  <a:cubicBezTo>
                    <a:pt x="6551" y="2764"/>
                    <a:pt x="6620" y="2719"/>
                    <a:pt x="6688" y="2650"/>
                  </a:cubicBezTo>
                  <a:cubicBezTo>
                    <a:pt x="6729" y="2609"/>
                    <a:pt x="6770" y="2532"/>
                    <a:pt x="6843" y="2532"/>
                  </a:cubicBezTo>
                  <a:cubicBezTo>
                    <a:pt x="6852" y="2532"/>
                    <a:pt x="6861" y="2533"/>
                    <a:pt x="6871" y="2536"/>
                  </a:cubicBezTo>
                  <a:cubicBezTo>
                    <a:pt x="7008" y="2559"/>
                    <a:pt x="7076" y="2719"/>
                    <a:pt x="7213" y="2719"/>
                  </a:cubicBezTo>
                  <a:cubicBezTo>
                    <a:pt x="7259" y="2719"/>
                    <a:pt x="7310" y="2713"/>
                    <a:pt x="7357" y="2713"/>
                  </a:cubicBezTo>
                  <a:cubicBezTo>
                    <a:pt x="7452" y="2713"/>
                    <a:pt x="7533" y="2734"/>
                    <a:pt x="7533" y="2855"/>
                  </a:cubicBezTo>
                  <a:cubicBezTo>
                    <a:pt x="7533" y="2970"/>
                    <a:pt x="7533" y="3084"/>
                    <a:pt x="7396" y="3107"/>
                  </a:cubicBezTo>
                  <a:cubicBezTo>
                    <a:pt x="7304" y="3107"/>
                    <a:pt x="7183" y="3066"/>
                    <a:pt x="7071" y="3066"/>
                  </a:cubicBezTo>
                  <a:cubicBezTo>
                    <a:pt x="7015" y="3066"/>
                    <a:pt x="6962" y="3076"/>
                    <a:pt x="6916" y="3107"/>
                  </a:cubicBezTo>
                  <a:cubicBezTo>
                    <a:pt x="6779" y="3198"/>
                    <a:pt x="6848" y="3358"/>
                    <a:pt x="6802" y="3472"/>
                  </a:cubicBezTo>
                  <a:cubicBezTo>
                    <a:pt x="6779" y="3586"/>
                    <a:pt x="6574" y="3768"/>
                    <a:pt x="6620" y="3883"/>
                  </a:cubicBezTo>
                  <a:cubicBezTo>
                    <a:pt x="6634" y="3926"/>
                    <a:pt x="6694" y="3942"/>
                    <a:pt x="6754" y="3942"/>
                  </a:cubicBezTo>
                  <a:cubicBezTo>
                    <a:pt x="6789" y="3942"/>
                    <a:pt x="6823" y="3937"/>
                    <a:pt x="6848" y="3928"/>
                  </a:cubicBezTo>
                  <a:cubicBezTo>
                    <a:pt x="6939" y="3905"/>
                    <a:pt x="6985" y="3837"/>
                    <a:pt x="7031" y="3791"/>
                  </a:cubicBezTo>
                  <a:cubicBezTo>
                    <a:pt x="7099" y="3700"/>
                    <a:pt x="7122" y="3517"/>
                    <a:pt x="7236" y="3517"/>
                  </a:cubicBezTo>
                  <a:cubicBezTo>
                    <a:pt x="7246" y="3515"/>
                    <a:pt x="7256" y="3514"/>
                    <a:pt x="7266" y="3514"/>
                  </a:cubicBezTo>
                  <a:cubicBezTo>
                    <a:pt x="7349" y="3514"/>
                    <a:pt x="7394" y="3589"/>
                    <a:pt x="7463" y="3589"/>
                  </a:cubicBezTo>
                  <a:cubicBezTo>
                    <a:pt x="7471" y="3589"/>
                    <a:pt x="7479" y="3588"/>
                    <a:pt x="7487" y="3586"/>
                  </a:cubicBezTo>
                  <a:cubicBezTo>
                    <a:pt x="7601" y="3563"/>
                    <a:pt x="7624" y="3449"/>
                    <a:pt x="7761" y="3426"/>
                  </a:cubicBezTo>
                  <a:cubicBezTo>
                    <a:pt x="7921" y="3426"/>
                    <a:pt x="8035" y="3495"/>
                    <a:pt x="8195" y="3517"/>
                  </a:cubicBezTo>
                  <a:cubicBezTo>
                    <a:pt x="8354" y="3517"/>
                    <a:pt x="8446" y="3472"/>
                    <a:pt x="8583" y="3403"/>
                  </a:cubicBezTo>
                  <a:cubicBezTo>
                    <a:pt x="8697" y="3335"/>
                    <a:pt x="8788" y="3335"/>
                    <a:pt x="8925" y="3335"/>
                  </a:cubicBezTo>
                  <a:cubicBezTo>
                    <a:pt x="9062" y="3335"/>
                    <a:pt x="9176" y="3335"/>
                    <a:pt x="9267" y="3221"/>
                  </a:cubicBezTo>
                  <a:cubicBezTo>
                    <a:pt x="9359" y="3084"/>
                    <a:pt x="9473" y="2924"/>
                    <a:pt x="9655" y="2901"/>
                  </a:cubicBezTo>
                  <a:cubicBezTo>
                    <a:pt x="9667" y="2899"/>
                    <a:pt x="9679" y="2898"/>
                    <a:pt x="9691" y="2898"/>
                  </a:cubicBezTo>
                  <a:cubicBezTo>
                    <a:pt x="9792" y="2898"/>
                    <a:pt x="9886" y="2981"/>
                    <a:pt x="9907" y="3084"/>
                  </a:cubicBezTo>
                  <a:cubicBezTo>
                    <a:pt x="9907" y="3198"/>
                    <a:pt x="9884" y="3312"/>
                    <a:pt x="9929" y="3403"/>
                  </a:cubicBezTo>
                  <a:cubicBezTo>
                    <a:pt x="9952" y="3449"/>
                    <a:pt x="10043" y="3563"/>
                    <a:pt x="10089" y="3563"/>
                  </a:cubicBezTo>
                  <a:cubicBezTo>
                    <a:pt x="10226" y="3540"/>
                    <a:pt x="10317" y="3312"/>
                    <a:pt x="10432" y="3289"/>
                  </a:cubicBezTo>
                  <a:cubicBezTo>
                    <a:pt x="10449" y="3280"/>
                    <a:pt x="10473" y="3277"/>
                    <a:pt x="10500" y="3277"/>
                  </a:cubicBezTo>
                  <a:cubicBezTo>
                    <a:pt x="10548" y="3277"/>
                    <a:pt x="10606" y="3287"/>
                    <a:pt x="10656" y="3287"/>
                  </a:cubicBezTo>
                  <a:cubicBezTo>
                    <a:pt x="10721" y="3287"/>
                    <a:pt x="10774" y="3271"/>
                    <a:pt x="10774" y="3198"/>
                  </a:cubicBezTo>
                  <a:cubicBezTo>
                    <a:pt x="10751" y="3107"/>
                    <a:pt x="10500" y="2947"/>
                    <a:pt x="10432" y="2878"/>
                  </a:cubicBezTo>
                  <a:cubicBezTo>
                    <a:pt x="10340" y="2787"/>
                    <a:pt x="10295" y="2650"/>
                    <a:pt x="10203" y="2559"/>
                  </a:cubicBezTo>
                  <a:cubicBezTo>
                    <a:pt x="9929" y="2308"/>
                    <a:pt x="9701" y="2079"/>
                    <a:pt x="9496" y="1783"/>
                  </a:cubicBezTo>
                  <a:cubicBezTo>
                    <a:pt x="9427" y="1691"/>
                    <a:pt x="9382" y="1532"/>
                    <a:pt x="9290" y="1463"/>
                  </a:cubicBezTo>
                  <a:cubicBezTo>
                    <a:pt x="9199" y="1372"/>
                    <a:pt x="8994" y="1349"/>
                    <a:pt x="8857" y="1303"/>
                  </a:cubicBezTo>
                  <a:cubicBezTo>
                    <a:pt x="8697" y="1258"/>
                    <a:pt x="8651" y="1212"/>
                    <a:pt x="8651" y="1052"/>
                  </a:cubicBezTo>
                  <a:cubicBezTo>
                    <a:pt x="8628" y="801"/>
                    <a:pt x="8697" y="870"/>
                    <a:pt x="8857" y="824"/>
                  </a:cubicBezTo>
                  <a:cubicBezTo>
                    <a:pt x="8879" y="664"/>
                    <a:pt x="8674" y="527"/>
                    <a:pt x="8537" y="459"/>
                  </a:cubicBezTo>
                  <a:cubicBezTo>
                    <a:pt x="8423" y="413"/>
                    <a:pt x="8263" y="436"/>
                    <a:pt x="8149" y="345"/>
                  </a:cubicBezTo>
                  <a:cubicBezTo>
                    <a:pt x="7954" y="193"/>
                    <a:pt x="7883" y="1"/>
                    <a:pt x="75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4367775" y="2006400"/>
              <a:ext cx="42250" cy="29700"/>
            </a:xfrm>
            <a:custGeom>
              <a:rect b="b" l="l" r="r" t="t"/>
              <a:pathLst>
                <a:path extrusionOk="0" h="1188" w="1690">
                  <a:moveTo>
                    <a:pt x="503" y="0"/>
                  </a:moveTo>
                  <a:cubicBezTo>
                    <a:pt x="434" y="0"/>
                    <a:pt x="389" y="0"/>
                    <a:pt x="320" y="23"/>
                  </a:cubicBezTo>
                  <a:cubicBezTo>
                    <a:pt x="275" y="46"/>
                    <a:pt x="229" y="69"/>
                    <a:pt x="183" y="91"/>
                  </a:cubicBezTo>
                  <a:lnTo>
                    <a:pt x="69" y="91"/>
                  </a:lnTo>
                  <a:cubicBezTo>
                    <a:pt x="24" y="114"/>
                    <a:pt x="1" y="160"/>
                    <a:pt x="24" y="228"/>
                  </a:cubicBezTo>
                  <a:cubicBezTo>
                    <a:pt x="24" y="297"/>
                    <a:pt x="92" y="297"/>
                    <a:pt x="161" y="320"/>
                  </a:cubicBezTo>
                  <a:cubicBezTo>
                    <a:pt x="206" y="365"/>
                    <a:pt x="138" y="457"/>
                    <a:pt x="206" y="502"/>
                  </a:cubicBezTo>
                  <a:cubicBezTo>
                    <a:pt x="216" y="522"/>
                    <a:pt x="242" y="529"/>
                    <a:pt x="272" y="529"/>
                  </a:cubicBezTo>
                  <a:cubicBezTo>
                    <a:pt x="313" y="529"/>
                    <a:pt x="362" y="515"/>
                    <a:pt x="389" y="502"/>
                  </a:cubicBezTo>
                  <a:cubicBezTo>
                    <a:pt x="419" y="492"/>
                    <a:pt x="450" y="482"/>
                    <a:pt x="477" y="482"/>
                  </a:cubicBezTo>
                  <a:cubicBezTo>
                    <a:pt x="509" y="482"/>
                    <a:pt x="536" y="497"/>
                    <a:pt x="549" y="548"/>
                  </a:cubicBezTo>
                  <a:cubicBezTo>
                    <a:pt x="571" y="594"/>
                    <a:pt x="549" y="639"/>
                    <a:pt x="549" y="685"/>
                  </a:cubicBezTo>
                  <a:cubicBezTo>
                    <a:pt x="549" y="776"/>
                    <a:pt x="594" y="799"/>
                    <a:pt x="686" y="799"/>
                  </a:cubicBezTo>
                  <a:cubicBezTo>
                    <a:pt x="800" y="799"/>
                    <a:pt x="914" y="845"/>
                    <a:pt x="959" y="936"/>
                  </a:cubicBezTo>
                  <a:cubicBezTo>
                    <a:pt x="1028" y="1050"/>
                    <a:pt x="1188" y="1096"/>
                    <a:pt x="1325" y="1141"/>
                  </a:cubicBezTo>
                  <a:cubicBezTo>
                    <a:pt x="1370" y="1164"/>
                    <a:pt x="1416" y="1187"/>
                    <a:pt x="1462" y="1187"/>
                  </a:cubicBezTo>
                  <a:cubicBezTo>
                    <a:pt x="1507" y="1187"/>
                    <a:pt x="1576" y="1164"/>
                    <a:pt x="1599" y="1164"/>
                  </a:cubicBezTo>
                  <a:cubicBezTo>
                    <a:pt x="1690" y="1073"/>
                    <a:pt x="1667" y="890"/>
                    <a:pt x="1576" y="822"/>
                  </a:cubicBezTo>
                  <a:cubicBezTo>
                    <a:pt x="1462" y="731"/>
                    <a:pt x="1325" y="662"/>
                    <a:pt x="1210" y="548"/>
                  </a:cubicBezTo>
                  <a:cubicBezTo>
                    <a:pt x="1005" y="320"/>
                    <a:pt x="845" y="0"/>
                    <a:pt x="50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4330700" y="2052175"/>
              <a:ext cx="29125" cy="16750"/>
            </a:xfrm>
            <a:custGeom>
              <a:rect b="b" l="l" r="r" t="t"/>
              <a:pathLst>
                <a:path extrusionOk="0" h="670" w="1165">
                  <a:moveTo>
                    <a:pt x="996" y="1"/>
                  </a:moveTo>
                  <a:cubicBezTo>
                    <a:pt x="970" y="1"/>
                    <a:pt x="947" y="7"/>
                    <a:pt x="936" y="18"/>
                  </a:cubicBezTo>
                  <a:cubicBezTo>
                    <a:pt x="822" y="41"/>
                    <a:pt x="776" y="155"/>
                    <a:pt x="662" y="178"/>
                  </a:cubicBezTo>
                  <a:cubicBezTo>
                    <a:pt x="589" y="178"/>
                    <a:pt x="531" y="207"/>
                    <a:pt x="463" y="207"/>
                  </a:cubicBezTo>
                  <a:cubicBezTo>
                    <a:pt x="447" y="207"/>
                    <a:pt x="429" y="205"/>
                    <a:pt x="411" y="201"/>
                  </a:cubicBezTo>
                  <a:cubicBezTo>
                    <a:pt x="342" y="201"/>
                    <a:pt x="320" y="155"/>
                    <a:pt x="274" y="132"/>
                  </a:cubicBezTo>
                  <a:cubicBezTo>
                    <a:pt x="244" y="132"/>
                    <a:pt x="173" y="122"/>
                    <a:pt x="122" y="122"/>
                  </a:cubicBezTo>
                  <a:cubicBezTo>
                    <a:pt x="96" y="122"/>
                    <a:pt x="76" y="124"/>
                    <a:pt x="69" y="132"/>
                  </a:cubicBezTo>
                  <a:cubicBezTo>
                    <a:pt x="0" y="178"/>
                    <a:pt x="69" y="360"/>
                    <a:pt x="46" y="429"/>
                  </a:cubicBezTo>
                  <a:cubicBezTo>
                    <a:pt x="46" y="474"/>
                    <a:pt x="23" y="543"/>
                    <a:pt x="46" y="589"/>
                  </a:cubicBezTo>
                  <a:cubicBezTo>
                    <a:pt x="69" y="634"/>
                    <a:pt x="137" y="657"/>
                    <a:pt x="206" y="657"/>
                  </a:cubicBezTo>
                  <a:cubicBezTo>
                    <a:pt x="297" y="657"/>
                    <a:pt x="388" y="611"/>
                    <a:pt x="479" y="611"/>
                  </a:cubicBezTo>
                  <a:cubicBezTo>
                    <a:pt x="545" y="611"/>
                    <a:pt x="633" y="670"/>
                    <a:pt x="712" y="670"/>
                  </a:cubicBezTo>
                  <a:cubicBezTo>
                    <a:pt x="743" y="670"/>
                    <a:pt x="773" y="660"/>
                    <a:pt x="799" y="634"/>
                  </a:cubicBezTo>
                  <a:cubicBezTo>
                    <a:pt x="845" y="589"/>
                    <a:pt x="799" y="520"/>
                    <a:pt x="799" y="474"/>
                  </a:cubicBezTo>
                  <a:cubicBezTo>
                    <a:pt x="822" y="429"/>
                    <a:pt x="867" y="383"/>
                    <a:pt x="913" y="360"/>
                  </a:cubicBezTo>
                  <a:cubicBezTo>
                    <a:pt x="1004" y="315"/>
                    <a:pt x="1119" y="292"/>
                    <a:pt x="1164" y="178"/>
                  </a:cubicBezTo>
                  <a:cubicBezTo>
                    <a:pt x="1096" y="132"/>
                    <a:pt x="1119" y="64"/>
                    <a:pt x="1073" y="18"/>
                  </a:cubicBezTo>
                  <a:cubicBezTo>
                    <a:pt x="1050" y="7"/>
                    <a:pt x="1022" y="1"/>
                    <a:pt x="9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4258800" y="2069925"/>
              <a:ext cx="56500" cy="24400"/>
            </a:xfrm>
            <a:custGeom>
              <a:rect b="b" l="l" r="r" t="t"/>
              <a:pathLst>
                <a:path extrusionOk="0" h="976" w="2260">
                  <a:moveTo>
                    <a:pt x="823" y="1"/>
                  </a:moveTo>
                  <a:cubicBezTo>
                    <a:pt x="778" y="1"/>
                    <a:pt x="743" y="49"/>
                    <a:pt x="708" y="84"/>
                  </a:cubicBezTo>
                  <a:cubicBezTo>
                    <a:pt x="639" y="130"/>
                    <a:pt x="616" y="130"/>
                    <a:pt x="548" y="130"/>
                  </a:cubicBezTo>
                  <a:cubicBezTo>
                    <a:pt x="411" y="130"/>
                    <a:pt x="297" y="130"/>
                    <a:pt x="228" y="267"/>
                  </a:cubicBezTo>
                  <a:cubicBezTo>
                    <a:pt x="206" y="335"/>
                    <a:pt x="160" y="381"/>
                    <a:pt x="91" y="426"/>
                  </a:cubicBezTo>
                  <a:cubicBezTo>
                    <a:pt x="46" y="426"/>
                    <a:pt x="23" y="426"/>
                    <a:pt x="23" y="472"/>
                  </a:cubicBezTo>
                  <a:cubicBezTo>
                    <a:pt x="0" y="541"/>
                    <a:pt x="46" y="586"/>
                    <a:pt x="91" y="632"/>
                  </a:cubicBezTo>
                  <a:cubicBezTo>
                    <a:pt x="187" y="714"/>
                    <a:pt x="316" y="730"/>
                    <a:pt x="448" y="730"/>
                  </a:cubicBezTo>
                  <a:cubicBezTo>
                    <a:pt x="536" y="730"/>
                    <a:pt x="626" y="723"/>
                    <a:pt x="708" y="723"/>
                  </a:cubicBezTo>
                  <a:cubicBezTo>
                    <a:pt x="799" y="723"/>
                    <a:pt x="845" y="769"/>
                    <a:pt x="913" y="814"/>
                  </a:cubicBezTo>
                  <a:cubicBezTo>
                    <a:pt x="982" y="883"/>
                    <a:pt x="1050" y="929"/>
                    <a:pt x="1141" y="951"/>
                  </a:cubicBezTo>
                  <a:cubicBezTo>
                    <a:pt x="1190" y="968"/>
                    <a:pt x="1230" y="975"/>
                    <a:pt x="1266" y="975"/>
                  </a:cubicBezTo>
                  <a:cubicBezTo>
                    <a:pt x="1333" y="975"/>
                    <a:pt x="1387" y="950"/>
                    <a:pt x="1461" y="906"/>
                  </a:cubicBezTo>
                  <a:cubicBezTo>
                    <a:pt x="1575" y="860"/>
                    <a:pt x="1689" y="837"/>
                    <a:pt x="1803" y="814"/>
                  </a:cubicBezTo>
                  <a:cubicBezTo>
                    <a:pt x="1895" y="792"/>
                    <a:pt x="1963" y="769"/>
                    <a:pt x="2054" y="746"/>
                  </a:cubicBezTo>
                  <a:cubicBezTo>
                    <a:pt x="2146" y="700"/>
                    <a:pt x="2191" y="632"/>
                    <a:pt x="2260" y="518"/>
                  </a:cubicBezTo>
                  <a:cubicBezTo>
                    <a:pt x="2243" y="368"/>
                    <a:pt x="2033" y="315"/>
                    <a:pt x="1867" y="315"/>
                  </a:cubicBezTo>
                  <a:cubicBezTo>
                    <a:pt x="1805" y="315"/>
                    <a:pt x="1749" y="323"/>
                    <a:pt x="1712" y="335"/>
                  </a:cubicBezTo>
                  <a:cubicBezTo>
                    <a:pt x="1581" y="354"/>
                    <a:pt x="1404" y="495"/>
                    <a:pt x="1269" y="495"/>
                  </a:cubicBezTo>
                  <a:cubicBezTo>
                    <a:pt x="1239" y="495"/>
                    <a:pt x="1212" y="488"/>
                    <a:pt x="1187" y="472"/>
                  </a:cubicBezTo>
                  <a:cubicBezTo>
                    <a:pt x="1004" y="381"/>
                    <a:pt x="1050" y="107"/>
                    <a:pt x="867" y="16"/>
                  </a:cubicBezTo>
                  <a:cubicBezTo>
                    <a:pt x="852" y="5"/>
                    <a:pt x="837" y="1"/>
                    <a:pt x="82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4228550" y="2065175"/>
              <a:ext cx="24000" cy="11475"/>
            </a:xfrm>
            <a:custGeom>
              <a:rect b="b" l="l" r="r" t="t"/>
              <a:pathLst>
                <a:path extrusionOk="0" h="459" w="960">
                  <a:moveTo>
                    <a:pt x="525" y="0"/>
                  </a:moveTo>
                  <a:cubicBezTo>
                    <a:pt x="457" y="0"/>
                    <a:pt x="411" y="46"/>
                    <a:pt x="320" y="46"/>
                  </a:cubicBezTo>
                  <a:cubicBezTo>
                    <a:pt x="274" y="69"/>
                    <a:pt x="0" y="23"/>
                    <a:pt x="69" y="183"/>
                  </a:cubicBezTo>
                  <a:cubicBezTo>
                    <a:pt x="114" y="228"/>
                    <a:pt x="206" y="251"/>
                    <a:pt x="274" y="274"/>
                  </a:cubicBezTo>
                  <a:cubicBezTo>
                    <a:pt x="320" y="297"/>
                    <a:pt x="343" y="320"/>
                    <a:pt x="411" y="365"/>
                  </a:cubicBezTo>
                  <a:cubicBezTo>
                    <a:pt x="509" y="447"/>
                    <a:pt x="619" y="458"/>
                    <a:pt x="748" y="458"/>
                  </a:cubicBezTo>
                  <a:cubicBezTo>
                    <a:pt x="800" y="458"/>
                    <a:pt x="855" y="457"/>
                    <a:pt x="913" y="457"/>
                  </a:cubicBezTo>
                  <a:cubicBezTo>
                    <a:pt x="959" y="411"/>
                    <a:pt x="959" y="251"/>
                    <a:pt x="936" y="206"/>
                  </a:cubicBezTo>
                  <a:cubicBezTo>
                    <a:pt x="913" y="137"/>
                    <a:pt x="822" y="114"/>
                    <a:pt x="776" y="91"/>
                  </a:cubicBezTo>
                  <a:cubicBezTo>
                    <a:pt x="685" y="46"/>
                    <a:pt x="639" y="0"/>
                    <a:pt x="52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4299300" y="2061750"/>
              <a:ext cx="22850" cy="9950"/>
            </a:xfrm>
            <a:custGeom>
              <a:rect b="b" l="l" r="r" t="t"/>
              <a:pathLst>
                <a:path extrusionOk="0" h="398" w="914">
                  <a:moveTo>
                    <a:pt x="754" y="0"/>
                  </a:moveTo>
                  <a:cubicBezTo>
                    <a:pt x="651" y="0"/>
                    <a:pt x="549" y="39"/>
                    <a:pt x="446" y="39"/>
                  </a:cubicBezTo>
                  <a:cubicBezTo>
                    <a:pt x="412" y="39"/>
                    <a:pt x="377" y="34"/>
                    <a:pt x="343" y="23"/>
                  </a:cubicBezTo>
                  <a:cubicBezTo>
                    <a:pt x="297" y="23"/>
                    <a:pt x="262" y="13"/>
                    <a:pt x="230" y="13"/>
                  </a:cubicBezTo>
                  <a:cubicBezTo>
                    <a:pt x="214" y="13"/>
                    <a:pt x="199" y="15"/>
                    <a:pt x="183" y="23"/>
                  </a:cubicBezTo>
                  <a:cubicBezTo>
                    <a:pt x="115" y="46"/>
                    <a:pt x="1" y="228"/>
                    <a:pt x="92" y="251"/>
                  </a:cubicBezTo>
                  <a:cubicBezTo>
                    <a:pt x="92" y="363"/>
                    <a:pt x="168" y="398"/>
                    <a:pt x="249" y="398"/>
                  </a:cubicBezTo>
                  <a:cubicBezTo>
                    <a:pt x="300" y="398"/>
                    <a:pt x="353" y="383"/>
                    <a:pt x="389" y="365"/>
                  </a:cubicBezTo>
                  <a:cubicBezTo>
                    <a:pt x="457" y="343"/>
                    <a:pt x="526" y="297"/>
                    <a:pt x="594" y="274"/>
                  </a:cubicBezTo>
                  <a:cubicBezTo>
                    <a:pt x="640" y="251"/>
                    <a:pt x="708" y="251"/>
                    <a:pt x="777" y="228"/>
                  </a:cubicBezTo>
                  <a:cubicBezTo>
                    <a:pt x="914" y="206"/>
                    <a:pt x="891" y="0"/>
                    <a:pt x="7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4362800" y="2064550"/>
              <a:ext cx="6725" cy="7700"/>
            </a:xfrm>
            <a:custGeom>
              <a:rect b="b" l="l" r="r" t="t"/>
              <a:pathLst>
                <a:path extrusionOk="0" h="308" w="269">
                  <a:moveTo>
                    <a:pt x="174" y="0"/>
                  </a:moveTo>
                  <a:cubicBezTo>
                    <a:pt x="60" y="0"/>
                    <a:pt x="38" y="145"/>
                    <a:pt x="17" y="231"/>
                  </a:cubicBezTo>
                  <a:cubicBezTo>
                    <a:pt x="0" y="282"/>
                    <a:pt x="34" y="308"/>
                    <a:pt x="81" y="308"/>
                  </a:cubicBezTo>
                  <a:cubicBezTo>
                    <a:pt x="97" y="308"/>
                    <a:pt x="114" y="305"/>
                    <a:pt x="131" y="299"/>
                  </a:cubicBezTo>
                  <a:cubicBezTo>
                    <a:pt x="223" y="299"/>
                    <a:pt x="200" y="231"/>
                    <a:pt x="223" y="162"/>
                  </a:cubicBezTo>
                  <a:cubicBezTo>
                    <a:pt x="245" y="116"/>
                    <a:pt x="268" y="116"/>
                    <a:pt x="268" y="48"/>
                  </a:cubicBezTo>
                  <a:cubicBezTo>
                    <a:pt x="268" y="2"/>
                    <a:pt x="245" y="2"/>
                    <a:pt x="200" y="2"/>
                  </a:cubicBezTo>
                  <a:cubicBezTo>
                    <a:pt x="191" y="1"/>
                    <a:pt x="182" y="0"/>
                    <a:pt x="17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4375775" y="2037750"/>
              <a:ext cx="8000" cy="10325"/>
            </a:xfrm>
            <a:custGeom>
              <a:rect b="b" l="l" r="r" t="t"/>
              <a:pathLst>
                <a:path extrusionOk="0" h="413" w="320">
                  <a:moveTo>
                    <a:pt x="185" y="0"/>
                  </a:moveTo>
                  <a:cubicBezTo>
                    <a:pt x="156" y="0"/>
                    <a:pt x="121" y="17"/>
                    <a:pt x="92" y="47"/>
                  </a:cubicBezTo>
                  <a:cubicBezTo>
                    <a:pt x="46" y="93"/>
                    <a:pt x="0" y="275"/>
                    <a:pt x="69" y="275"/>
                  </a:cubicBezTo>
                  <a:cubicBezTo>
                    <a:pt x="114" y="367"/>
                    <a:pt x="160" y="412"/>
                    <a:pt x="251" y="412"/>
                  </a:cubicBezTo>
                  <a:cubicBezTo>
                    <a:pt x="320" y="390"/>
                    <a:pt x="297" y="321"/>
                    <a:pt x="274" y="253"/>
                  </a:cubicBezTo>
                  <a:cubicBezTo>
                    <a:pt x="274" y="230"/>
                    <a:pt x="251" y="184"/>
                    <a:pt x="251" y="161"/>
                  </a:cubicBezTo>
                  <a:cubicBezTo>
                    <a:pt x="251" y="138"/>
                    <a:pt x="251" y="116"/>
                    <a:pt x="251" y="93"/>
                  </a:cubicBezTo>
                  <a:cubicBezTo>
                    <a:pt x="251" y="29"/>
                    <a:pt x="222" y="0"/>
                    <a:pt x="18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4140100" y="3146625"/>
              <a:ext cx="76500" cy="41450"/>
            </a:xfrm>
            <a:custGeom>
              <a:rect b="b" l="l" r="r" t="t"/>
              <a:pathLst>
                <a:path extrusionOk="0" h="1658" w="3060">
                  <a:moveTo>
                    <a:pt x="400" y="1"/>
                  </a:moveTo>
                  <a:cubicBezTo>
                    <a:pt x="308" y="1"/>
                    <a:pt x="218" y="23"/>
                    <a:pt x="137" y="87"/>
                  </a:cubicBezTo>
                  <a:cubicBezTo>
                    <a:pt x="0" y="201"/>
                    <a:pt x="183" y="453"/>
                    <a:pt x="320" y="521"/>
                  </a:cubicBezTo>
                  <a:cubicBezTo>
                    <a:pt x="366" y="544"/>
                    <a:pt x="417" y="544"/>
                    <a:pt x="468" y="544"/>
                  </a:cubicBezTo>
                  <a:cubicBezTo>
                    <a:pt x="520" y="544"/>
                    <a:pt x="571" y="544"/>
                    <a:pt x="617" y="567"/>
                  </a:cubicBezTo>
                  <a:cubicBezTo>
                    <a:pt x="731" y="612"/>
                    <a:pt x="754" y="749"/>
                    <a:pt x="845" y="818"/>
                  </a:cubicBezTo>
                  <a:cubicBezTo>
                    <a:pt x="959" y="909"/>
                    <a:pt x="1142" y="909"/>
                    <a:pt x="1256" y="955"/>
                  </a:cubicBezTo>
                  <a:cubicBezTo>
                    <a:pt x="1393" y="1000"/>
                    <a:pt x="1484" y="1069"/>
                    <a:pt x="1553" y="1183"/>
                  </a:cubicBezTo>
                  <a:cubicBezTo>
                    <a:pt x="1644" y="1274"/>
                    <a:pt x="1690" y="1411"/>
                    <a:pt x="1826" y="1480"/>
                  </a:cubicBezTo>
                  <a:cubicBezTo>
                    <a:pt x="1941" y="1525"/>
                    <a:pt x="2123" y="1548"/>
                    <a:pt x="2237" y="1617"/>
                  </a:cubicBezTo>
                  <a:cubicBezTo>
                    <a:pt x="2290" y="1630"/>
                    <a:pt x="2357" y="1658"/>
                    <a:pt x="2427" y="1658"/>
                  </a:cubicBezTo>
                  <a:cubicBezTo>
                    <a:pt x="2478" y="1658"/>
                    <a:pt x="2531" y="1642"/>
                    <a:pt x="2580" y="1594"/>
                  </a:cubicBezTo>
                  <a:cubicBezTo>
                    <a:pt x="2739" y="1594"/>
                    <a:pt x="2762" y="1571"/>
                    <a:pt x="2808" y="1411"/>
                  </a:cubicBezTo>
                  <a:cubicBezTo>
                    <a:pt x="2808" y="1343"/>
                    <a:pt x="2808" y="1366"/>
                    <a:pt x="2854" y="1320"/>
                  </a:cubicBezTo>
                  <a:cubicBezTo>
                    <a:pt x="2876" y="1274"/>
                    <a:pt x="2922" y="1251"/>
                    <a:pt x="2945" y="1206"/>
                  </a:cubicBezTo>
                  <a:cubicBezTo>
                    <a:pt x="3036" y="1046"/>
                    <a:pt x="3059" y="772"/>
                    <a:pt x="2899" y="635"/>
                  </a:cubicBezTo>
                  <a:cubicBezTo>
                    <a:pt x="2837" y="583"/>
                    <a:pt x="2718" y="569"/>
                    <a:pt x="2590" y="569"/>
                  </a:cubicBezTo>
                  <a:cubicBezTo>
                    <a:pt x="2436" y="569"/>
                    <a:pt x="2268" y="589"/>
                    <a:pt x="2169" y="589"/>
                  </a:cubicBezTo>
                  <a:cubicBezTo>
                    <a:pt x="2089" y="589"/>
                    <a:pt x="1998" y="595"/>
                    <a:pt x="1912" y="595"/>
                  </a:cubicBezTo>
                  <a:cubicBezTo>
                    <a:pt x="1826" y="595"/>
                    <a:pt x="1747" y="589"/>
                    <a:pt x="1690" y="567"/>
                  </a:cubicBezTo>
                  <a:cubicBezTo>
                    <a:pt x="1598" y="521"/>
                    <a:pt x="1484" y="407"/>
                    <a:pt x="1416" y="338"/>
                  </a:cubicBezTo>
                  <a:cubicBezTo>
                    <a:pt x="1347" y="247"/>
                    <a:pt x="1324" y="179"/>
                    <a:pt x="1210" y="133"/>
                  </a:cubicBezTo>
                  <a:cubicBezTo>
                    <a:pt x="1096" y="87"/>
                    <a:pt x="1005" y="87"/>
                    <a:pt x="891" y="87"/>
                  </a:cubicBezTo>
                  <a:cubicBezTo>
                    <a:pt x="743" y="73"/>
                    <a:pt x="568" y="1"/>
                    <a:pt x="40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4051075" y="3070875"/>
              <a:ext cx="95900" cy="79175"/>
            </a:xfrm>
            <a:custGeom>
              <a:rect b="b" l="l" r="r" t="t"/>
              <a:pathLst>
                <a:path extrusionOk="0" h="3167" w="3836">
                  <a:moveTo>
                    <a:pt x="852" y="0"/>
                  </a:moveTo>
                  <a:cubicBezTo>
                    <a:pt x="713" y="0"/>
                    <a:pt x="571" y="21"/>
                    <a:pt x="480" y="82"/>
                  </a:cubicBezTo>
                  <a:cubicBezTo>
                    <a:pt x="343" y="150"/>
                    <a:pt x="138" y="173"/>
                    <a:pt x="92" y="355"/>
                  </a:cubicBezTo>
                  <a:cubicBezTo>
                    <a:pt x="1" y="607"/>
                    <a:pt x="275" y="675"/>
                    <a:pt x="434" y="812"/>
                  </a:cubicBezTo>
                  <a:cubicBezTo>
                    <a:pt x="499" y="860"/>
                    <a:pt x="789" y="1055"/>
                    <a:pt x="955" y="1055"/>
                  </a:cubicBezTo>
                  <a:cubicBezTo>
                    <a:pt x="1025" y="1055"/>
                    <a:pt x="1073" y="1021"/>
                    <a:pt x="1073" y="926"/>
                  </a:cubicBezTo>
                  <a:cubicBezTo>
                    <a:pt x="1096" y="835"/>
                    <a:pt x="982" y="812"/>
                    <a:pt x="937" y="721"/>
                  </a:cubicBezTo>
                  <a:cubicBezTo>
                    <a:pt x="891" y="675"/>
                    <a:pt x="845" y="561"/>
                    <a:pt x="868" y="470"/>
                  </a:cubicBezTo>
                  <a:cubicBezTo>
                    <a:pt x="891" y="407"/>
                    <a:pt x="927" y="383"/>
                    <a:pt x="969" y="383"/>
                  </a:cubicBezTo>
                  <a:cubicBezTo>
                    <a:pt x="1096" y="383"/>
                    <a:pt x="1285" y="601"/>
                    <a:pt x="1370" y="652"/>
                  </a:cubicBezTo>
                  <a:cubicBezTo>
                    <a:pt x="1576" y="835"/>
                    <a:pt x="1827" y="926"/>
                    <a:pt x="2032" y="1109"/>
                  </a:cubicBezTo>
                  <a:cubicBezTo>
                    <a:pt x="2215" y="1268"/>
                    <a:pt x="2260" y="1520"/>
                    <a:pt x="2443" y="1702"/>
                  </a:cubicBezTo>
                  <a:cubicBezTo>
                    <a:pt x="2489" y="1748"/>
                    <a:pt x="2922" y="2136"/>
                    <a:pt x="2671" y="2159"/>
                  </a:cubicBezTo>
                  <a:cubicBezTo>
                    <a:pt x="2580" y="2159"/>
                    <a:pt x="2420" y="2022"/>
                    <a:pt x="2352" y="1953"/>
                  </a:cubicBezTo>
                  <a:cubicBezTo>
                    <a:pt x="2238" y="1793"/>
                    <a:pt x="2169" y="1611"/>
                    <a:pt x="2055" y="1451"/>
                  </a:cubicBezTo>
                  <a:cubicBezTo>
                    <a:pt x="1971" y="1350"/>
                    <a:pt x="1788" y="1114"/>
                    <a:pt x="1625" y="1114"/>
                  </a:cubicBezTo>
                  <a:cubicBezTo>
                    <a:pt x="1566" y="1114"/>
                    <a:pt x="1510" y="1144"/>
                    <a:pt x="1462" y="1223"/>
                  </a:cubicBezTo>
                  <a:cubicBezTo>
                    <a:pt x="1393" y="1383"/>
                    <a:pt x="1553" y="1497"/>
                    <a:pt x="1667" y="1611"/>
                  </a:cubicBezTo>
                  <a:cubicBezTo>
                    <a:pt x="1735" y="1679"/>
                    <a:pt x="1804" y="1771"/>
                    <a:pt x="1850" y="1862"/>
                  </a:cubicBezTo>
                  <a:cubicBezTo>
                    <a:pt x="2009" y="2113"/>
                    <a:pt x="2146" y="2364"/>
                    <a:pt x="2306" y="2592"/>
                  </a:cubicBezTo>
                  <a:cubicBezTo>
                    <a:pt x="2489" y="2843"/>
                    <a:pt x="2831" y="2889"/>
                    <a:pt x="3082" y="3026"/>
                  </a:cubicBezTo>
                  <a:cubicBezTo>
                    <a:pt x="3105" y="3049"/>
                    <a:pt x="3151" y="3094"/>
                    <a:pt x="3173" y="3117"/>
                  </a:cubicBezTo>
                  <a:cubicBezTo>
                    <a:pt x="3242" y="3158"/>
                    <a:pt x="3269" y="3167"/>
                    <a:pt x="3310" y="3167"/>
                  </a:cubicBezTo>
                  <a:cubicBezTo>
                    <a:pt x="3337" y="3167"/>
                    <a:pt x="3370" y="3163"/>
                    <a:pt x="3424" y="3163"/>
                  </a:cubicBezTo>
                  <a:cubicBezTo>
                    <a:pt x="3516" y="3163"/>
                    <a:pt x="3630" y="3026"/>
                    <a:pt x="3584" y="2935"/>
                  </a:cubicBezTo>
                  <a:cubicBezTo>
                    <a:pt x="3561" y="2843"/>
                    <a:pt x="3402" y="2821"/>
                    <a:pt x="3356" y="2706"/>
                  </a:cubicBezTo>
                  <a:cubicBezTo>
                    <a:pt x="3411" y="2670"/>
                    <a:pt x="3473" y="2659"/>
                    <a:pt x="3536" y="2659"/>
                  </a:cubicBezTo>
                  <a:cubicBezTo>
                    <a:pt x="3632" y="2659"/>
                    <a:pt x="3730" y="2684"/>
                    <a:pt x="3813" y="2684"/>
                  </a:cubicBezTo>
                  <a:cubicBezTo>
                    <a:pt x="3813" y="2569"/>
                    <a:pt x="3835" y="2478"/>
                    <a:pt x="3744" y="2387"/>
                  </a:cubicBezTo>
                  <a:cubicBezTo>
                    <a:pt x="3698" y="2296"/>
                    <a:pt x="3607" y="2273"/>
                    <a:pt x="3516" y="2227"/>
                  </a:cubicBezTo>
                  <a:cubicBezTo>
                    <a:pt x="3356" y="2090"/>
                    <a:pt x="3173" y="1976"/>
                    <a:pt x="3036" y="1816"/>
                  </a:cubicBezTo>
                  <a:cubicBezTo>
                    <a:pt x="2854" y="1611"/>
                    <a:pt x="2694" y="1405"/>
                    <a:pt x="2466" y="1200"/>
                  </a:cubicBezTo>
                  <a:cubicBezTo>
                    <a:pt x="2306" y="1040"/>
                    <a:pt x="2169" y="880"/>
                    <a:pt x="1987" y="743"/>
                  </a:cubicBezTo>
                  <a:cubicBezTo>
                    <a:pt x="1713" y="470"/>
                    <a:pt x="1439" y="104"/>
                    <a:pt x="1051" y="13"/>
                  </a:cubicBezTo>
                  <a:cubicBezTo>
                    <a:pt x="990" y="5"/>
                    <a:pt x="921" y="0"/>
                    <a:pt x="85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3950075" y="2995000"/>
              <a:ext cx="62375" cy="45900"/>
            </a:xfrm>
            <a:custGeom>
              <a:rect b="b" l="l" r="r" t="t"/>
              <a:pathLst>
                <a:path extrusionOk="0" h="1836" w="2495">
                  <a:moveTo>
                    <a:pt x="805" y="0"/>
                  </a:moveTo>
                  <a:cubicBezTo>
                    <a:pt x="633" y="0"/>
                    <a:pt x="461" y="39"/>
                    <a:pt x="343" y="104"/>
                  </a:cubicBezTo>
                  <a:cubicBezTo>
                    <a:pt x="1" y="263"/>
                    <a:pt x="92" y="720"/>
                    <a:pt x="434" y="788"/>
                  </a:cubicBezTo>
                  <a:cubicBezTo>
                    <a:pt x="777" y="880"/>
                    <a:pt x="1553" y="697"/>
                    <a:pt x="1461" y="1268"/>
                  </a:cubicBezTo>
                  <a:lnTo>
                    <a:pt x="1005" y="1268"/>
                  </a:lnTo>
                  <a:cubicBezTo>
                    <a:pt x="1005" y="1473"/>
                    <a:pt x="1279" y="1770"/>
                    <a:pt x="1461" y="1815"/>
                  </a:cubicBezTo>
                  <a:cubicBezTo>
                    <a:pt x="1553" y="1831"/>
                    <a:pt x="1647" y="1836"/>
                    <a:pt x="1738" y="1836"/>
                  </a:cubicBezTo>
                  <a:cubicBezTo>
                    <a:pt x="1920" y="1836"/>
                    <a:pt x="2093" y="1815"/>
                    <a:pt x="2215" y="1815"/>
                  </a:cubicBezTo>
                  <a:cubicBezTo>
                    <a:pt x="2237" y="1821"/>
                    <a:pt x="2257" y="1823"/>
                    <a:pt x="2275" y="1823"/>
                  </a:cubicBezTo>
                  <a:cubicBezTo>
                    <a:pt x="2494" y="1823"/>
                    <a:pt x="2390" y="1464"/>
                    <a:pt x="2306" y="1359"/>
                  </a:cubicBezTo>
                  <a:cubicBezTo>
                    <a:pt x="2192" y="1245"/>
                    <a:pt x="2078" y="1154"/>
                    <a:pt x="1964" y="1039"/>
                  </a:cubicBezTo>
                  <a:cubicBezTo>
                    <a:pt x="1735" y="766"/>
                    <a:pt x="1553" y="400"/>
                    <a:pt x="1302" y="172"/>
                  </a:cubicBezTo>
                  <a:cubicBezTo>
                    <a:pt x="1192" y="51"/>
                    <a:pt x="999" y="0"/>
                    <a:pt x="80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3902725" y="2994925"/>
              <a:ext cx="42825" cy="18925"/>
            </a:xfrm>
            <a:custGeom>
              <a:rect b="b" l="l" r="r" t="t"/>
              <a:pathLst>
                <a:path extrusionOk="0" h="757" w="1713">
                  <a:moveTo>
                    <a:pt x="796" y="1"/>
                  </a:moveTo>
                  <a:cubicBezTo>
                    <a:pt x="647" y="1"/>
                    <a:pt x="497" y="35"/>
                    <a:pt x="365" y="107"/>
                  </a:cubicBezTo>
                  <a:cubicBezTo>
                    <a:pt x="0" y="289"/>
                    <a:pt x="548" y="381"/>
                    <a:pt x="662" y="449"/>
                  </a:cubicBezTo>
                  <a:cubicBezTo>
                    <a:pt x="906" y="530"/>
                    <a:pt x="987" y="757"/>
                    <a:pt x="1163" y="757"/>
                  </a:cubicBezTo>
                  <a:cubicBezTo>
                    <a:pt x="1185" y="757"/>
                    <a:pt x="1208" y="753"/>
                    <a:pt x="1233" y="746"/>
                  </a:cubicBezTo>
                  <a:cubicBezTo>
                    <a:pt x="1461" y="746"/>
                    <a:pt x="1712" y="723"/>
                    <a:pt x="1666" y="449"/>
                  </a:cubicBezTo>
                  <a:cubicBezTo>
                    <a:pt x="1644" y="244"/>
                    <a:pt x="1347" y="152"/>
                    <a:pt x="1187" y="84"/>
                  </a:cubicBezTo>
                  <a:cubicBezTo>
                    <a:pt x="1067" y="29"/>
                    <a:pt x="932" y="1"/>
                    <a:pt x="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4098300" y="3014050"/>
              <a:ext cx="22050" cy="12750"/>
            </a:xfrm>
            <a:custGeom>
              <a:rect b="b" l="l" r="r" t="t"/>
              <a:pathLst>
                <a:path extrusionOk="0" h="510" w="882">
                  <a:moveTo>
                    <a:pt x="507" y="0"/>
                  </a:moveTo>
                  <a:cubicBezTo>
                    <a:pt x="493" y="0"/>
                    <a:pt x="478" y="1"/>
                    <a:pt x="463" y="4"/>
                  </a:cubicBezTo>
                  <a:cubicBezTo>
                    <a:pt x="417" y="26"/>
                    <a:pt x="280" y="72"/>
                    <a:pt x="257" y="95"/>
                  </a:cubicBezTo>
                  <a:cubicBezTo>
                    <a:pt x="0" y="202"/>
                    <a:pt x="306" y="510"/>
                    <a:pt x="533" y="510"/>
                  </a:cubicBezTo>
                  <a:cubicBezTo>
                    <a:pt x="548" y="510"/>
                    <a:pt x="563" y="509"/>
                    <a:pt x="577" y="506"/>
                  </a:cubicBezTo>
                  <a:cubicBezTo>
                    <a:pt x="881" y="419"/>
                    <a:pt x="792" y="0"/>
                    <a:pt x="50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4113425" y="3003275"/>
              <a:ext cx="6150" cy="5350"/>
            </a:xfrm>
            <a:custGeom>
              <a:rect b="b" l="l" r="r" t="t"/>
              <a:pathLst>
                <a:path extrusionOk="0" h="214" w="246">
                  <a:moveTo>
                    <a:pt x="86" y="1"/>
                  </a:moveTo>
                  <a:lnTo>
                    <a:pt x="86" y="1"/>
                  </a:lnTo>
                  <a:cubicBezTo>
                    <a:pt x="25" y="62"/>
                    <a:pt x="0" y="214"/>
                    <a:pt x="109" y="214"/>
                  </a:cubicBezTo>
                  <a:cubicBezTo>
                    <a:pt x="122" y="214"/>
                    <a:pt x="137" y="211"/>
                    <a:pt x="154" y="206"/>
                  </a:cubicBezTo>
                  <a:cubicBezTo>
                    <a:pt x="240" y="185"/>
                    <a:pt x="245" y="22"/>
                    <a:pt x="131" y="22"/>
                  </a:cubicBezTo>
                  <a:cubicBezTo>
                    <a:pt x="124" y="22"/>
                    <a:pt x="117" y="22"/>
                    <a:pt x="109" y="24"/>
                  </a:cubicBezTo>
                  <a:lnTo>
                    <a:pt x="8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3504425" y="2122225"/>
              <a:ext cx="731575" cy="600525"/>
            </a:xfrm>
            <a:custGeom>
              <a:rect b="b" l="l" r="r" t="t"/>
              <a:pathLst>
                <a:path extrusionOk="0" h="24021" w="29263">
                  <a:moveTo>
                    <a:pt x="17872" y="1"/>
                  </a:moveTo>
                  <a:cubicBezTo>
                    <a:pt x="17439" y="1"/>
                    <a:pt x="17553" y="708"/>
                    <a:pt x="17393" y="1073"/>
                  </a:cubicBezTo>
                  <a:cubicBezTo>
                    <a:pt x="17302" y="1347"/>
                    <a:pt x="17233" y="1507"/>
                    <a:pt x="17256" y="1850"/>
                  </a:cubicBezTo>
                  <a:cubicBezTo>
                    <a:pt x="17279" y="2238"/>
                    <a:pt x="17370" y="2192"/>
                    <a:pt x="17553" y="2489"/>
                  </a:cubicBezTo>
                  <a:cubicBezTo>
                    <a:pt x="17712" y="2740"/>
                    <a:pt x="17690" y="2899"/>
                    <a:pt x="17895" y="3082"/>
                  </a:cubicBezTo>
                  <a:cubicBezTo>
                    <a:pt x="18101" y="3265"/>
                    <a:pt x="18260" y="3242"/>
                    <a:pt x="18489" y="3333"/>
                  </a:cubicBezTo>
                  <a:cubicBezTo>
                    <a:pt x="18762" y="3470"/>
                    <a:pt x="19424" y="3653"/>
                    <a:pt x="19447" y="3995"/>
                  </a:cubicBezTo>
                  <a:cubicBezTo>
                    <a:pt x="19470" y="4201"/>
                    <a:pt x="19150" y="4474"/>
                    <a:pt x="19082" y="4680"/>
                  </a:cubicBezTo>
                  <a:cubicBezTo>
                    <a:pt x="19014" y="4908"/>
                    <a:pt x="19082" y="5159"/>
                    <a:pt x="18922" y="5342"/>
                  </a:cubicBezTo>
                  <a:cubicBezTo>
                    <a:pt x="18782" y="5511"/>
                    <a:pt x="18649" y="5574"/>
                    <a:pt x="18519" y="5574"/>
                  </a:cubicBezTo>
                  <a:cubicBezTo>
                    <a:pt x="18139" y="5574"/>
                    <a:pt x="17790" y="5033"/>
                    <a:pt x="17416" y="4999"/>
                  </a:cubicBezTo>
                  <a:cubicBezTo>
                    <a:pt x="17400" y="4998"/>
                    <a:pt x="17384" y="4998"/>
                    <a:pt x="17368" y="4998"/>
                  </a:cubicBezTo>
                  <a:cubicBezTo>
                    <a:pt x="17004" y="4998"/>
                    <a:pt x="16489" y="5236"/>
                    <a:pt x="16183" y="5433"/>
                  </a:cubicBezTo>
                  <a:cubicBezTo>
                    <a:pt x="15635" y="5753"/>
                    <a:pt x="15202" y="6483"/>
                    <a:pt x="14859" y="7008"/>
                  </a:cubicBezTo>
                  <a:cubicBezTo>
                    <a:pt x="14654" y="7305"/>
                    <a:pt x="14768" y="7601"/>
                    <a:pt x="14494" y="7784"/>
                  </a:cubicBezTo>
                  <a:cubicBezTo>
                    <a:pt x="14403" y="7830"/>
                    <a:pt x="14220" y="7784"/>
                    <a:pt x="14129" y="7853"/>
                  </a:cubicBezTo>
                  <a:cubicBezTo>
                    <a:pt x="14015" y="7921"/>
                    <a:pt x="14015" y="8035"/>
                    <a:pt x="13946" y="8126"/>
                  </a:cubicBezTo>
                  <a:cubicBezTo>
                    <a:pt x="13855" y="8218"/>
                    <a:pt x="13718" y="8560"/>
                    <a:pt x="13558" y="8560"/>
                  </a:cubicBezTo>
                  <a:cubicBezTo>
                    <a:pt x="13307" y="8560"/>
                    <a:pt x="13307" y="7967"/>
                    <a:pt x="13193" y="7761"/>
                  </a:cubicBezTo>
                  <a:cubicBezTo>
                    <a:pt x="12828" y="7236"/>
                    <a:pt x="12257" y="7624"/>
                    <a:pt x="11869" y="7191"/>
                  </a:cubicBezTo>
                  <a:cubicBezTo>
                    <a:pt x="11664" y="6985"/>
                    <a:pt x="11641" y="6803"/>
                    <a:pt x="11367" y="6620"/>
                  </a:cubicBezTo>
                  <a:cubicBezTo>
                    <a:pt x="10842" y="7076"/>
                    <a:pt x="10637" y="7213"/>
                    <a:pt x="9929" y="7213"/>
                  </a:cubicBezTo>
                  <a:cubicBezTo>
                    <a:pt x="9495" y="7213"/>
                    <a:pt x="9632" y="7213"/>
                    <a:pt x="9450" y="6917"/>
                  </a:cubicBezTo>
                  <a:cubicBezTo>
                    <a:pt x="9328" y="6694"/>
                    <a:pt x="9350" y="6544"/>
                    <a:pt x="9088" y="6544"/>
                  </a:cubicBezTo>
                  <a:cubicBezTo>
                    <a:pt x="9054" y="6544"/>
                    <a:pt x="9015" y="6546"/>
                    <a:pt x="8970" y="6552"/>
                  </a:cubicBezTo>
                  <a:cubicBezTo>
                    <a:pt x="8651" y="6597"/>
                    <a:pt x="8537" y="6825"/>
                    <a:pt x="8491" y="7099"/>
                  </a:cubicBezTo>
                  <a:cubicBezTo>
                    <a:pt x="8445" y="7282"/>
                    <a:pt x="8537" y="7510"/>
                    <a:pt x="8491" y="7670"/>
                  </a:cubicBezTo>
                  <a:cubicBezTo>
                    <a:pt x="8445" y="7807"/>
                    <a:pt x="8286" y="7830"/>
                    <a:pt x="8240" y="7967"/>
                  </a:cubicBezTo>
                  <a:cubicBezTo>
                    <a:pt x="8103" y="8355"/>
                    <a:pt x="8377" y="8355"/>
                    <a:pt x="8514" y="8629"/>
                  </a:cubicBezTo>
                  <a:cubicBezTo>
                    <a:pt x="8651" y="8857"/>
                    <a:pt x="8605" y="9222"/>
                    <a:pt x="8605" y="9519"/>
                  </a:cubicBezTo>
                  <a:cubicBezTo>
                    <a:pt x="8605" y="10083"/>
                    <a:pt x="8255" y="10688"/>
                    <a:pt x="7613" y="10688"/>
                  </a:cubicBezTo>
                  <a:cubicBezTo>
                    <a:pt x="7579" y="10688"/>
                    <a:pt x="7545" y="10686"/>
                    <a:pt x="7510" y="10683"/>
                  </a:cubicBezTo>
                  <a:lnTo>
                    <a:pt x="7510" y="10683"/>
                  </a:lnTo>
                  <a:cubicBezTo>
                    <a:pt x="7441" y="11048"/>
                    <a:pt x="7715" y="11505"/>
                    <a:pt x="7578" y="11847"/>
                  </a:cubicBezTo>
                  <a:cubicBezTo>
                    <a:pt x="7508" y="12057"/>
                    <a:pt x="7379" y="12130"/>
                    <a:pt x="7221" y="12130"/>
                  </a:cubicBezTo>
                  <a:cubicBezTo>
                    <a:pt x="7069" y="12130"/>
                    <a:pt x="6890" y="12062"/>
                    <a:pt x="6711" y="11984"/>
                  </a:cubicBezTo>
                  <a:cubicBezTo>
                    <a:pt x="6446" y="11873"/>
                    <a:pt x="6301" y="11838"/>
                    <a:pt x="6134" y="11838"/>
                  </a:cubicBezTo>
                  <a:cubicBezTo>
                    <a:pt x="6028" y="11838"/>
                    <a:pt x="5912" y="11852"/>
                    <a:pt x="5752" y="11870"/>
                  </a:cubicBezTo>
                  <a:cubicBezTo>
                    <a:pt x="5615" y="11870"/>
                    <a:pt x="5478" y="11870"/>
                    <a:pt x="5341" y="11847"/>
                  </a:cubicBezTo>
                  <a:cubicBezTo>
                    <a:pt x="5273" y="11847"/>
                    <a:pt x="5204" y="11824"/>
                    <a:pt x="5136" y="11801"/>
                  </a:cubicBezTo>
                  <a:cubicBezTo>
                    <a:pt x="5067" y="11801"/>
                    <a:pt x="4976" y="11778"/>
                    <a:pt x="4907" y="11756"/>
                  </a:cubicBezTo>
                  <a:cubicBezTo>
                    <a:pt x="4862" y="11756"/>
                    <a:pt x="4816" y="11756"/>
                    <a:pt x="4771" y="11733"/>
                  </a:cubicBezTo>
                  <a:lnTo>
                    <a:pt x="4679" y="11733"/>
                  </a:lnTo>
                  <a:cubicBezTo>
                    <a:pt x="4611" y="11710"/>
                    <a:pt x="4542" y="11687"/>
                    <a:pt x="4474" y="11687"/>
                  </a:cubicBezTo>
                  <a:cubicBezTo>
                    <a:pt x="4428" y="11893"/>
                    <a:pt x="4519" y="12189"/>
                    <a:pt x="4451" y="12372"/>
                  </a:cubicBezTo>
                  <a:cubicBezTo>
                    <a:pt x="4314" y="12692"/>
                    <a:pt x="3926" y="12646"/>
                    <a:pt x="3675" y="12806"/>
                  </a:cubicBezTo>
                  <a:cubicBezTo>
                    <a:pt x="3401" y="12965"/>
                    <a:pt x="3401" y="13285"/>
                    <a:pt x="3127" y="13468"/>
                  </a:cubicBezTo>
                  <a:cubicBezTo>
                    <a:pt x="2990" y="13559"/>
                    <a:pt x="2853" y="13582"/>
                    <a:pt x="2693" y="13582"/>
                  </a:cubicBezTo>
                  <a:cubicBezTo>
                    <a:pt x="2511" y="13605"/>
                    <a:pt x="2305" y="13582"/>
                    <a:pt x="2123" y="13673"/>
                  </a:cubicBezTo>
                  <a:cubicBezTo>
                    <a:pt x="1826" y="13810"/>
                    <a:pt x="1689" y="14335"/>
                    <a:pt x="1392" y="14563"/>
                  </a:cubicBezTo>
                  <a:cubicBezTo>
                    <a:pt x="799" y="15020"/>
                    <a:pt x="0" y="15408"/>
                    <a:pt x="365" y="16344"/>
                  </a:cubicBezTo>
                  <a:cubicBezTo>
                    <a:pt x="388" y="16412"/>
                    <a:pt x="411" y="16458"/>
                    <a:pt x="457" y="16503"/>
                  </a:cubicBezTo>
                  <a:cubicBezTo>
                    <a:pt x="662" y="16732"/>
                    <a:pt x="1118" y="16709"/>
                    <a:pt x="1370" y="17005"/>
                  </a:cubicBezTo>
                  <a:cubicBezTo>
                    <a:pt x="1575" y="17257"/>
                    <a:pt x="1484" y="17645"/>
                    <a:pt x="1507" y="17941"/>
                  </a:cubicBezTo>
                  <a:cubicBezTo>
                    <a:pt x="1570" y="18783"/>
                    <a:pt x="2118" y="19276"/>
                    <a:pt x="2919" y="19276"/>
                  </a:cubicBezTo>
                  <a:cubicBezTo>
                    <a:pt x="2987" y="19276"/>
                    <a:pt x="3056" y="19272"/>
                    <a:pt x="3127" y="19265"/>
                  </a:cubicBezTo>
                  <a:cubicBezTo>
                    <a:pt x="3013" y="18968"/>
                    <a:pt x="2556" y="18877"/>
                    <a:pt x="2534" y="18580"/>
                  </a:cubicBezTo>
                  <a:cubicBezTo>
                    <a:pt x="2573" y="18561"/>
                    <a:pt x="2611" y="18552"/>
                    <a:pt x="2650" y="18552"/>
                  </a:cubicBezTo>
                  <a:cubicBezTo>
                    <a:pt x="2922" y="18552"/>
                    <a:pt x="3172" y="18991"/>
                    <a:pt x="3492" y="18991"/>
                  </a:cubicBezTo>
                  <a:cubicBezTo>
                    <a:pt x="3515" y="18993"/>
                    <a:pt x="3537" y="18993"/>
                    <a:pt x="3559" y="18993"/>
                  </a:cubicBezTo>
                  <a:cubicBezTo>
                    <a:pt x="3871" y="18993"/>
                    <a:pt x="4130" y="18850"/>
                    <a:pt x="4428" y="18786"/>
                  </a:cubicBezTo>
                  <a:cubicBezTo>
                    <a:pt x="4617" y="18723"/>
                    <a:pt x="4997" y="18506"/>
                    <a:pt x="5235" y="18506"/>
                  </a:cubicBezTo>
                  <a:cubicBezTo>
                    <a:pt x="5257" y="18506"/>
                    <a:pt x="5277" y="18508"/>
                    <a:pt x="5296" y="18512"/>
                  </a:cubicBezTo>
                  <a:cubicBezTo>
                    <a:pt x="5798" y="18603"/>
                    <a:pt x="5227" y="18991"/>
                    <a:pt x="5752" y="19242"/>
                  </a:cubicBezTo>
                  <a:cubicBezTo>
                    <a:pt x="5432" y="19288"/>
                    <a:pt x="5296" y="19493"/>
                    <a:pt x="5318" y="19813"/>
                  </a:cubicBezTo>
                  <a:cubicBezTo>
                    <a:pt x="5501" y="19927"/>
                    <a:pt x="5729" y="19859"/>
                    <a:pt x="5912" y="19927"/>
                  </a:cubicBezTo>
                  <a:cubicBezTo>
                    <a:pt x="6140" y="20041"/>
                    <a:pt x="6231" y="20292"/>
                    <a:pt x="6437" y="20406"/>
                  </a:cubicBezTo>
                  <a:cubicBezTo>
                    <a:pt x="6557" y="20473"/>
                    <a:pt x="6647" y="20502"/>
                    <a:pt x="6714" y="20502"/>
                  </a:cubicBezTo>
                  <a:cubicBezTo>
                    <a:pt x="6990" y="20502"/>
                    <a:pt x="6897" y="20020"/>
                    <a:pt x="7099" y="19745"/>
                  </a:cubicBezTo>
                  <a:cubicBezTo>
                    <a:pt x="7148" y="19742"/>
                    <a:pt x="7196" y="19740"/>
                    <a:pt x="7244" y="19740"/>
                  </a:cubicBezTo>
                  <a:cubicBezTo>
                    <a:pt x="7974" y="19740"/>
                    <a:pt x="8559" y="20054"/>
                    <a:pt x="9244" y="20247"/>
                  </a:cubicBezTo>
                  <a:cubicBezTo>
                    <a:pt x="9432" y="20296"/>
                    <a:pt x="9599" y="20315"/>
                    <a:pt x="9761" y="20315"/>
                  </a:cubicBezTo>
                  <a:cubicBezTo>
                    <a:pt x="10051" y="20315"/>
                    <a:pt x="10322" y="20252"/>
                    <a:pt x="10659" y="20178"/>
                  </a:cubicBezTo>
                  <a:cubicBezTo>
                    <a:pt x="10810" y="20150"/>
                    <a:pt x="10972" y="20130"/>
                    <a:pt x="11132" y="20130"/>
                  </a:cubicBezTo>
                  <a:cubicBezTo>
                    <a:pt x="11362" y="20130"/>
                    <a:pt x="11590" y="20171"/>
                    <a:pt x="11778" y="20292"/>
                  </a:cubicBezTo>
                  <a:cubicBezTo>
                    <a:pt x="12097" y="20498"/>
                    <a:pt x="12143" y="20863"/>
                    <a:pt x="12371" y="21114"/>
                  </a:cubicBezTo>
                  <a:cubicBezTo>
                    <a:pt x="12539" y="21297"/>
                    <a:pt x="12655" y="21307"/>
                    <a:pt x="12816" y="21307"/>
                  </a:cubicBezTo>
                  <a:cubicBezTo>
                    <a:pt x="12836" y="21307"/>
                    <a:pt x="12857" y="21307"/>
                    <a:pt x="12879" y="21307"/>
                  </a:cubicBezTo>
                  <a:cubicBezTo>
                    <a:pt x="12943" y="21307"/>
                    <a:pt x="13016" y="21308"/>
                    <a:pt x="13102" y="21319"/>
                  </a:cubicBezTo>
                  <a:cubicBezTo>
                    <a:pt x="13481" y="21386"/>
                    <a:pt x="13926" y="21868"/>
                    <a:pt x="14287" y="21868"/>
                  </a:cubicBezTo>
                  <a:cubicBezTo>
                    <a:pt x="14295" y="21868"/>
                    <a:pt x="14303" y="21868"/>
                    <a:pt x="14312" y="21867"/>
                  </a:cubicBezTo>
                  <a:cubicBezTo>
                    <a:pt x="14671" y="21818"/>
                    <a:pt x="14691" y="21489"/>
                    <a:pt x="14882" y="21489"/>
                  </a:cubicBezTo>
                  <a:cubicBezTo>
                    <a:pt x="14959" y="21489"/>
                    <a:pt x="15062" y="21542"/>
                    <a:pt x="15225" y="21685"/>
                  </a:cubicBezTo>
                  <a:cubicBezTo>
                    <a:pt x="15521" y="21959"/>
                    <a:pt x="15727" y="22301"/>
                    <a:pt x="16069" y="22529"/>
                  </a:cubicBezTo>
                  <a:cubicBezTo>
                    <a:pt x="16326" y="22683"/>
                    <a:pt x="16588" y="22731"/>
                    <a:pt x="16851" y="22731"/>
                  </a:cubicBezTo>
                  <a:cubicBezTo>
                    <a:pt x="17278" y="22731"/>
                    <a:pt x="17708" y="22606"/>
                    <a:pt x="18124" y="22606"/>
                  </a:cubicBezTo>
                  <a:cubicBezTo>
                    <a:pt x="18365" y="22606"/>
                    <a:pt x="18602" y="22648"/>
                    <a:pt x="18831" y="22780"/>
                  </a:cubicBezTo>
                  <a:cubicBezTo>
                    <a:pt x="19265" y="23031"/>
                    <a:pt x="19607" y="23374"/>
                    <a:pt x="20041" y="23625"/>
                  </a:cubicBezTo>
                  <a:cubicBezTo>
                    <a:pt x="20611" y="23922"/>
                    <a:pt x="21136" y="23990"/>
                    <a:pt x="21775" y="24013"/>
                  </a:cubicBezTo>
                  <a:cubicBezTo>
                    <a:pt x="21863" y="24018"/>
                    <a:pt x="21951" y="24021"/>
                    <a:pt x="22038" y="24021"/>
                  </a:cubicBezTo>
                  <a:cubicBezTo>
                    <a:pt x="22721" y="24021"/>
                    <a:pt x="23385" y="23865"/>
                    <a:pt x="24012" y="23602"/>
                  </a:cubicBezTo>
                  <a:cubicBezTo>
                    <a:pt x="24583" y="23351"/>
                    <a:pt x="24834" y="23168"/>
                    <a:pt x="25405" y="23077"/>
                  </a:cubicBezTo>
                  <a:cubicBezTo>
                    <a:pt x="26204" y="22963"/>
                    <a:pt x="27162" y="22894"/>
                    <a:pt x="27893" y="22598"/>
                  </a:cubicBezTo>
                  <a:cubicBezTo>
                    <a:pt x="28075" y="22529"/>
                    <a:pt x="28235" y="22438"/>
                    <a:pt x="28418" y="22347"/>
                  </a:cubicBezTo>
                  <a:cubicBezTo>
                    <a:pt x="28418" y="22141"/>
                    <a:pt x="28463" y="21936"/>
                    <a:pt x="28418" y="21707"/>
                  </a:cubicBezTo>
                  <a:cubicBezTo>
                    <a:pt x="28372" y="21388"/>
                    <a:pt x="28189" y="21114"/>
                    <a:pt x="28235" y="20794"/>
                  </a:cubicBezTo>
                  <a:cubicBezTo>
                    <a:pt x="28281" y="20543"/>
                    <a:pt x="28463" y="20315"/>
                    <a:pt x="28418" y="20064"/>
                  </a:cubicBezTo>
                  <a:cubicBezTo>
                    <a:pt x="28326" y="19676"/>
                    <a:pt x="27687" y="19539"/>
                    <a:pt x="27368" y="19425"/>
                  </a:cubicBezTo>
                  <a:cubicBezTo>
                    <a:pt x="27246" y="19371"/>
                    <a:pt x="27061" y="19285"/>
                    <a:pt x="26906" y="19285"/>
                  </a:cubicBezTo>
                  <a:cubicBezTo>
                    <a:pt x="26799" y="19285"/>
                    <a:pt x="26707" y="19326"/>
                    <a:pt x="26660" y="19448"/>
                  </a:cubicBezTo>
                  <a:cubicBezTo>
                    <a:pt x="26569" y="19653"/>
                    <a:pt x="26592" y="19950"/>
                    <a:pt x="26523" y="20178"/>
                  </a:cubicBezTo>
                  <a:cubicBezTo>
                    <a:pt x="26455" y="20452"/>
                    <a:pt x="26386" y="20635"/>
                    <a:pt x="26089" y="20703"/>
                  </a:cubicBezTo>
                  <a:cubicBezTo>
                    <a:pt x="25861" y="20749"/>
                    <a:pt x="25587" y="20726"/>
                    <a:pt x="25336" y="20772"/>
                  </a:cubicBezTo>
                  <a:cubicBezTo>
                    <a:pt x="25309" y="20774"/>
                    <a:pt x="25281" y="20776"/>
                    <a:pt x="25251" y="20776"/>
                  </a:cubicBezTo>
                  <a:cubicBezTo>
                    <a:pt x="25032" y="20776"/>
                    <a:pt x="24763" y="20696"/>
                    <a:pt x="24743" y="20475"/>
                  </a:cubicBezTo>
                  <a:cubicBezTo>
                    <a:pt x="24697" y="20155"/>
                    <a:pt x="25017" y="19790"/>
                    <a:pt x="25108" y="19493"/>
                  </a:cubicBezTo>
                  <a:cubicBezTo>
                    <a:pt x="25222" y="19151"/>
                    <a:pt x="25108" y="18946"/>
                    <a:pt x="24857" y="18740"/>
                  </a:cubicBezTo>
                  <a:cubicBezTo>
                    <a:pt x="24629" y="18558"/>
                    <a:pt x="24469" y="18512"/>
                    <a:pt x="24606" y="18215"/>
                  </a:cubicBezTo>
                  <a:cubicBezTo>
                    <a:pt x="24811" y="17804"/>
                    <a:pt x="25268" y="17485"/>
                    <a:pt x="25313" y="17005"/>
                  </a:cubicBezTo>
                  <a:cubicBezTo>
                    <a:pt x="25336" y="16526"/>
                    <a:pt x="25131" y="15910"/>
                    <a:pt x="25359" y="15476"/>
                  </a:cubicBezTo>
                  <a:cubicBezTo>
                    <a:pt x="25587" y="15020"/>
                    <a:pt x="25998" y="14654"/>
                    <a:pt x="26204" y="14175"/>
                  </a:cubicBezTo>
                  <a:cubicBezTo>
                    <a:pt x="26318" y="13947"/>
                    <a:pt x="26386" y="13696"/>
                    <a:pt x="26409" y="13422"/>
                  </a:cubicBezTo>
                  <a:cubicBezTo>
                    <a:pt x="26428" y="13248"/>
                    <a:pt x="26480" y="13009"/>
                    <a:pt x="26662" y="13009"/>
                  </a:cubicBezTo>
                  <a:cubicBezTo>
                    <a:pt x="26695" y="13009"/>
                    <a:pt x="26732" y="13016"/>
                    <a:pt x="26774" y="13034"/>
                  </a:cubicBezTo>
                  <a:cubicBezTo>
                    <a:pt x="26925" y="13084"/>
                    <a:pt x="27064" y="13159"/>
                    <a:pt x="27217" y="13159"/>
                  </a:cubicBezTo>
                  <a:cubicBezTo>
                    <a:pt x="27273" y="13159"/>
                    <a:pt x="27330" y="13149"/>
                    <a:pt x="27390" y="13125"/>
                  </a:cubicBezTo>
                  <a:cubicBezTo>
                    <a:pt x="27573" y="13057"/>
                    <a:pt x="27687" y="12806"/>
                    <a:pt x="27801" y="12669"/>
                  </a:cubicBezTo>
                  <a:cubicBezTo>
                    <a:pt x="28098" y="12281"/>
                    <a:pt x="28326" y="12007"/>
                    <a:pt x="28349" y="11505"/>
                  </a:cubicBezTo>
                  <a:cubicBezTo>
                    <a:pt x="28372" y="11071"/>
                    <a:pt x="28303" y="10637"/>
                    <a:pt x="27938" y="10363"/>
                  </a:cubicBezTo>
                  <a:cubicBezTo>
                    <a:pt x="27619" y="10135"/>
                    <a:pt x="27276" y="9952"/>
                    <a:pt x="27002" y="9701"/>
                  </a:cubicBezTo>
                  <a:cubicBezTo>
                    <a:pt x="26843" y="9587"/>
                    <a:pt x="26751" y="9427"/>
                    <a:pt x="26637" y="9291"/>
                  </a:cubicBezTo>
                  <a:cubicBezTo>
                    <a:pt x="26500" y="9154"/>
                    <a:pt x="26295" y="9085"/>
                    <a:pt x="26249" y="8903"/>
                  </a:cubicBezTo>
                  <a:cubicBezTo>
                    <a:pt x="26181" y="8697"/>
                    <a:pt x="26295" y="8446"/>
                    <a:pt x="26363" y="8263"/>
                  </a:cubicBezTo>
                  <a:cubicBezTo>
                    <a:pt x="26432" y="8058"/>
                    <a:pt x="26432" y="7898"/>
                    <a:pt x="26432" y="7670"/>
                  </a:cubicBezTo>
                  <a:cubicBezTo>
                    <a:pt x="26432" y="7305"/>
                    <a:pt x="26569" y="6940"/>
                    <a:pt x="26660" y="6597"/>
                  </a:cubicBezTo>
                  <a:cubicBezTo>
                    <a:pt x="26751" y="6232"/>
                    <a:pt x="26865" y="5821"/>
                    <a:pt x="27094" y="5479"/>
                  </a:cubicBezTo>
                  <a:cubicBezTo>
                    <a:pt x="27231" y="5296"/>
                    <a:pt x="27413" y="5205"/>
                    <a:pt x="27596" y="5045"/>
                  </a:cubicBezTo>
                  <a:cubicBezTo>
                    <a:pt x="27710" y="4908"/>
                    <a:pt x="27778" y="4748"/>
                    <a:pt x="27847" y="4589"/>
                  </a:cubicBezTo>
                  <a:cubicBezTo>
                    <a:pt x="27961" y="4360"/>
                    <a:pt x="28349" y="3881"/>
                    <a:pt x="28212" y="3653"/>
                  </a:cubicBezTo>
                  <a:cubicBezTo>
                    <a:pt x="28372" y="3493"/>
                    <a:pt x="28303" y="3196"/>
                    <a:pt x="28372" y="2991"/>
                  </a:cubicBezTo>
                  <a:cubicBezTo>
                    <a:pt x="28440" y="2763"/>
                    <a:pt x="28691" y="2694"/>
                    <a:pt x="28874" y="2557"/>
                  </a:cubicBezTo>
                  <a:cubicBezTo>
                    <a:pt x="29034" y="2420"/>
                    <a:pt x="29102" y="2215"/>
                    <a:pt x="29171" y="2009"/>
                  </a:cubicBezTo>
                  <a:cubicBezTo>
                    <a:pt x="29194" y="1895"/>
                    <a:pt x="29262" y="1758"/>
                    <a:pt x="29262" y="1644"/>
                  </a:cubicBezTo>
                  <a:cubicBezTo>
                    <a:pt x="29262" y="1553"/>
                    <a:pt x="29216" y="1484"/>
                    <a:pt x="29194" y="1393"/>
                  </a:cubicBezTo>
                  <a:cubicBezTo>
                    <a:pt x="29034" y="1347"/>
                    <a:pt x="28806" y="1347"/>
                    <a:pt x="28646" y="1302"/>
                  </a:cubicBezTo>
                  <a:cubicBezTo>
                    <a:pt x="28372" y="1210"/>
                    <a:pt x="28144" y="1005"/>
                    <a:pt x="27824" y="959"/>
                  </a:cubicBezTo>
                  <a:cubicBezTo>
                    <a:pt x="27743" y="950"/>
                    <a:pt x="27658" y="945"/>
                    <a:pt x="27571" y="945"/>
                  </a:cubicBezTo>
                  <a:cubicBezTo>
                    <a:pt x="27241" y="945"/>
                    <a:pt x="26881" y="1011"/>
                    <a:pt x="26592" y="1119"/>
                  </a:cubicBezTo>
                  <a:cubicBezTo>
                    <a:pt x="26204" y="1256"/>
                    <a:pt x="25884" y="1621"/>
                    <a:pt x="25473" y="1667"/>
                  </a:cubicBezTo>
                  <a:cubicBezTo>
                    <a:pt x="25403" y="1679"/>
                    <a:pt x="25344" y="1684"/>
                    <a:pt x="25293" y="1684"/>
                  </a:cubicBezTo>
                  <a:cubicBezTo>
                    <a:pt x="25047" y="1684"/>
                    <a:pt x="24992" y="1551"/>
                    <a:pt x="24766" y="1325"/>
                  </a:cubicBezTo>
                  <a:cubicBezTo>
                    <a:pt x="24671" y="1230"/>
                    <a:pt x="24577" y="1074"/>
                    <a:pt x="24405" y="1074"/>
                  </a:cubicBezTo>
                  <a:cubicBezTo>
                    <a:pt x="24369" y="1074"/>
                    <a:pt x="24330" y="1080"/>
                    <a:pt x="24286" y="1096"/>
                  </a:cubicBezTo>
                  <a:cubicBezTo>
                    <a:pt x="24126" y="1165"/>
                    <a:pt x="24081" y="1530"/>
                    <a:pt x="23921" y="1667"/>
                  </a:cubicBezTo>
                  <a:cubicBezTo>
                    <a:pt x="23738" y="1827"/>
                    <a:pt x="23487" y="1827"/>
                    <a:pt x="23236" y="1827"/>
                  </a:cubicBezTo>
                  <a:cubicBezTo>
                    <a:pt x="23220" y="1827"/>
                    <a:pt x="23204" y="1828"/>
                    <a:pt x="23188" y="1828"/>
                  </a:cubicBezTo>
                  <a:cubicBezTo>
                    <a:pt x="22777" y="1828"/>
                    <a:pt x="22411" y="1598"/>
                    <a:pt x="22011" y="1598"/>
                  </a:cubicBezTo>
                  <a:cubicBezTo>
                    <a:pt x="21941" y="1598"/>
                    <a:pt x="21870" y="1605"/>
                    <a:pt x="21798" y="1621"/>
                  </a:cubicBezTo>
                  <a:cubicBezTo>
                    <a:pt x="21593" y="1644"/>
                    <a:pt x="21433" y="1804"/>
                    <a:pt x="21228" y="1827"/>
                  </a:cubicBezTo>
                  <a:cubicBezTo>
                    <a:pt x="21182" y="1831"/>
                    <a:pt x="21142" y="1834"/>
                    <a:pt x="21105" y="1834"/>
                  </a:cubicBezTo>
                  <a:cubicBezTo>
                    <a:pt x="20791" y="1834"/>
                    <a:pt x="20768" y="1666"/>
                    <a:pt x="20543" y="1461"/>
                  </a:cubicBezTo>
                  <a:cubicBezTo>
                    <a:pt x="20246" y="1165"/>
                    <a:pt x="19698" y="1165"/>
                    <a:pt x="19310" y="936"/>
                  </a:cubicBezTo>
                  <a:cubicBezTo>
                    <a:pt x="18922" y="708"/>
                    <a:pt x="18420" y="138"/>
                    <a:pt x="17986" y="23"/>
                  </a:cubicBezTo>
                  <a:cubicBezTo>
                    <a:pt x="17941" y="1"/>
                    <a:pt x="17895" y="1"/>
                    <a:pt x="1787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4174900" y="2000325"/>
              <a:ext cx="36550" cy="75700"/>
            </a:xfrm>
            <a:custGeom>
              <a:rect b="b" l="l" r="r" t="t"/>
              <a:pathLst>
                <a:path extrusionOk="0" h="3028" w="1462">
                  <a:moveTo>
                    <a:pt x="831" y="0"/>
                  </a:moveTo>
                  <a:cubicBezTo>
                    <a:pt x="733" y="0"/>
                    <a:pt x="549" y="188"/>
                    <a:pt x="503" y="312"/>
                  </a:cubicBezTo>
                  <a:cubicBezTo>
                    <a:pt x="434" y="471"/>
                    <a:pt x="457" y="677"/>
                    <a:pt x="389" y="859"/>
                  </a:cubicBezTo>
                  <a:cubicBezTo>
                    <a:pt x="320" y="1042"/>
                    <a:pt x="206" y="1202"/>
                    <a:pt x="138" y="1362"/>
                  </a:cubicBezTo>
                  <a:cubicBezTo>
                    <a:pt x="24" y="1727"/>
                    <a:pt x="1" y="2297"/>
                    <a:pt x="298" y="2594"/>
                  </a:cubicBezTo>
                  <a:cubicBezTo>
                    <a:pt x="389" y="2685"/>
                    <a:pt x="457" y="2663"/>
                    <a:pt x="549" y="2708"/>
                  </a:cubicBezTo>
                  <a:cubicBezTo>
                    <a:pt x="663" y="2731"/>
                    <a:pt x="686" y="2800"/>
                    <a:pt x="754" y="2868"/>
                  </a:cubicBezTo>
                  <a:cubicBezTo>
                    <a:pt x="868" y="3028"/>
                    <a:pt x="1005" y="3028"/>
                    <a:pt x="1302" y="3028"/>
                  </a:cubicBezTo>
                  <a:cubicBezTo>
                    <a:pt x="1302" y="2845"/>
                    <a:pt x="1462" y="2800"/>
                    <a:pt x="1347" y="2594"/>
                  </a:cubicBezTo>
                  <a:cubicBezTo>
                    <a:pt x="1211" y="2412"/>
                    <a:pt x="1005" y="2412"/>
                    <a:pt x="800" y="2343"/>
                  </a:cubicBezTo>
                  <a:cubicBezTo>
                    <a:pt x="594" y="2275"/>
                    <a:pt x="526" y="2115"/>
                    <a:pt x="480" y="1909"/>
                  </a:cubicBezTo>
                  <a:cubicBezTo>
                    <a:pt x="457" y="1727"/>
                    <a:pt x="389" y="1430"/>
                    <a:pt x="457" y="1247"/>
                  </a:cubicBezTo>
                  <a:cubicBezTo>
                    <a:pt x="488" y="1247"/>
                    <a:pt x="519" y="1249"/>
                    <a:pt x="551" y="1249"/>
                  </a:cubicBezTo>
                  <a:cubicBezTo>
                    <a:pt x="661" y="1249"/>
                    <a:pt x="769" y="1235"/>
                    <a:pt x="823" y="1110"/>
                  </a:cubicBezTo>
                  <a:cubicBezTo>
                    <a:pt x="914" y="974"/>
                    <a:pt x="823" y="859"/>
                    <a:pt x="800" y="722"/>
                  </a:cubicBezTo>
                  <a:cubicBezTo>
                    <a:pt x="800" y="517"/>
                    <a:pt x="845" y="357"/>
                    <a:pt x="891" y="152"/>
                  </a:cubicBezTo>
                  <a:cubicBezTo>
                    <a:pt x="906" y="42"/>
                    <a:pt x="878" y="0"/>
                    <a:pt x="83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4019125" y="1969900"/>
              <a:ext cx="201450" cy="63325"/>
            </a:xfrm>
            <a:custGeom>
              <a:rect b="b" l="l" r="r" t="t"/>
              <a:pathLst>
                <a:path extrusionOk="0" h="2533" w="8058">
                  <a:moveTo>
                    <a:pt x="4962" y="1"/>
                  </a:moveTo>
                  <a:cubicBezTo>
                    <a:pt x="4824" y="1"/>
                    <a:pt x="4684" y="41"/>
                    <a:pt x="4588" y="136"/>
                  </a:cubicBezTo>
                  <a:cubicBezTo>
                    <a:pt x="4497" y="228"/>
                    <a:pt x="4520" y="273"/>
                    <a:pt x="4520" y="387"/>
                  </a:cubicBezTo>
                  <a:cubicBezTo>
                    <a:pt x="4520" y="570"/>
                    <a:pt x="4383" y="593"/>
                    <a:pt x="4246" y="707"/>
                  </a:cubicBezTo>
                  <a:cubicBezTo>
                    <a:pt x="4200" y="753"/>
                    <a:pt x="4109" y="844"/>
                    <a:pt x="4063" y="912"/>
                  </a:cubicBezTo>
                  <a:cubicBezTo>
                    <a:pt x="4041" y="1004"/>
                    <a:pt x="4086" y="1072"/>
                    <a:pt x="4063" y="1141"/>
                  </a:cubicBezTo>
                  <a:cubicBezTo>
                    <a:pt x="4018" y="1141"/>
                    <a:pt x="3962" y="1130"/>
                    <a:pt x="3910" y="1130"/>
                  </a:cubicBezTo>
                  <a:cubicBezTo>
                    <a:pt x="3883" y="1130"/>
                    <a:pt x="3858" y="1133"/>
                    <a:pt x="3835" y="1141"/>
                  </a:cubicBezTo>
                  <a:cubicBezTo>
                    <a:pt x="3747" y="1009"/>
                    <a:pt x="3912" y="751"/>
                    <a:pt x="3683" y="751"/>
                  </a:cubicBezTo>
                  <a:cubicBezTo>
                    <a:pt x="3674" y="751"/>
                    <a:pt x="3663" y="752"/>
                    <a:pt x="3653" y="753"/>
                  </a:cubicBezTo>
                  <a:cubicBezTo>
                    <a:pt x="3516" y="753"/>
                    <a:pt x="3356" y="912"/>
                    <a:pt x="3219" y="981"/>
                  </a:cubicBezTo>
                  <a:cubicBezTo>
                    <a:pt x="3128" y="1026"/>
                    <a:pt x="3105" y="1072"/>
                    <a:pt x="3059" y="1186"/>
                  </a:cubicBezTo>
                  <a:cubicBezTo>
                    <a:pt x="3059" y="1255"/>
                    <a:pt x="3082" y="1346"/>
                    <a:pt x="3036" y="1392"/>
                  </a:cubicBezTo>
                  <a:cubicBezTo>
                    <a:pt x="3025" y="1403"/>
                    <a:pt x="3012" y="1407"/>
                    <a:pt x="2997" y="1407"/>
                  </a:cubicBezTo>
                  <a:cubicBezTo>
                    <a:pt x="2949" y="1407"/>
                    <a:pt x="2888" y="1363"/>
                    <a:pt x="2854" y="1346"/>
                  </a:cubicBezTo>
                  <a:cubicBezTo>
                    <a:pt x="2823" y="1338"/>
                    <a:pt x="2793" y="1336"/>
                    <a:pt x="2762" y="1336"/>
                  </a:cubicBezTo>
                  <a:cubicBezTo>
                    <a:pt x="2701" y="1336"/>
                    <a:pt x="2641" y="1346"/>
                    <a:pt x="2580" y="1346"/>
                  </a:cubicBezTo>
                  <a:cubicBezTo>
                    <a:pt x="2397" y="1346"/>
                    <a:pt x="2420" y="1346"/>
                    <a:pt x="2443" y="1141"/>
                  </a:cubicBezTo>
                  <a:cubicBezTo>
                    <a:pt x="2466" y="1026"/>
                    <a:pt x="2488" y="821"/>
                    <a:pt x="2329" y="798"/>
                  </a:cubicBezTo>
                  <a:cubicBezTo>
                    <a:pt x="2321" y="797"/>
                    <a:pt x="2312" y="796"/>
                    <a:pt x="2303" y="796"/>
                  </a:cubicBezTo>
                  <a:cubicBezTo>
                    <a:pt x="2163" y="796"/>
                    <a:pt x="1933" y="959"/>
                    <a:pt x="1804" y="981"/>
                  </a:cubicBezTo>
                  <a:cubicBezTo>
                    <a:pt x="1764" y="987"/>
                    <a:pt x="1721" y="988"/>
                    <a:pt x="1677" y="988"/>
                  </a:cubicBezTo>
                  <a:cubicBezTo>
                    <a:pt x="1633" y="988"/>
                    <a:pt x="1588" y="987"/>
                    <a:pt x="1544" y="987"/>
                  </a:cubicBezTo>
                  <a:cubicBezTo>
                    <a:pt x="1456" y="987"/>
                    <a:pt x="1370" y="992"/>
                    <a:pt x="1302" y="1026"/>
                  </a:cubicBezTo>
                  <a:cubicBezTo>
                    <a:pt x="1210" y="1095"/>
                    <a:pt x="1210" y="1255"/>
                    <a:pt x="1324" y="1346"/>
                  </a:cubicBezTo>
                  <a:cubicBezTo>
                    <a:pt x="1370" y="1383"/>
                    <a:pt x="1423" y="1393"/>
                    <a:pt x="1477" y="1393"/>
                  </a:cubicBezTo>
                  <a:cubicBezTo>
                    <a:pt x="1559" y="1393"/>
                    <a:pt x="1644" y="1369"/>
                    <a:pt x="1712" y="1369"/>
                  </a:cubicBezTo>
                  <a:cubicBezTo>
                    <a:pt x="1872" y="1369"/>
                    <a:pt x="2032" y="1369"/>
                    <a:pt x="2169" y="1278"/>
                  </a:cubicBezTo>
                  <a:cubicBezTo>
                    <a:pt x="2224" y="1259"/>
                    <a:pt x="2264" y="1196"/>
                    <a:pt x="2314" y="1196"/>
                  </a:cubicBezTo>
                  <a:cubicBezTo>
                    <a:pt x="2326" y="1196"/>
                    <a:pt x="2338" y="1200"/>
                    <a:pt x="2351" y="1209"/>
                  </a:cubicBezTo>
                  <a:cubicBezTo>
                    <a:pt x="2397" y="1255"/>
                    <a:pt x="2397" y="1392"/>
                    <a:pt x="2374" y="1437"/>
                  </a:cubicBezTo>
                  <a:cubicBezTo>
                    <a:pt x="2306" y="1551"/>
                    <a:pt x="2100" y="1529"/>
                    <a:pt x="2215" y="1688"/>
                  </a:cubicBezTo>
                  <a:cubicBezTo>
                    <a:pt x="2260" y="1757"/>
                    <a:pt x="2534" y="1917"/>
                    <a:pt x="2374" y="1985"/>
                  </a:cubicBezTo>
                  <a:cubicBezTo>
                    <a:pt x="2358" y="1993"/>
                    <a:pt x="2341" y="1997"/>
                    <a:pt x="2324" y="1997"/>
                  </a:cubicBezTo>
                  <a:cubicBezTo>
                    <a:pt x="2206" y="1997"/>
                    <a:pt x="2077" y="1824"/>
                    <a:pt x="1979" y="1824"/>
                  </a:cubicBezTo>
                  <a:cubicBezTo>
                    <a:pt x="1974" y="1824"/>
                    <a:pt x="1968" y="1824"/>
                    <a:pt x="1963" y="1825"/>
                  </a:cubicBezTo>
                  <a:cubicBezTo>
                    <a:pt x="1804" y="1825"/>
                    <a:pt x="1712" y="1962"/>
                    <a:pt x="1553" y="1962"/>
                  </a:cubicBezTo>
                  <a:cubicBezTo>
                    <a:pt x="1370" y="1962"/>
                    <a:pt x="1302" y="1780"/>
                    <a:pt x="1142" y="1780"/>
                  </a:cubicBezTo>
                  <a:cubicBezTo>
                    <a:pt x="1005" y="1780"/>
                    <a:pt x="982" y="1917"/>
                    <a:pt x="891" y="1985"/>
                  </a:cubicBezTo>
                  <a:cubicBezTo>
                    <a:pt x="777" y="2099"/>
                    <a:pt x="617" y="2145"/>
                    <a:pt x="457" y="2168"/>
                  </a:cubicBezTo>
                  <a:cubicBezTo>
                    <a:pt x="438" y="2170"/>
                    <a:pt x="417" y="2171"/>
                    <a:pt x="396" y="2171"/>
                  </a:cubicBezTo>
                  <a:cubicBezTo>
                    <a:pt x="339" y="2171"/>
                    <a:pt x="278" y="2164"/>
                    <a:pt x="221" y="2164"/>
                  </a:cubicBezTo>
                  <a:cubicBezTo>
                    <a:pt x="101" y="2164"/>
                    <a:pt x="0" y="2193"/>
                    <a:pt x="0" y="2373"/>
                  </a:cubicBezTo>
                  <a:cubicBezTo>
                    <a:pt x="274" y="2464"/>
                    <a:pt x="525" y="2533"/>
                    <a:pt x="799" y="2533"/>
                  </a:cubicBezTo>
                  <a:cubicBezTo>
                    <a:pt x="1028" y="2533"/>
                    <a:pt x="1210" y="2487"/>
                    <a:pt x="1416" y="2396"/>
                  </a:cubicBezTo>
                  <a:cubicBezTo>
                    <a:pt x="1490" y="2359"/>
                    <a:pt x="1565" y="2321"/>
                    <a:pt x="1652" y="2321"/>
                  </a:cubicBezTo>
                  <a:cubicBezTo>
                    <a:pt x="1671" y="2321"/>
                    <a:pt x="1691" y="2323"/>
                    <a:pt x="1712" y="2327"/>
                  </a:cubicBezTo>
                  <a:cubicBezTo>
                    <a:pt x="1786" y="2346"/>
                    <a:pt x="1830" y="2379"/>
                    <a:pt x="1905" y="2379"/>
                  </a:cubicBezTo>
                  <a:cubicBezTo>
                    <a:pt x="1922" y="2379"/>
                    <a:pt x="1942" y="2377"/>
                    <a:pt x="1963" y="2373"/>
                  </a:cubicBezTo>
                  <a:cubicBezTo>
                    <a:pt x="2032" y="2350"/>
                    <a:pt x="2100" y="2282"/>
                    <a:pt x="2169" y="2259"/>
                  </a:cubicBezTo>
                  <a:cubicBezTo>
                    <a:pt x="2192" y="2251"/>
                    <a:pt x="2220" y="2249"/>
                    <a:pt x="2250" y="2249"/>
                  </a:cubicBezTo>
                  <a:cubicBezTo>
                    <a:pt x="2311" y="2249"/>
                    <a:pt x="2382" y="2259"/>
                    <a:pt x="2443" y="2259"/>
                  </a:cubicBezTo>
                  <a:cubicBezTo>
                    <a:pt x="2557" y="2236"/>
                    <a:pt x="2671" y="2213"/>
                    <a:pt x="2694" y="2099"/>
                  </a:cubicBezTo>
                  <a:cubicBezTo>
                    <a:pt x="2717" y="1985"/>
                    <a:pt x="2603" y="1939"/>
                    <a:pt x="2534" y="1848"/>
                  </a:cubicBezTo>
                  <a:cubicBezTo>
                    <a:pt x="2648" y="1825"/>
                    <a:pt x="2762" y="1848"/>
                    <a:pt x="2854" y="1803"/>
                  </a:cubicBezTo>
                  <a:cubicBezTo>
                    <a:pt x="2922" y="1803"/>
                    <a:pt x="3013" y="1780"/>
                    <a:pt x="3036" y="1734"/>
                  </a:cubicBezTo>
                  <a:cubicBezTo>
                    <a:pt x="3105" y="1688"/>
                    <a:pt x="3082" y="1643"/>
                    <a:pt x="3150" y="1620"/>
                  </a:cubicBezTo>
                  <a:cubicBezTo>
                    <a:pt x="3170" y="1613"/>
                    <a:pt x="3190" y="1611"/>
                    <a:pt x="3209" y="1611"/>
                  </a:cubicBezTo>
                  <a:cubicBezTo>
                    <a:pt x="3326" y="1611"/>
                    <a:pt x="3441" y="1711"/>
                    <a:pt x="3538" y="1711"/>
                  </a:cubicBezTo>
                  <a:cubicBezTo>
                    <a:pt x="3563" y="1715"/>
                    <a:pt x="3586" y="1717"/>
                    <a:pt x="3609" y="1717"/>
                  </a:cubicBezTo>
                  <a:cubicBezTo>
                    <a:pt x="3716" y="1717"/>
                    <a:pt x="3810" y="1676"/>
                    <a:pt x="3904" y="1620"/>
                  </a:cubicBezTo>
                  <a:cubicBezTo>
                    <a:pt x="4086" y="1506"/>
                    <a:pt x="4337" y="1574"/>
                    <a:pt x="4314" y="1300"/>
                  </a:cubicBezTo>
                  <a:cubicBezTo>
                    <a:pt x="4292" y="1072"/>
                    <a:pt x="4086" y="958"/>
                    <a:pt x="4314" y="753"/>
                  </a:cubicBezTo>
                  <a:cubicBezTo>
                    <a:pt x="4383" y="707"/>
                    <a:pt x="4474" y="661"/>
                    <a:pt x="4566" y="593"/>
                  </a:cubicBezTo>
                  <a:cubicBezTo>
                    <a:pt x="4634" y="547"/>
                    <a:pt x="4680" y="410"/>
                    <a:pt x="4748" y="387"/>
                  </a:cubicBezTo>
                  <a:cubicBezTo>
                    <a:pt x="4775" y="374"/>
                    <a:pt x="4817" y="368"/>
                    <a:pt x="4866" y="368"/>
                  </a:cubicBezTo>
                  <a:cubicBezTo>
                    <a:pt x="4984" y="368"/>
                    <a:pt x="5140" y="401"/>
                    <a:pt x="5205" y="433"/>
                  </a:cubicBezTo>
                  <a:cubicBezTo>
                    <a:pt x="5359" y="491"/>
                    <a:pt x="5383" y="631"/>
                    <a:pt x="5539" y="631"/>
                  </a:cubicBezTo>
                  <a:cubicBezTo>
                    <a:pt x="5567" y="631"/>
                    <a:pt x="5600" y="626"/>
                    <a:pt x="5638" y="616"/>
                  </a:cubicBezTo>
                  <a:cubicBezTo>
                    <a:pt x="5734" y="581"/>
                    <a:pt x="5813" y="566"/>
                    <a:pt x="5888" y="566"/>
                  </a:cubicBezTo>
                  <a:cubicBezTo>
                    <a:pt x="6007" y="566"/>
                    <a:pt x="6114" y="605"/>
                    <a:pt x="6255" y="661"/>
                  </a:cubicBezTo>
                  <a:cubicBezTo>
                    <a:pt x="6333" y="697"/>
                    <a:pt x="6397" y="710"/>
                    <a:pt x="6454" y="710"/>
                  </a:cubicBezTo>
                  <a:cubicBezTo>
                    <a:pt x="6579" y="710"/>
                    <a:pt x="6676" y="647"/>
                    <a:pt x="6848" y="616"/>
                  </a:cubicBezTo>
                  <a:cubicBezTo>
                    <a:pt x="6917" y="616"/>
                    <a:pt x="7054" y="616"/>
                    <a:pt x="7122" y="638"/>
                  </a:cubicBezTo>
                  <a:cubicBezTo>
                    <a:pt x="7259" y="684"/>
                    <a:pt x="7236" y="730"/>
                    <a:pt x="7236" y="867"/>
                  </a:cubicBezTo>
                  <a:cubicBezTo>
                    <a:pt x="7285" y="902"/>
                    <a:pt x="7343" y="915"/>
                    <a:pt x="7402" y="915"/>
                  </a:cubicBezTo>
                  <a:cubicBezTo>
                    <a:pt x="7537" y="915"/>
                    <a:pt x="7682" y="846"/>
                    <a:pt x="7761" y="798"/>
                  </a:cubicBezTo>
                  <a:cubicBezTo>
                    <a:pt x="7944" y="730"/>
                    <a:pt x="8058" y="524"/>
                    <a:pt x="7967" y="342"/>
                  </a:cubicBezTo>
                  <a:cubicBezTo>
                    <a:pt x="7862" y="133"/>
                    <a:pt x="7506" y="61"/>
                    <a:pt x="7189" y="61"/>
                  </a:cubicBezTo>
                  <a:cubicBezTo>
                    <a:pt x="7019" y="61"/>
                    <a:pt x="6860" y="82"/>
                    <a:pt x="6757" y="113"/>
                  </a:cubicBezTo>
                  <a:cubicBezTo>
                    <a:pt x="6467" y="186"/>
                    <a:pt x="6178" y="330"/>
                    <a:pt x="5889" y="330"/>
                  </a:cubicBezTo>
                  <a:cubicBezTo>
                    <a:pt x="5813" y="330"/>
                    <a:pt x="5737" y="320"/>
                    <a:pt x="5661" y="296"/>
                  </a:cubicBezTo>
                  <a:cubicBezTo>
                    <a:pt x="5456" y="250"/>
                    <a:pt x="5319" y="68"/>
                    <a:pt x="5136" y="22"/>
                  </a:cubicBezTo>
                  <a:cubicBezTo>
                    <a:pt x="5081" y="8"/>
                    <a:pt x="5021" y="1"/>
                    <a:pt x="496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4002575" y="2109525"/>
              <a:ext cx="26850" cy="15475"/>
            </a:xfrm>
            <a:custGeom>
              <a:rect b="b" l="l" r="r" t="t"/>
              <a:pathLst>
                <a:path extrusionOk="0" h="619" w="1074">
                  <a:moveTo>
                    <a:pt x="802" y="0"/>
                  </a:moveTo>
                  <a:cubicBezTo>
                    <a:pt x="650" y="0"/>
                    <a:pt x="489" y="29"/>
                    <a:pt x="343" y="29"/>
                  </a:cubicBezTo>
                  <a:cubicBezTo>
                    <a:pt x="183" y="29"/>
                    <a:pt x="1" y="29"/>
                    <a:pt x="138" y="258"/>
                  </a:cubicBezTo>
                  <a:cubicBezTo>
                    <a:pt x="206" y="326"/>
                    <a:pt x="320" y="417"/>
                    <a:pt x="389" y="486"/>
                  </a:cubicBezTo>
                  <a:cubicBezTo>
                    <a:pt x="444" y="523"/>
                    <a:pt x="558" y="619"/>
                    <a:pt x="625" y="619"/>
                  </a:cubicBezTo>
                  <a:cubicBezTo>
                    <a:pt x="641" y="619"/>
                    <a:pt x="654" y="613"/>
                    <a:pt x="662" y="600"/>
                  </a:cubicBezTo>
                  <a:cubicBezTo>
                    <a:pt x="754" y="600"/>
                    <a:pt x="868" y="509"/>
                    <a:pt x="891" y="417"/>
                  </a:cubicBezTo>
                  <a:cubicBezTo>
                    <a:pt x="914" y="349"/>
                    <a:pt x="845" y="235"/>
                    <a:pt x="868" y="189"/>
                  </a:cubicBezTo>
                  <a:cubicBezTo>
                    <a:pt x="914" y="121"/>
                    <a:pt x="1028" y="166"/>
                    <a:pt x="1051" y="98"/>
                  </a:cubicBezTo>
                  <a:cubicBezTo>
                    <a:pt x="1073" y="7"/>
                    <a:pt x="959" y="7"/>
                    <a:pt x="914" y="7"/>
                  </a:cubicBezTo>
                  <a:cubicBezTo>
                    <a:pt x="877" y="2"/>
                    <a:pt x="840" y="0"/>
                    <a:pt x="8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3978600" y="2102600"/>
              <a:ext cx="18875" cy="8950"/>
            </a:xfrm>
            <a:custGeom>
              <a:rect b="b" l="l" r="r" t="t"/>
              <a:pathLst>
                <a:path extrusionOk="0" h="358" w="755">
                  <a:moveTo>
                    <a:pt x="605" y="1"/>
                  </a:moveTo>
                  <a:cubicBezTo>
                    <a:pt x="551" y="1"/>
                    <a:pt x="486" y="12"/>
                    <a:pt x="435" y="32"/>
                  </a:cubicBezTo>
                  <a:cubicBezTo>
                    <a:pt x="298" y="78"/>
                    <a:pt x="161" y="78"/>
                    <a:pt x="1" y="124"/>
                  </a:cubicBezTo>
                  <a:cubicBezTo>
                    <a:pt x="20" y="298"/>
                    <a:pt x="138" y="357"/>
                    <a:pt x="285" y="357"/>
                  </a:cubicBezTo>
                  <a:cubicBezTo>
                    <a:pt x="311" y="357"/>
                    <a:pt x="338" y="355"/>
                    <a:pt x="366" y="352"/>
                  </a:cubicBezTo>
                  <a:cubicBezTo>
                    <a:pt x="480" y="352"/>
                    <a:pt x="754" y="192"/>
                    <a:pt x="708" y="55"/>
                  </a:cubicBezTo>
                  <a:cubicBezTo>
                    <a:pt x="721" y="18"/>
                    <a:pt x="671" y="1"/>
                    <a:pt x="60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4008850" y="2047925"/>
              <a:ext cx="18500" cy="9725"/>
            </a:xfrm>
            <a:custGeom>
              <a:rect b="b" l="l" r="r" t="t"/>
              <a:pathLst>
                <a:path extrusionOk="0" h="389" w="740">
                  <a:moveTo>
                    <a:pt x="545" y="1"/>
                  </a:moveTo>
                  <a:cubicBezTo>
                    <a:pt x="456" y="1"/>
                    <a:pt x="448" y="57"/>
                    <a:pt x="389" y="97"/>
                  </a:cubicBezTo>
                  <a:cubicBezTo>
                    <a:pt x="320" y="142"/>
                    <a:pt x="1" y="279"/>
                    <a:pt x="206" y="325"/>
                  </a:cubicBezTo>
                  <a:cubicBezTo>
                    <a:pt x="256" y="368"/>
                    <a:pt x="329" y="389"/>
                    <a:pt x="404" y="389"/>
                  </a:cubicBezTo>
                  <a:cubicBezTo>
                    <a:pt x="567" y="389"/>
                    <a:pt x="739" y="292"/>
                    <a:pt x="708" y="119"/>
                  </a:cubicBezTo>
                  <a:cubicBezTo>
                    <a:pt x="685" y="51"/>
                    <a:pt x="685" y="28"/>
                    <a:pt x="594" y="5"/>
                  </a:cubicBezTo>
                  <a:cubicBezTo>
                    <a:pt x="575" y="2"/>
                    <a:pt x="559" y="1"/>
                    <a:pt x="54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4138375" y="1998350"/>
              <a:ext cx="15750" cy="14025"/>
            </a:xfrm>
            <a:custGeom>
              <a:rect b="b" l="l" r="r" t="t"/>
              <a:pathLst>
                <a:path extrusionOk="0" h="561" w="630">
                  <a:moveTo>
                    <a:pt x="467" y="1"/>
                  </a:moveTo>
                  <a:cubicBezTo>
                    <a:pt x="457" y="1"/>
                    <a:pt x="447" y="1"/>
                    <a:pt x="435" y="3"/>
                  </a:cubicBezTo>
                  <a:cubicBezTo>
                    <a:pt x="252" y="3"/>
                    <a:pt x="138" y="254"/>
                    <a:pt x="115" y="413"/>
                  </a:cubicBezTo>
                  <a:cubicBezTo>
                    <a:pt x="24" y="413"/>
                    <a:pt x="1" y="505"/>
                    <a:pt x="69" y="550"/>
                  </a:cubicBezTo>
                  <a:cubicBezTo>
                    <a:pt x="85" y="558"/>
                    <a:pt x="110" y="561"/>
                    <a:pt x="139" y="561"/>
                  </a:cubicBezTo>
                  <a:cubicBezTo>
                    <a:pt x="196" y="561"/>
                    <a:pt x="267" y="550"/>
                    <a:pt x="298" y="550"/>
                  </a:cubicBezTo>
                  <a:cubicBezTo>
                    <a:pt x="480" y="528"/>
                    <a:pt x="480" y="436"/>
                    <a:pt x="526" y="276"/>
                  </a:cubicBezTo>
                  <a:cubicBezTo>
                    <a:pt x="547" y="169"/>
                    <a:pt x="630" y="1"/>
                    <a:pt x="4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4160650" y="1992125"/>
              <a:ext cx="8575" cy="2975"/>
            </a:xfrm>
            <a:custGeom>
              <a:rect b="b" l="l" r="r" t="t"/>
              <a:pathLst>
                <a:path extrusionOk="0" h="119" w="343">
                  <a:moveTo>
                    <a:pt x="183" y="0"/>
                  </a:moveTo>
                  <a:cubicBezTo>
                    <a:pt x="114" y="0"/>
                    <a:pt x="0" y="0"/>
                    <a:pt x="0" y="92"/>
                  </a:cubicBezTo>
                  <a:cubicBezTo>
                    <a:pt x="10" y="111"/>
                    <a:pt x="28" y="118"/>
                    <a:pt x="48" y="118"/>
                  </a:cubicBezTo>
                  <a:cubicBezTo>
                    <a:pt x="77" y="118"/>
                    <a:pt x="111" y="105"/>
                    <a:pt x="137" y="92"/>
                  </a:cubicBezTo>
                  <a:cubicBezTo>
                    <a:pt x="183" y="92"/>
                    <a:pt x="274" y="92"/>
                    <a:pt x="297" y="69"/>
                  </a:cubicBezTo>
                  <a:cubicBezTo>
                    <a:pt x="343" y="0"/>
                    <a:pt x="228" y="0"/>
                    <a:pt x="18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4136100" y="1990150"/>
              <a:ext cx="5625" cy="7200"/>
            </a:xfrm>
            <a:custGeom>
              <a:rect b="b" l="l" r="r" t="t"/>
              <a:pathLst>
                <a:path extrusionOk="0" h="288" w="225">
                  <a:moveTo>
                    <a:pt x="64" y="1"/>
                  </a:moveTo>
                  <a:cubicBezTo>
                    <a:pt x="51" y="1"/>
                    <a:pt x="38" y="4"/>
                    <a:pt x="23" y="11"/>
                  </a:cubicBezTo>
                  <a:cubicBezTo>
                    <a:pt x="1" y="57"/>
                    <a:pt x="46" y="102"/>
                    <a:pt x="69" y="148"/>
                  </a:cubicBezTo>
                  <a:cubicBezTo>
                    <a:pt x="92" y="171"/>
                    <a:pt x="115" y="262"/>
                    <a:pt x="160" y="285"/>
                  </a:cubicBezTo>
                  <a:cubicBezTo>
                    <a:pt x="167" y="287"/>
                    <a:pt x="172" y="288"/>
                    <a:pt x="177" y="288"/>
                  </a:cubicBezTo>
                  <a:cubicBezTo>
                    <a:pt x="225" y="288"/>
                    <a:pt x="204" y="190"/>
                    <a:pt x="183" y="148"/>
                  </a:cubicBezTo>
                  <a:cubicBezTo>
                    <a:pt x="164" y="90"/>
                    <a:pt x="129" y="1"/>
                    <a:pt x="6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4021975" y="2130200"/>
              <a:ext cx="14300" cy="25725"/>
            </a:xfrm>
            <a:custGeom>
              <a:rect b="b" l="l" r="r" t="t"/>
              <a:pathLst>
                <a:path extrusionOk="0" h="1029" w="572">
                  <a:moveTo>
                    <a:pt x="211" y="0"/>
                  </a:moveTo>
                  <a:cubicBezTo>
                    <a:pt x="181" y="0"/>
                    <a:pt x="154" y="8"/>
                    <a:pt x="138" y="24"/>
                  </a:cubicBezTo>
                  <a:cubicBezTo>
                    <a:pt x="92" y="93"/>
                    <a:pt x="138" y="184"/>
                    <a:pt x="115" y="229"/>
                  </a:cubicBezTo>
                  <a:cubicBezTo>
                    <a:pt x="115" y="252"/>
                    <a:pt x="46" y="252"/>
                    <a:pt x="23" y="298"/>
                  </a:cubicBezTo>
                  <a:cubicBezTo>
                    <a:pt x="1" y="344"/>
                    <a:pt x="23" y="412"/>
                    <a:pt x="23" y="412"/>
                  </a:cubicBezTo>
                  <a:cubicBezTo>
                    <a:pt x="23" y="595"/>
                    <a:pt x="183" y="754"/>
                    <a:pt x="229" y="914"/>
                  </a:cubicBezTo>
                  <a:cubicBezTo>
                    <a:pt x="275" y="1006"/>
                    <a:pt x="275" y="1028"/>
                    <a:pt x="366" y="1028"/>
                  </a:cubicBezTo>
                  <a:cubicBezTo>
                    <a:pt x="480" y="1028"/>
                    <a:pt x="548" y="1028"/>
                    <a:pt x="571" y="914"/>
                  </a:cubicBezTo>
                  <a:cubicBezTo>
                    <a:pt x="571" y="823"/>
                    <a:pt x="503" y="800"/>
                    <a:pt x="434" y="754"/>
                  </a:cubicBezTo>
                  <a:cubicBezTo>
                    <a:pt x="297" y="640"/>
                    <a:pt x="206" y="458"/>
                    <a:pt x="297" y="298"/>
                  </a:cubicBezTo>
                  <a:cubicBezTo>
                    <a:pt x="343" y="229"/>
                    <a:pt x="389" y="138"/>
                    <a:pt x="343" y="70"/>
                  </a:cubicBezTo>
                  <a:cubicBezTo>
                    <a:pt x="328" y="25"/>
                    <a:pt x="266" y="0"/>
                    <a:pt x="21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2994850" y="2025200"/>
              <a:ext cx="576925" cy="509625"/>
            </a:xfrm>
            <a:custGeom>
              <a:rect b="b" l="l" r="r" t="t"/>
              <a:pathLst>
                <a:path extrusionOk="0" h="20385" w="23077">
                  <a:moveTo>
                    <a:pt x="12073" y="1"/>
                  </a:moveTo>
                  <a:cubicBezTo>
                    <a:pt x="11577" y="1"/>
                    <a:pt x="11706" y="690"/>
                    <a:pt x="11504" y="960"/>
                  </a:cubicBezTo>
                  <a:cubicBezTo>
                    <a:pt x="11378" y="1128"/>
                    <a:pt x="11189" y="1204"/>
                    <a:pt x="10998" y="1204"/>
                  </a:cubicBezTo>
                  <a:cubicBezTo>
                    <a:pt x="10773" y="1204"/>
                    <a:pt x="10544" y="1099"/>
                    <a:pt x="10408" y="914"/>
                  </a:cubicBezTo>
                  <a:cubicBezTo>
                    <a:pt x="10386" y="914"/>
                    <a:pt x="10363" y="914"/>
                    <a:pt x="10340" y="892"/>
                  </a:cubicBezTo>
                  <a:cubicBezTo>
                    <a:pt x="10340" y="937"/>
                    <a:pt x="10317" y="983"/>
                    <a:pt x="10294" y="1028"/>
                  </a:cubicBezTo>
                  <a:cubicBezTo>
                    <a:pt x="9929" y="1805"/>
                    <a:pt x="9404" y="3151"/>
                    <a:pt x="8377" y="3334"/>
                  </a:cubicBezTo>
                  <a:cubicBezTo>
                    <a:pt x="8196" y="3368"/>
                    <a:pt x="7993" y="3380"/>
                    <a:pt x="7784" y="3380"/>
                  </a:cubicBezTo>
                  <a:cubicBezTo>
                    <a:pt x="7438" y="3380"/>
                    <a:pt x="7078" y="3348"/>
                    <a:pt x="6779" y="3334"/>
                  </a:cubicBezTo>
                  <a:cubicBezTo>
                    <a:pt x="6209" y="3311"/>
                    <a:pt x="5501" y="3357"/>
                    <a:pt x="4953" y="3197"/>
                  </a:cubicBezTo>
                  <a:cubicBezTo>
                    <a:pt x="4679" y="3106"/>
                    <a:pt x="4588" y="3014"/>
                    <a:pt x="4291" y="3014"/>
                  </a:cubicBezTo>
                  <a:cubicBezTo>
                    <a:pt x="4213" y="3014"/>
                    <a:pt x="4138" y="3016"/>
                    <a:pt x="4066" y="3016"/>
                  </a:cubicBezTo>
                  <a:cubicBezTo>
                    <a:pt x="3885" y="3016"/>
                    <a:pt x="3717" y="3005"/>
                    <a:pt x="3538" y="2923"/>
                  </a:cubicBezTo>
                  <a:cubicBezTo>
                    <a:pt x="3311" y="2828"/>
                    <a:pt x="3178" y="2593"/>
                    <a:pt x="2931" y="2593"/>
                  </a:cubicBezTo>
                  <a:cubicBezTo>
                    <a:pt x="2880" y="2593"/>
                    <a:pt x="2824" y="2603"/>
                    <a:pt x="2762" y="2626"/>
                  </a:cubicBezTo>
                  <a:cubicBezTo>
                    <a:pt x="2602" y="2672"/>
                    <a:pt x="2351" y="2923"/>
                    <a:pt x="2214" y="3014"/>
                  </a:cubicBezTo>
                  <a:cubicBezTo>
                    <a:pt x="1826" y="3243"/>
                    <a:pt x="1255" y="3471"/>
                    <a:pt x="936" y="3836"/>
                  </a:cubicBezTo>
                  <a:cubicBezTo>
                    <a:pt x="639" y="4224"/>
                    <a:pt x="730" y="4566"/>
                    <a:pt x="662" y="5023"/>
                  </a:cubicBezTo>
                  <a:cubicBezTo>
                    <a:pt x="616" y="5297"/>
                    <a:pt x="479" y="5571"/>
                    <a:pt x="297" y="5822"/>
                  </a:cubicBezTo>
                  <a:cubicBezTo>
                    <a:pt x="69" y="6119"/>
                    <a:pt x="0" y="6073"/>
                    <a:pt x="457" y="6187"/>
                  </a:cubicBezTo>
                  <a:cubicBezTo>
                    <a:pt x="1347" y="6415"/>
                    <a:pt x="571" y="6803"/>
                    <a:pt x="228" y="7214"/>
                  </a:cubicBezTo>
                  <a:cubicBezTo>
                    <a:pt x="525" y="7397"/>
                    <a:pt x="594" y="7693"/>
                    <a:pt x="434" y="8059"/>
                  </a:cubicBezTo>
                  <a:cubicBezTo>
                    <a:pt x="365" y="8218"/>
                    <a:pt x="160" y="8333"/>
                    <a:pt x="137" y="8492"/>
                  </a:cubicBezTo>
                  <a:cubicBezTo>
                    <a:pt x="91" y="8835"/>
                    <a:pt x="251" y="8721"/>
                    <a:pt x="479" y="8812"/>
                  </a:cubicBezTo>
                  <a:cubicBezTo>
                    <a:pt x="890" y="8972"/>
                    <a:pt x="1027" y="9040"/>
                    <a:pt x="1118" y="9519"/>
                  </a:cubicBezTo>
                  <a:cubicBezTo>
                    <a:pt x="1233" y="10090"/>
                    <a:pt x="959" y="10387"/>
                    <a:pt x="1552" y="10569"/>
                  </a:cubicBezTo>
                  <a:cubicBezTo>
                    <a:pt x="1963" y="10684"/>
                    <a:pt x="2214" y="10775"/>
                    <a:pt x="2465" y="11094"/>
                  </a:cubicBezTo>
                  <a:cubicBezTo>
                    <a:pt x="2693" y="11346"/>
                    <a:pt x="2830" y="11642"/>
                    <a:pt x="3150" y="11848"/>
                  </a:cubicBezTo>
                  <a:cubicBezTo>
                    <a:pt x="3515" y="12030"/>
                    <a:pt x="3858" y="11916"/>
                    <a:pt x="4223" y="12076"/>
                  </a:cubicBezTo>
                  <a:cubicBezTo>
                    <a:pt x="4582" y="12255"/>
                    <a:pt x="4644" y="12533"/>
                    <a:pt x="4932" y="12533"/>
                  </a:cubicBezTo>
                  <a:cubicBezTo>
                    <a:pt x="5010" y="12533"/>
                    <a:pt x="5105" y="12513"/>
                    <a:pt x="5227" y="12464"/>
                  </a:cubicBezTo>
                  <a:cubicBezTo>
                    <a:pt x="5420" y="12367"/>
                    <a:pt x="5336" y="12271"/>
                    <a:pt x="5525" y="12271"/>
                  </a:cubicBezTo>
                  <a:cubicBezTo>
                    <a:pt x="5560" y="12271"/>
                    <a:pt x="5604" y="12274"/>
                    <a:pt x="5661" y="12281"/>
                  </a:cubicBezTo>
                  <a:cubicBezTo>
                    <a:pt x="6003" y="12304"/>
                    <a:pt x="5866" y="12395"/>
                    <a:pt x="6140" y="12532"/>
                  </a:cubicBezTo>
                  <a:cubicBezTo>
                    <a:pt x="6211" y="12568"/>
                    <a:pt x="6281" y="12583"/>
                    <a:pt x="6349" y="12583"/>
                  </a:cubicBezTo>
                  <a:cubicBezTo>
                    <a:pt x="6673" y="12583"/>
                    <a:pt x="6969" y="12243"/>
                    <a:pt x="7327" y="12167"/>
                  </a:cubicBezTo>
                  <a:cubicBezTo>
                    <a:pt x="7448" y="12140"/>
                    <a:pt x="7574" y="12124"/>
                    <a:pt x="7696" y="12124"/>
                  </a:cubicBezTo>
                  <a:cubicBezTo>
                    <a:pt x="8080" y="12124"/>
                    <a:pt x="8433" y="12277"/>
                    <a:pt x="8537" y="12692"/>
                  </a:cubicBezTo>
                  <a:cubicBezTo>
                    <a:pt x="8605" y="12989"/>
                    <a:pt x="8354" y="13811"/>
                    <a:pt x="8537" y="14062"/>
                  </a:cubicBezTo>
                  <a:cubicBezTo>
                    <a:pt x="8605" y="14130"/>
                    <a:pt x="8742" y="14153"/>
                    <a:pt x="8925" y="14153"/>
                  </a:cubicBezTo>
                  <a:cubicBezTo>
                    <a:pt x="8960" y="14156"/>
                    <a:pt x="8996" y="14157"/>
                    <a:pt x="9034" y="14157"/>
                  </a:cubicBezTo>
                  <a:cubicBezTo>
                    <a:pt x="9341" y="14157"/>
                    <a:pt x="9721" y="14082"/>
                    <a:pt x="9883" y="14062"/>
                  </a:cubicBezTo>
                  <a:cubicBezTo>
                    <a:pt x="9924" y="14060"/>
                    <a:pt x="9963" y="14060"/>
                    <a:pt x="10000" y="14060"/>
                  </a:cubicBezTo>
                  <a:cubicBezTo>
                    <a:pt x="10544" y="14060"/>
                    <a:pt x="10716" y="14213"/>
                    <a:pt x="11207" y="14427"/>
                  </a:cubicBezTo>
                  <a:cubicBezTo>
                    <a:pt x="11355" y="14485"/>
                    <a:pt x="11472" y="14514"/>
                    <a:pt x="11563" y="14514"/>
                  </a:cubicBezTo>
                  <a:cubicBezTo>
                    <a:pt x="11797" y="14514"/>
                    <a:pt x="11863" y="14325"/>
                    <a:pt x="11846" y="13948"/>
                  </a:cubicBezTo>
                  <a:cubicBezTo>
                    <a:pt x="11824" y="13468"/>
                    <a:pt x="11687" y="13400"/>
                    <a:pt x="11413" y="13057"/>
                  </a:cubicBezTo>
                  <a:cubicBezTo>
                    <a:pt x="11139" y="12715"/>
                    <a:pt x="11070" y="12259"/>
                    <a:pt x="10774" y="11962"/>
                  </a:cubicBezTo>
                  <a:cubicBezTo>
                    <a:pt x="10477" y="11688"/>
                    <a:pt x="9541" y="11323"/>
                    <a:pt x="10363" y="11094"/>
                  </a:cubicBezTo>
                  <a:cubicBezTo>
                    <a:pt x="10393" y="11082"/>
                    <a:pt x="10424" y="11078"/>
                    <a:pt x="10456" y="11078"/>
                  </a:cubicBezTo>
                  <a:cubicBezTo>
                    <a:pt x="10528" y="11078"/>
                    <a:pt x="10605" y="11099"/>
                    <a:pt x="10675" y="11099"/>
                  </a:cubicBezTo>
                  <a:cubicBezTo>
                    <a:pt x="10693" y="11099"/>
                    <a:pt x="10711" y="11098"/>
                    <a:pt x="10728" y="11094"/>
                  </a:cubicBezTo>
                  <a:cubicBezTo>
                    <a:pt x="10796" y="11072"/>
                    <a:pt x="10933" y="10889"/>
                    <a:pt x="11002" y="10889"/>
                  </a:cubicBezTo>
                  <a:cubicBezTo>
                    <a:pt x="11018" y="10888"/>
                    <a:pt x="11033" y="10887"/>
                    <a:pt x="11047" y="10887"/>
                  </a:cubicBezTo>
                  <a:cubicBezTo>
                    <a:pt x="11334" y="10887"/>
                    <a:pt x="11240" y="11104"/>
                    <a:pt x="11436" y="11300"/>
                  </a:cubicBezTo>
                  <a:cubicBezTo>
                    <a:pt x="11618" y="11482"/>
                    <a:pt x="12006" y="11460"/>
                    <a:pt x="12120" y="11711"/>
                  </a:cubicBezTo>
                  <a:cubicBezTo>
                    <a:pt x="12212" y="11848"/>
                    <a:pt x="12143" y="12213"/>
                    <a:pt x="12143" y="12373"/>
                  </a:cubicBezTo>
                  <a:cubicBezTo>
                    <a:pt x="12417" y="12395"/>
                    <a:pt x="12988" y="12532"/>
                    <a:pt x="13147" y="12784"/>
                  </a:cubicBezTo>
                  <a:cubicBezTo>
                    <a:pt x="13376" y="13080"/>
                    <a:pt x="12942" y="13628"/>
                    <a:pt x="13284" y="13719"/>
                  </a:cubicBezTo>
                  <a:cubicBezTo>
                    <a:pt x="13239" y="14313"/>
                    <a:pt x="12280" y="13765"/>
                    <a:pt x="12189" y="14427"/>
                  </a:cubicBezTo>
                  <a:cubicBezTo>
                    <a:pt x="12486" y="14427"/>
                    <a:pt x="12965" y="14564"/>
                    <a:pt x="13102" y="14815"/>
                  </a:cubicBezTo>
                  <a:cubicBezTo>
                    <a:pt x="13193" y="14952"/>
                    <a:pt x="13170" y="15180"/>
                    <a:pt x="13239" y="15317"/>
                  </a:cubicBezTo>
                  <a:cubicBezTo>
                    <a:pt x="13307" y="15477"/>
                    <a:pt x="13558" y="15682"/>
                    <a:pt x="13672" y="15888"/>
                  </a:cubicBezTo>
                  <a:cubicBezTo>
                    <a:pt x="13855" y="16253"/>
                    <a:pt x="13946" y="16869"/>
                    <a:pt x="14266" y="17120"/>
                  </a:cubicBezTo>
                  <a:cubicBezTo>
                    <a:pt x="14471" y="17303"/>
                    <a:pt x="14882" y="17280"/>
                    <a:pt x="15110" y="17440"/>
                  </a:cubicBezTo>
                  <a:cubicBezTo>
                    <a:pt x="15727" y="17828"/>
                    <a:pt x="16001" y="18672"/>
                    <a:pt x="16708" y="18969"/>
                  </a:cubicBezTo>
                  <a:cubicBezTo>
                    <a:pt x="17073" y="19129"/>
                    <a:pt x="17484" y="19106"/>
                    <a:pt x="17849" y="19357"/>
                  </a:cubicBezTo>
                  <a:cubicBezTo>
                    <a:pt x="18101" y="19540"/>
                    <a:pt x="18237" y="19722"/>
                    <a:pt x="18534" y="19837"/>
                  </a:cubicBezTo>
                  <a:cubicBezTo>
                    <a:pt x="19059" y="20065"/>
                    <a:pt x="19561" y="20088"/>
                    <a:pt x="20109" y="20179"/>
                  </a:cubicBezTo>
                  <a:cubicBezTo>
                    <a:pt x="20360" y="20225"/>
                    <a:pt x="20588" y="20293"/>
                    <a:pt x="20840" y="20384"/>
                  </a:cubicBezTo>
                  <a:cubicBezTo>
                    <a:pt x="20794" y="20339"/>
                    <a:pt x="20771" y="20293"/>
                    <a:pt x="20748" y="20225"/>
                  </a:cubicBezTo>
                  <a:cubicBezTo>
                    <a:pt x="20383" y="19289"/>
                    <a:pt x="21182" y="18901"/>
                    <a:pt x="21775" y="18444"/>
                  </a:cubicBezTo>
                  <a:cubicBezTo>
                    <a:pt x="22072" y="18216"/>
                    <a:pt x="22209" y="17691"/>
                    <a:pt x="22506" y="17554"/>
                  </a:cubicBezTo>
                  <a:cubicBezTo>
                    <a:pt x="22688" y="17463"/>
                    <a:pt x="22894" y="17486"/>
                    <a:pt x="23076" y="17463"/>
                  </a:cubicBezTo>
                  <a:cubicBezTo>
                    <a:pt x="23008" y="17440"/>
                    <a:pt x="22894" y="17394"/>
                    <a:pt x="22825" y="17326"/>
                  </a:cubicBezTo>
                  <a:cubicBezTo>
                    <a:pt x="22711" y="17189"/>
                    <a:pt x="22711" y="17006"/>
                    <a:pt x="22643" y="16846"/>
                  </a:cubicBezTo>
                  <a:cubicBezTo>
                    <a:pt x="22506" y="16413"/>
                    <a:pt x="22072" y="16618"/>
                    <a:pt x="21821" y="16299"/>
                  </a:cubicBezTo>
                  <a:cubicBezTo>
                    <a:pt x="21593" y="16025"/>
                    <a:pt x="21730" y="15454"/>
                    <a:pt x="21798" y="15135"/>
                  </a:cubicBezTo>
                  <a:cubicBezTo>
                    <a:pt x="21912" y="14610"/>
                    <a:pt x="21570" y="14587"/>
                    <a:pt x="21250" y="14290"/>
                  </a:cubicBezTo>
                  <a:cubicBezTo>
                    <a:pt x="20999" y="14039"/>
                    <a:pt x="21113" y="13765"/>
                    <a:pt x="21045" y="13423"/>
                  </a:cubicBezTo>
                  <a:cubicBezTo>
                    <a:pt x="20977" y="13035"/>
                    <a:pt x="20566" y="12692"/>
                    <a:pt x="20566" y="12304"/>
                  </a:cubicBezTo>
                  <a:cubicBezTo>
                    <a:pt x="20543" y="12053"/>
                    <a:pt x="20725" y="11962"/>
                    <a:pt x="20794" y="11756"/>
                  </a:cubicBezTo>
                  <a:cubicBezTo>
                    <a:pt x="20840" y="11597"/>
                    <a:pt x="20794" y="11391"/>
                    <a:pt x="20771" y="11254"/>
                  </a:cubicBezTo>
                  <a:cubicBezTo>
                    <a:pt x="20748" y="10912"/>
                    <a:pt x="20406" y="10433"/>
                    <a:pt x="20588" y="10113"/>
                  </a:cubicBezTo>
                  <a:cubicBezTo>
                    <a:pt x="20680" y="9976"/>
                    <a:pt x="20885" y="9976"/>
                    <a:pt x="20954" y="9771"/>
                  </a:cubicBezTo>
                  <a:cubicBezTo>
                    <a:pt x="21022" y="9611"/>
                    <a:pt x="20954" y="9360"/>
                    <a:pt x="20862" y="9223"/>
                  </a:cubicBezTo>
                  <a:cubicBezTo>
                    <a:pt x="20748" y="9063"/>
                    <a:pt x="20566" y="8995"/>
                    <a:pt x="20406" y="8880"/>
                  </a:cubicBezTo>
                  <a:cubicBezTo>
                    <a:pt x="20200" y="8721"/>
                    <a:pt x="20155" y="8584"/>
                    <a:pt x="20086" y="8310"/>
                  </a:cubicBezTo>
                  <a:cubicBezTo>
                    <a:pt x="20223" y="8013"/>
                    <a:pt x="19995" y="7328"/>
                    <a:pt x="19858" y="7009"/>
                  </a:cubicBezTo>
                  <a:cubicBezTo>
                    <a:pt x="19757" y="6820"/>
                    <a:pt x="19628" y="6770"/>
                    <a:pt x="19465" y="6770"/>
                  </a:cubicBezTo>
                  <a:cubicBezTo>
                    <a:pt x="19372" y="6770"/>
                    <a:pt x="19267" y="6787"/>
                    <a:pt x="19150" y="6803"/>
                  </a:cubicBezTo>
                  <a:cubicBezTo>
                    <a:pt x="19105" y="6807"/>
                    <a:pt x="19060" y="6808"/>
                    <a:pt x="19015" y="6808"/>
                  </a:cubicBezTo>
                  <a:cubicBezTo>
                    <a:pt x="18748" y="6808"/>
                    <a:pt x="18502" y="6741"/>
                    <a:pt x="18306" y="6507"/>
                  </a:cubicBezTo>
                  <a:cubicBezTo>
                    <a:pt x="18215" y="6370"/>
                    <a:pt x="18215" y="6233"/>
                    <a:pt x="18078" y="6141"/>
                  </a:cubicBezTo>
                  <a:cubicBezTo>
                    <a:pt x="17964" y="6027"/>
                    <a:pt x="17758" y="6004"/>
                    <a:pt x="17621" y="5890"/>
                  </a:cubicBezTo>
                  <a:cubicBezTo>
                    <a:pt x="17439" y="5753"/>
                    <a:pt x="17188" y="5502"/>
                    <a:pt x="17256" y="5251"/>
                  </a:cubicBezTo>
                  <a:cubicBezTo>
                    <a:pt x="17347" y="4954"/>
                    <a:pt x="17667" y="5046"/>
                    <a:pt x="17690" y="4681"/>
                  </a:cubicBezTo>
                  <a:cubicBezTo>
                    <a:pt x="17712" y="4498"/>
                    <a:pt x="17667" y="4384"/>
                    <a:pt x="17530" y="4247"/>
                  </a:cubicBezTo>
                  <a:cubicBezTo>
                    <a:pt x="17439" y="4178"/>
                    <a:pt x="17324" y="4178"/>
                    <a:pt x="17233" y="4087"/>
                  </a:cubicBezTo>
                  <a:cubicBezTo>
                    <a:pt x="16959" y="3790"/>
                    <a:pt x="17324" y="3494"/>
                    <a:pt x="17347" y="3197"/>
                  </a:cubicBezTo>
                  <a:cubicBezTo>
                    <a:pt x="17370" y="2809"/>
                    <a:pt x="16868" y="2786"/>
                    <a:pt x="16799" y="2398"/>
                  </a:cubicBezTo>
                  <a:cubicBezTo>
                    <a:pt x="16731" y="1942"/>
                    <a:pt x="17165" y="1713"/>
                    <a:pt x="16571" y="1462"/>
                  </a:cubicBezTo>
                  <a:cubicBezTo>
                    <a:pt x="16685" y="1325"/>
                    <a:pt x="17073" y="1234"/>
                    <a:pt x="17073" y="1006"/>
                  </a:cubicBezTo>
                  <a:cubicBezTo>
                    <a:pt x="17096" y="846"/>
                    <a:pt x="16799" y="572"/>
                    <a:pt x="16640" y="526"/>
                  </a:cubicBezTo>
                  <a:cubicBezTo>
                    <a:pt x="16560" y="492"/>
                    <a:pt x="16360" y="469"/>
                    <a:pt x="16160" y="469"/>
                  </a:cubicBezTo>
                  <a:cubicBezTo>
                    <a:pt x="15961" y="469"/>
                    <a:pt x="15761" y="492"/>
                    <a:pt x="15681" y="549"/>
                  </a:cubicBezTo>
                  <a:cubicBezTo>
                    <a:pt x="15498" y="709"/>
                    <a:pt x="15590" y="1211"/>
                    <a:pt x="15498" y="1417"/>
                  </a:cubicBezTo>
                  <a:cubicBezTo>
                    <a:pt x="15419" y="1633"/>
                    <a:pt x="15287" y="1685"/>
                    <a:pt x="15130" y="1685"/>
                  </a:cubicBezTo>
                  <a:cubicBezTo>
                    <a:pt x="14989" y="1685"/>
                    <a:pt x="14827" y="1643"/>
                    <a:pt x="14663" y="1643"/>
                  </a:cubicBezTo>
                  <a:cubicBezTo>
                    <a:pt x="14645" y="1643"/>
                    <a:pt x="14627" y="1644"/>
                    <a:pt x="14608" y="1645"/>
                  </a:cubicBezTo>
                  <a:cubicBezTo>
                    <a:pt x="14289" y="1690"/>
                    <a:pt x="14106" y="1964"/>
                    <a:pt x="13764" y="1987"/>
                  </a:cubicBezTo>
                  <a:cubicBezTo>
                    <a:pt x="13627" y="1645"/>
                    <a:pt x="13787" y="1257"/>
                    <a:pt x="13809" y="914"/>
                  </a:cubicBezTo>
                  <a:cubicBezTo>
                    <a:pt x="13832" y="675"/>
                    <a:pt x="13707" y="629"/>
                    <a:pt x="13538" y="629"/>
                  </a:cubicBezTo>
                  <a:cubicBezTo>
                    <a:pt x="13435" y="629"/>
                    <a:pt x="13315" y="646"/>
                    <a:pt x="13204" y="646"/>
                  </a:cubicBezTo>
                  <a:cubicBezTo>
                    <a:pt x="13134" y="646"/>
                    <a:pt x="13068" y="640"/>
                    <a:pt x="13010" y="618"/>
                  </a:cubicBezTo>
                  <a:cubicBezTo>
                    <a:pt x="12737" y="526"/>
                    <a:pt x="12577" y="207"/>
                    <a:pt x="12303" y="70"/>
                  </a:cubicBezTo>
                  <a:cubicBezTo>
                    <a:pt x="12280" y="47"/>
                    <a:pt x="12257" y="24"/>
                    <a:pt x="12212" y="24"/>
                  </a:cubicBezTo>
                  <a:lnTo>
                    <a:pt x="12189" y="24"/>
                  </a:lnTo>
                  <a:cubicBezTo>
                    <a:pt x="12166" y="1"/>
                    <a:pt x="12143" y="1"/>
                    <a:pt x="12097" y="1"/>
                  </a:cubicBezTo>
                  <a:cubicBezTo>
                    <a:pt x="12089" y="1"/>
                    <a:pt x="12081" y="1"/>
                    <a:pt x="1207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3119800" y="1709650"/>
              <a:ext cx="871400" cy="752125"/>
            </a:xfrm>
            <a:custGeom>
              <a:rect b="b" l="l" r="r" t="t"/>
              <a:pathLst>
                <a:path extrusionOk="0" h="30085" w="34856">
                  <a:moveTo>
                    <a:pt x="3607" y="1"/>
                  </a:moveTo>
                  <a:cubicBezTo>
                    <a:pt x="3402" y="161"/>
                    <a:pt x="3151" y="526"/>
                    <a:pt x="3105" y="754"/>
                  </a:cubicBezTo>
                  <a:cubicBezTo>
                    <a:pt x="3037" y="1097"/>
                    <a:pt x="3196" y="1439"/>
                    <a:pt x="3151" y="1781"/>
                  </a:cubicBezTo>
                  <a:cubicBezTo>
                    <a:pt x="3108" y="2230"/>
                    <a:pt x="2639" y="2319"/>
                    <a:pt x="2092" y="2319"/>
                  </a:cubicBezTo>
                  <a:cubicBezTo>
                    <a:pt x="1737" y="2319"/>
                    <a:pt x="1348" y="2281"/>
                    <a:pt x="1022" y="2281"/>
                  </a:cubicBezTo>
                  <a:cubicBezTo>
                    <a:pt x="778" y="2281"/>
                    <a:pt x="569" y="2302"/>
                    <a:pt x="434" y="2375"/>
                  </a:cubicBezTo>
                  <a:cubicBezTo>
                    <a:pt x="183" y="2512"/>
                    <a:pt x="229" y="2672"/>
                    <a:pt x="252" y="2968"/>
                  </a:cubicBezTo>
                  <a:cubicBezTo>
                    <a:pt x="252" y="3174"/>
                    <a:pt x="229" y="3539"/>
                    <a:pt x="320" y="3699"/>
                  </a:cubicBezTo>
                  <a:cubicBezTo>
                    <a:pt x="412" y="3881"/>
                    <a:pt x="868" y="3995"/>
                    <a:pt x="686" y="4338"/>
                  </a:cubicBezTo>
                  <a:cubicBezTo>
                    <a:pt x="640" y="4429"/>
                    <a:pt x="457" y="4475"/>
                    <a:pt x="366" y="4566"/>
                  </a:cubicBezTo>
                  <a:cubicBezTo>
                    <a:pt x="252" y="4680"/>
                    <a:pt x="229" y="4840"/>
                    <a:pt x="92" y="4931"/>
                  </a:cubicBezTo>
                  <a:cubicBezTo>
                    <a:pt x="1" y="5274"/>
                    <a:pt x="457" y="5799"/>
                    <a:pt x="731" y="5981"/>
                  </a:cubicBezTo>
                  <a:cubicBezTo>
                    <a:pt x="1188" y="6324"/>
                    <a:pt x="1370" y="6483"/>
                    <a:pt x="1530" y="7031"/>
                  </a:cubicBezTo>
                  <a:cubicBezTo>
                    <a:pt x="1547" y="7032"/>
                    <a:pt x="1563" y="7033"/>
                    <a:pt x="1580" y="7033"/>
                  </a:cubicBezTo>
                  <a:cubicBezTo>
                    <a:pt x="1887" y="7033"/>
                    <a:pt x="2228" y="6840"/>
                    <a:pt x="2466" y="6689"/>
                  </a:cubicBezTo>
                  <a:cubicBezTo>
                    <a:pt x="2783" y="6474"/>
                    <a:pt x="3055" y="6315"/>
                    <a:pt x="3290" y="6315"/>
                  </a:cubicBezTo>
                  <a:cubicBezTo>
                    <a:pt x="3529" y="6315"/>
                    <a:pt x="3731" y="6480"/>
                    <a:pt x="3904" y="6917"/>
                  </a:cubicBezTo>
                  <a:cubicBezTo>
                    <a:pt x="4041" y="7214"/>
                    <a:pt x="4178" y="7556"/>
                    <a:pt x="4338" y="7830"/>
                  </a:cubicBezTo>
                  <a:cubicBezTo>
                    <a:pt x="4520" y="8127"/>
                    <a:pt x="4931" y="8355"/>
                    <a:pt x="4863" y="8743"/>
                  </a:cubicBezTo>
                  <a:cubicBezTo>
                    <a:pt x="4703" y="8789"/>
                    <a:pt x="4475" y="8743"/>
                    <a:pt x="4338" y="8812"/>
                  </a:cubicBezTo>
                  <a:cubicBezTo>
                    <a:pt x="4087" y="8971"/>
                    <a:pt x="4338" y="9200"/>
                    <a:pt x="4452" y="9428"/>
                  </a:cubicBezTo>
                  <a:cubicBezTo>
                    <a:pt x="4657" y="9862"/>
                    <a:pt x="4452" y="10341"/>
                    <a:pt x="4406" y="10775"/>
                  </a:cubicBezTo>
                  <a:cubicBezTo>
                    <a:pt x="4383" y="10911"/>
                    <a:pt x="4383" y="11094"/>
                    <a:pt x="4406" y="11254"/>
                  </a:cubicBezTo>
                  <a:cubicBezTo>
                    <a:pt x="4429" y="11505"/>
                    <a:pt x="4475" y="11436"/>
                    <a:pt x="4634" y="11642"/>
                  </a:cubicBezTo>
                  <a:cubicBezTo>
                    <a:pt x="5045" y="12167"/>
                    <a:pt x="4589" y="13194"/>
                    <a:pt x="5342" y="13514"/>
                  </a:cubicBezTo>
                  <a:cubicBezTo>
                    <a:pt x="5365" y="13536"/>
                    <a:pt x="5388" y="13536"/>
                    <a:pt x="5410" y="13536"/>
                  </a:cubicBezTo>
                  <a:cubicBezTo>
                    <a:pt x="5546" y="13721"/>
                    <a:pt x="5775" y="13826"/>
                    <a:pt x="6000" y="13826"/>
                  </a:cubicBezTo>
                  <a:cubicBezTo>
                    <a:pt x="6191" y="13826"/>
                    <a:pt x="6380" y="13750"/>
                    <a:pt x="6506" y="13582"/>
                  </a:cubicBezTo>
                  <a:cubicBezTo>
                    <a:pt x="6708" y="13312"/>
                    <a:pt x="6579" y="12623"/>
                    <a:pt x="7075" y="12623"/>
                  </a:cubicBezTo>
                  <a:cubicBezTo>
                    <a:pt x="7083" y="12623"/>
                    <a:pt x="7091" y="12623"/>
                    <a:pt x="7099" y="12623"/>
                  </a:cubicBezTo>
                  <a:cubicBezTo>
                    <a:pt x="7191" y="12623"/>
                    <a:pt x="7259" y="12646"/>
                    <a:pt x="7305" y="12692"/>
                  </a:cubicBezTo>
                  <a:cubicBezTo>
                    <a:pt x="7579" y="12806"/>
                    <a:pt x="7739" y="13148"/>
                    <a:pt x="8012" y="13240"/>
                  </a:cubicBezTo>
                  <a:cubicBezTo>
                    <a:pt x="8070" y="13262"/>
                    <a:pt x="8136" y="13268"/>
                    <a:pt x="8206" y="13268"/>
                  </a:cubicBezTo>
                  <a:cubicBezTo>
                    <a:pt x="8317" y="13268"/>
                    <a:pt x="8437" y="13251"/>
                    <a:pt x="8540" y="13251"/>
                  </a:cubicBezTo>
                  <a:cubicBezTo>
                    <a:pt x="8709" y="13251"/>
                    <a:pt x="8834" y="13297"/>
                    <a:pt x="8811" y="13536"/>
                  </a:cubicBezTo>
                  <a:cubicBezTo>
                    <a:pt x="8789" y="13879"/>
                    <a:pt x="8629" y="14267"/>
                    <a:pt x="8766" y="14609"/>
                  </a:cubicBezTo>
                  <a:cubicBezTo>
                    <a:pt x="9108" y="14586"/>
                    <a:pt x="9291" y="14312"/>
                    <a:pt x="9610" y="14267"/>
                  </a:cubicBezTo>
                  <a:cubicBezTo>
                    <a:pt x="9629" y="14266"/>
                    <a:pt x="9647" y="14265"/>
                    <a:pt x="9665" y="14265"/>
                  </a:cubicBezTo>
                  <a:cubicBezTo>
                    <a:pt x="9829" y="14265"/>
                    <a:pt x="9991" y="14307"/>
                    <a:pt x="10132" y="14307"/>
                  </a:cubicBezTo>
                  <a:cubicBezTo>
                    <a:pt x="10289" y="14307"/>
                    <a:pt x="10421" y="14255"/>
                    <a:pt x="10500" y="14039"/>
                  </a:cubicBezTo>
                  <a:cubicBezTo>
                    <a:pt x="10592" y="13833"/>
                    <a:pt x="10500" y="13331"/>
                    <a:pt x="10683" y="13171"/>
                  </a:cubicBezTo>
                  <a:cubicBezTo>
                    <a:pt x="10763" y="13114"/>
                    <a:pt x="10963" y="13091"/>
                    <a:pt x="11162" y="13091"/>
                  </a:cubicBezTo>
                  <a:cubicBezTo>
                    <a:pt x="11362" y="13091"/>
                    <a:pt x="11562" y="13114"/>
                    <a:pt x="11642" y="13148"/>
                  </a:cubicBezTo>
                  <a:cubicBezTo>
                    <a:pt x="11801" y="13194"/>
                    <a:pt x="12098" y="13468"/>
                    <a:pt x="12075" y="13628"/>
                  </a:cubicBezTo>
                  <a:cubicBezTo>
                    <a:pt x="12075" y="13856"/>
                    <a:pt x="11687" y="13947"/>
                    <a:pt x="11573" y="14084"/>
                  </a:cubicBezTo>
                  <a:cubicBezTo>
                    <a:pt x="12167" y="14335"/>
                    <a:pt x="11733" y="14564"/>
                    <a:pt x="11801" y="15020"/>
                  </a:cubicBezTo>
                  <a:cubicBezTo>
                    <a:pt x="11870" y="15408"/>
                    <a:pt x="12372" y="15431"/>
                    <a:pt x="12349" y="15819"/>
                  </a:cubicBezTo>
                  <a:cubicBezTo>
                    <a:pt x="12326" y="16116"/>
                    <a:pt x="11961" y="16412"/>
                    <a:pt x="12235" y="16709"/>
                  </a:cubicBezTo>
                  <a:cubicBezTo>
                    <a:pt x="12326" y="16800"/>
                    <a:pt x="12441" y="16800"/>
                    <a:pt x="12532" y="16869"/>
                  </a:cubicBezTo>
                  <a:cubicBezTo>
                    <a:pt x="12669" y="17006"/>
                    <a:pt x="12714" y="17120"/>
                    <a:pt x="12692" y="17303"/>
                  </a:cubicBezTo>
                  <a:cubicBezTo>
                    <a:pt x="12669" y="17668"/>
                    <a:pt x="12349" y="17576"/>
                    <a:pt x="12258" y="17873"/>
                  </a:cubicBezTo>
                  <a:cubicBezTo>
                    <a:pt x="12190" y="18124"/>
                    <a:pt x="12441" y="18375"/>
                    <a:pt x="12623" y="18512"/>
                  </a:cubicBezTo>
                  <a:cubicBezTo>
                    <a:pt x="12760" y="18626"/>
                    <a:pt x="12966" y="18649"/>
                    <a:pt x="13080" y="18763"/>
                  </a:cubicBezTo>
                  <a:cubicBezTo>
                    <a:pt x="13217" y="18855"/>
                    <a:pt x="13217" y="18992"/>
                    <a:pt x="13308" y="19129"/>
                  </a:cubicBezTo>
                  <a:cubicBezTo>
                    <a:pt x="13504" y="19363"/>
                    <a:pt x="13750" y="19430"/>
                    <a:pt x="14017" y="19430"/>
                  </a:cubicBezTo>
                  <a:cubicBezTo>
                    <a:pt x="14062" y="19430"/>
                    <a:pt x="14107" y="19429"/>
                    <a:pt x="14152" y="19425"/>
                  </a:cubicBezTo>
                  <a:cubicBezTo>
                    <a:pt x="14269" y="19409"/>
                    <a:pt x="14374" y="19392"/>
                    <a:pt x="14467" y="19392"/>
                  </a:cubicBezTo>
                  <a:cubicBezTo>
                    <a:pt x="14630" y="19392"/>
                    <a:pt x="14759" y="19442"/>
                    <a:pt x="14860" y="19631"/>
                  </a:cubicBezTo>
                  <a:cubicBezTo>
                    <a:pt x="14997" y="19950"/>
                    <a:pt x="15225" y="20635"/>
                    <a:pt x="15088" y="20932"/>
                  </a:cubicBezTo>
                  <a:cubicBezTo>
                    <a:pt x="15157" y="21206"/>
                    <a:pt x="15202" y="21343"/>
                    <a:pt x="15408" y="21502"/>
                  </a:cubicBezTo>
                  <a:cubicBezTo>
                    <a:pt x="15568" y="21617"/>
                    <a:pt x="15750" y="21685"/>
                    <a:pt x="15864" y="21845"/>
                  </a:cubicBezTo>
                  <a:cubicBezTo>
                    <a:pt x="15956" y="21982"/>
                    <a:pt x="16024" y="22233"/>
                    <a:pt x="15956" y="22393"/>
                  </a:cubicBezTo>
                  <a:cubicBezTo>
                    <a:pt x="15887" y="22598"/>
                    <a:pt x="15682" y="22598"/>
                    <a:pt x="15590" y="22735"/>
                  </a:cubicBezTo>
                  <a:cubicBezTo>
                    <a:pt x="15408" y="23055"/>
                    <a:pt x="15750" y="23534"/>
                    <a:pt x="15773" y="23876"/>
                  </a:cubicBezTo>
                  <a:cubicBezTo>
                    <a:pt x="15796" y="24013"/>
                    <a:pt x="15842" y="24219"/>
                    <a:pt x="15796" y="24378"/>
                  </a:cubicBezTo>
                  <a:cubicBezTo>
                    <a:pt x="15727" y="24584"/>
                    <a:pt x="15545" y="24675"/>
                    <a:pt x="15568" y="24926"/>
                  </a:cubicBezTo>
                  <a:cubicBezTo>
                    <a:pt x="15568" y="25314"/>
                    <a:pt x="15979" y="25657"/>
                    <a:pt x="16047" y="26045"/>
                  </a:cubicBezTo>
                  <a:cubicBezTo>
                    <a:pt x="16115" y="26387"/>
                    <a:pt x="16001" y="26661"/>
                    <a:pt x="16252" y="26912"/>
                  </a:cubicBezTo>
                  <a:cubicBezTo>
                    <a:pt x="16572" y="27209"/>
                    <a:pt x="16914" y="27232"/>
                    <a:pt x="16800" y="27757"/>
                  </a:cubicBezTo>
                  <a:cubicBezTo>
                    <a:pt x="16732" y="28076"/>
                    <a:pt x="16595" y="28647"/>
                    <a:pt x="16823" y="28921"/>
                  </a:cubicBezTo>
                  <a:cubicBezTo>
                    <a:pt x="17074" y="29240"/>
                    <a:pt x="17508" y="29035"/>
                    <a:pt x="17645" y="29468"/>
                  </a:cubicBezTo>
                  <a:cubicBezTo>
                    <a:pt x="17713" y="29628"/>
                    <a:pt x="17713" y="29811"/>
                    <a:pt x="17827" y="29948"/>
                  </a:cubicBezTo>
                  <a:cubicBezTo>
                    <a:pt x="17896" y="30016"/>
                    <a:pt x="18010" y="30062"/>
                    <a:pt x="18078" y="30085"/>
                  </a:cubicBezTo>
                  <a:cubicBezTo>
                    <a:pt x="18238" y="30085"/>
                    <a:pt x="18375" y="30062"/>
                    <a:pt x="18512" y="29971"/>
                  </a:cubicBezTo>
                  <a:cubicBezTo>
                    <a:pt x="18786" y="29788"/>
                    <a:pt x="18786" y="29468"/>
                    <a:pt x="19083" y="29309"/>
                  </a:cubicBezTo>
                  <a:cubicBezTo>
                    <a:pt x="19311" y="29149"/>
                    <a:pt x="19699" y="29195"/>
                    <a:pt x="19836" y="28875"/>
                  </a:cubicBezTo>
                  <a:cubicBezTo>
                    <a:pt x="19904" y="28692"/>
                    <a:pt x="19813" y="28396"/>
                    <a:pt x="19859" y="28190"/>
                  </a:cubicBezTo>
                  <a:lnTo>
                    <a:pt x="19859" y="28190"/>
                  </a:lnTo>
                  <a:cubicBezTo>
                    <a:pt x="20156" y="28213"/>
                    <a:pt x="20429" y="28304"/>
                    <a:pt x="20726" y="28350"/>
                  </a:cubicBezTo>
                  <a:cubicBezTo>
                    <a:pt x="20863" y="28373"/>
                    <a:pt x="21000" y="28373"/>
                    <a:pt x="21137" y="28373"/>
                  </a:cubicBezTo>
                  <a:cubicBezTo>
                    <a:pt x="21297" y="28355"/>
                    <a:pt x="21413" y="28341"/>
                    <a:pt x="21519" y="28341"/>
                  </a:cubicBezTo>
                  <a:cubicBezTo>
                    <a:pt x="21686" y="28341"/>
                    <a:pt x="21831" y="28376"/>
                    <a:pt x="22096" y="28487"/>
                  </a:cubicBezTo>
                  <a:cubicBezTo>
                    <a:pt x="22275" y="28565"/>
                    <a:pt x="22454" y="28633"/>
                    <a:pt x="22606" y="28633"/>
                  </a:cubicBezTo>
                  <a:cubicBezTo>
                    <a:pt x="22764" y="28633"/>
                    <a:pt x="22893" y="28560"/>
                    <a:pt x="22963" y="28350"/>
                  </a:cubicBezTo>
                  <a:cubicBezTo>
                    <a:pt x="23100" y="28008"/>
                    <a:pt x="22826" y="27551"/>
                    <a:pt x="22895" y="27186"/>
                  </a:cubicBezTo>
                  <a:lnTo>
                    <a:pt x="22895" y="27186"/>
                  </a:lnTo>
                  <a:cubicBezTo>
                    <a:pt x="22930" y="27189"/>
                    <a:pt x="22964" y="27191"/>
                    <a:pt x="22998" y="27191"/>
                  </a:cubicBezTo>
                  <a:cubicBezTo>
                    <a:pt x="23640" y="27191"/>
                    <a:pt x="23990" y="26586"/>
                    <a:pt x="23990" y="26022"/>
                  </a:cubicBezTo>
                  <a:cubicBezTo>
                    <a:pt x="23990" y="25725"/>
                    <a:pt x="24036" y="25360"/>
                    <a:pt x="23899" y="25132"/>
                  </a:cubicBezTo>
                  <a:cubicBezTo>
                    <a:pt x="23762" y="24858"/>
                    <a:pt x="23488" y="24858"/>
                    <a:pt x="23625" y="24470"/>
                  </a:cubicBezTo>
                  <a:cubicBezTo>
                    <a:pt x="23671" y="24333"/>
                    <a:pt x="23830" y="24310"/>
                    <a:pt x="23876" y="24173"/>
                  </a:cubicBezTo>
                  <a:cubicBezTo>
                    <a:pt x="23922" y="24013"/>
                    <a:pt x="23830" y="23785"/>
                    <a:pt x="23876" y="23602"/>
                  </a:cubicBezTo>
                  <a:cubicBezTo>
                    <a:pt x="23922" y="23328"/>
                    <a:pt x="24036" y="23100"/>
                    <a:pt x="24355" y="23055"/>
                  </a:cubicBezTo>
                  <a:cubicBezTo>
                    <a:pt x="24400" y="23049"/>
                    <a:pt x="24439" y="23047"/>
                    <a:pt x="24473" y="23047"/>
                  </a:cubicBezTo>
                  <a:cubicBezTo>
                    <a:pt x="24735" y="23047"/>
                    <a:pt x="24713" y="23197"/>
                    <a:pt x="24835" y="23420"/>
                  </a:cubicBezTo>
                  <a:cubicBezTo>
                    <a:pt x="25017" y="23716"/>
                    <a:pt x="24880" y="23716"/>
                    <a:pt x="25314" y="23716"/>
                  </a:cubicBezTo>
                  <a:cubicBezTo>
                    <a:pt x="26022" y="23716"/>
                    <a:pt x="26227" y="23579"/>
                    <a:pt x="26752" y="23123"/>
                  </a:cubicBezTo>
                  <a:cubicBezTo>
                    <a:pt x="27026" y="23306"/>
                    <a:pt x="27049" y="23488"/>
                    <a:pt x="27254" y="23694"/>
                  </a:cubicBezTo>
                  <a:cubicBezTo>
                    <a:pt x="27642" y="24127"/>
                    <a:pt x="28213" y="23739"/>
                    <a:pt x="28578" y="24264"/>
                  </a:cubicBezTo>
                  <a:cubicBezTo>
                    <a:pt x="28692" y="24470"/>
                    <a:pt x="28692" y="25063"/>
                    <a:pt x="28943" y="25063"/>
                  </a:cubicBezTo>
                  <a:cubicBezTo>
                    <a:pt x="29103" y="25063"/>
                    <a:pt x="29240" y="24721"/>
                    <a:pt x="29331" y="24629"/>
                  </a:cubicBezTo>
                  <a:cubicBezTo>
                    <a:pt x="29400" y="24538"/>
                    <a:pt x="29400" y="24424"/>
                    <a:pt x="29514" y="24356"/>
                  </a:cubicBezTo>
                  <a:cubicBezTo>
                    <a:pt x="29605" y="24287"/>
                    <a:pt x="29788" y="24333"/>
                    <a:pt x="29879" y="24287"/>
                  </a:cubicBezTo>
                  <a:cubicBezTo>
                    <a:pt x="30153" y="24104"/>
                    <a:pt x="30039" y="23808"/>
                    <a:pt x="30244" y="23511"/>
                  </a:cubicBezTo>
                  <a:cubicBezTo>
                    <a:pt x="30587" y="22986"/>
                    <a:pt x="31020" y="22256"/>
                    <a:pt x="31568" y="21936"/>
                  </a:cubicBezTo>
                  <a:cubicBezTo>
                    <a:pt x="31874" y="21739"/>
                    <a:pt x="32389" y="21501"/>
                    <a:pt x="32753" y="21501"/>
                  </a:cubicBezTo>
                  <a:cubicBezTo>
                    <a:pt x="32769" y="21501"/>
                    <a:pt x="32785" y="21501"/>
                    <a:pt x="32801" y="21502"/>
                  </a:cubicBezTo>
                  <a:cubicBezTo>
                    <a:pt x="33175" y="21536"/>
                    <a:pt x="33524" y="22077"/>
                    <a:pt x="33904" y="22077"/>
                  </a:cubicBezTo>
                  <a:cubicBezTo>
                    <a:pt x="34034" y="22077"/>
                    <a:pt x="34167" y="22014"/>
                    <a:pt x="34307" y="21845"/>
                  </a:cubicBezTo>
                  <a:cubicBezTo>
                    <a:pt x="34467" y="21662"/>
                    <a:pt x="34399" y="21411"/>
                    <a:pt x="34467" y="21183"/>
                  </a:cubicBezTo>
                  <a:cubicBezTo>
                    <a:pt x="34535" y="20977"/>
                    <a:pt x="34855" y="20704"/>
                    <a:pt x="34832" y="20498"/>
                  </a:cubicBezTo>
                  <a:cubicBezTo>
                    <a:pt x="34809" y="20156"/>
                    <a:pt x="34147" y="19973"/>
                    <a:pt x="33874" y="19836"/>
                  </a:cubicBezTo>
                  <a:cubicBezTo>
                    <a:pt x="33645" y="19745"/>
                    <a:pt x="33486" y="19768"/>
                    <a:pt x="33280" y="19585"/>
                  </a:cubicBezTo>
                  <a:cubicBezTo>
                    <a:pt x="33075" y="19402"/>
                    <a:pt x="33097" y="19243"/>
                    <a:pt x="32938" y="18992"/>
                  </a:cubicBezTo>
                  <a:cubicBezTo>
                    <a:pt x="32755" y="18695"/>
                    <a:pt x="32664" y="18741"/>
                    <a:pt x="32641" y="18353"/>
                  </a:cubicBezTo>
                  <a:cubicBezTo>
                    <a:pt x="32618" y="18010"/>
                    <a:pt x="32687" y="17850"/>
                    <a:pt x="32778" y="17576"/>
                  </a:cubicBezTo>
                  <a:cubicBezTo>
                    <a:pt x="32938" y="17211"/>
                    <a:pt x="32824" y="16504"/>
                    <a:pt x="33257" y="16504"/>
                  </a:cubicBezTo>
                  <a:cubicBezTo>
                    <a:pt x="33166" y="16275"/>
                    <a:pt x="33006" y="16093"/>
                    <a:pt x="32846" y="15933"/>
                  </a:cubicBezTo>
                  <a:cubicBezTo>
                    <a:pt x="32641" y="15705"/>
                    <a:pt x="32458" y="15499"/>
                    <a:pt x="32230" y="15271"/>
                  </a:cubicBezTo>
                  <a:cubicBezTo>
                    <a:pt x="31979" y="15043"/>
                    <a:pt x="31933" y="14678"/>
                    <a:pt x="31682" y="14449"/>
                  </a:cubicBezTo>
                  <a:cubicBezTo>
                    <a:pt x="31340" y="14153"/>
                    <a:pt x="30998" y="14335"/>
                    <a:pt x="30632" y="14221"/>
                  </a:cubicBezTo>
                  <a:cubicBezTo>
                    <a:pt x="30176" y="14084"/>
                    <a:pt x="29719" y="13628"/>
                    <a:pt x="29491" y="13217"/>
                  </a:cubicBezTo>
                  <a:cubicBezTo>
                    <a:pt x="29331" y="12966"/>
                    <a:pt x="29286" y="12692"/>
                    <a:pt x="29126" y="12464"/>
                  </a:cubicBezTo>
                  <a:cubicBezTo>
                    <a:pt x="29012" y="12258"/>
                    <a:pt x="28852" y="12121"/>
                    <a:pt x="28715" y="11961"/>
                  </a:cubicBezTo>
                  <a:cubicBezTo>
                    <a:pt x="28510" y="11756"/>
                    <a:pt x="28350" y="11459"/>
                    <a:pt x="28099" y="11299"/>
                  </a:cubicBezTo>
                  <a:cubicBezTo>
                    <a:pt x="27802" y="11117"/>
                    <a:pt x="27619" y="11299"/>
                    <a:pt x="27505" y="10957"/>
                  </a:cubicBezTo>
                  <a:cubicBezTo>
                    <a:pt x="27346" y="10546"/>
                    <a:pt x="27209" y="10067"/>
                    <a:pt x="27049" y="9633"/>
                  </a:cubicBezTo>
                  <a:cubicBezTo>
                    <a:pt x="26957" y="9337"/>
                    <a:pt x="26866" y="9017"/>
                    <a:pt x="26798" y="8697"/>
                  </a:cubicBezTo>
                  <a:cubicBezTo>
                    <a:pt x="26729" y="8424"/>
                    <a:pt x="26706" y="8150"/>
                    <a:pt x="26387" y="8150"/>
                  </a:cubicBezTo>
                  <a:cubicBezTo>
                    <a:pt x="26147" y="8171"/>
                    <a:pt x="25948" y="8402"/>
                    <a:pt x="25732" y="8402"/>
                  </a:cubicBezTo>
                  <a:cubicBezTo>
                    <a:pt x="25722" y="8402"/>
                    <a:pt x="25712" y="8402"/>
                    <a:pt x="25702" y="8401"/>
                  </a:cubicBezTo>
                  <a:cubicBezTo>
                    <a:pt x="25474" y="8378"/>
                    <a:pt x="25337" y="8058"/>
                    <a:pt x="25177" y="7921"/>
                  </a:cubicBezTo>
                  <a:cubicBezTo>
                    <a:pt x="24926" y="7693"/>
                    <a:pt x="24629" y="7716"/>
                    <a:pt x="24333" y="7579"/>
                  </a:cubicBezTo>
                  <a:cubicBezTo>
                    <a:pt x="24013" y="7442"/>
                    <a:pt x="23967" y="7214"/>
                    <a:pt x="23762" y="7008"/>
                  </a:cubicBezTo>
                  <a:cubicBezTo>
                    <a:pt x="23647" y="6880"/>
                    <a:pt x="23399" y="6841"/>
                    <a:pt x="23156" y="6841"/>
                  </a:cubicBezTo>
                  <a:cubicBezTo>
                    <a:pt x="23011" y="6841"/>
                    <a:pt x="22868" y="6854"/>
                    <a:pt x="22758" y="6871"/>
                  </a:cubicBezTo>
                  <a:cubicBezTo>
                    <a:pt x="22552" y="6917"/>
                    <a:pt x="22096" y="6871"/>
                    <a:pt x="21982" y="7008"/>
                  </a:cubicBezTo>
                  <a:cubicBezTo>
                    <a:pt x="21982" y="6780"/>
                    <a:pt x="21936" y="6575"/>
                    <a:pt x="21845" y="6346"/>
                  </a:cubicBezTo>
                  <a:cubicBezTo>
                    <a:pt x="21639" y="5844"/>
                    <a:pt x="21411" y="5137"/>
                    <a:pt x="22141" y="5091"/>
                  </a:cubicBezTo>
                  <a:cubicBezTo>
                    <a:pt x="22225" y="5083"/>
                    <a:pt x="22306" y="5083"/>
                    <a:pt x="22387" y="5083"/>
                  </a:cubicBezTo>
                  <a:cubicBezTo>
                    <a:pt x="22547" y="5083"/>
                    <a:pt x="22704" y="5083"/>
                    <a:pt x="22872" y="5023"/>
                  </a:cubicBezTo>
                  <a:cubicBezTo>
                    <a:pt x="22940" y="5000"/>
                    <a:pt x="23420" y="4840"/>
                    <a:pt x="23465" y="4794"/>
                  </a:cubicBezTo>
                  <a:cubicBezTo>
                    <a:pt x="23563" y="4643"/>
                    <a:pt x="23425" y="4596"/>
                    <a:pt x="23214" y="4596"/>
                  </a:cubicBezTo>
                  <a:cubicBezTo>
                    <a:pt x="22883" y="4596"/>
                    <a:pt x="22371" y="4712"/>
                    <a:pt x="22301" y="4726"/>
                  </a:cubicBezTo>
                  <a:cubicBezTo>
                    <a:pt x="21822" y="4840"/>
                    <a:pt x="21548" y="4840"/>
                    <a:pt x="21160" y="5182"/>
                  </a:cubicBezTo>
                  <a:cubicBezTo>
                    <a:pt x="20954" y="5342"/>
                    <a:pt x="20886" y="5730"/>
                    <a:pt x="20635" y="5730"/>
                  </a:cubicBezTo>
                  <a:cubicBezTo>
                    <a:pt x="20521" y="5707"/>
                    <a:pt x="20384" y="5616"/>
                    <a:pt x="20292" y="5570"/>
                  </a:cubicBezTo>
                  <a:cubicBezTo>
                    <a:pt x="20110" y="5502"/>
                    <a:pt x="19927" y="5456"/>
                    <a:pt x="19722" y="5388"/>
                  </a:cubicBezTo>
                  <a:cubicBezTo>
                    <a:pt x="19243" y="5251"/>
                    <a:pt x="18763" y="5205"/>
                    <a:pt x="18512" y="4703"/>
                  </a:cubicBezTo>
                  <a:cubicBezTo>
                    <a:pt x="18398" y="4475"/>
                    <a:pt x="18284" y="4246"/>
                    <a:pt x="18193" y="4018"/>
                  </a:cubicBezTo>
                  <a:cubicBezTo>
                    <a:pt x="18101" y="3813"/>
                    <a:pt x="18147" y="3585"/>
                    <a:pt x="17964" y="3425"/>
                  </a:cubicBezTo>
                  <a:cubicBezTo>
                    <a:pt x="17919" y="3379"/>
                    <a:pt x="17896" y="3356"/>
                    <a:pt x="17827" y="3311"/>
                  </a:cubicBezTo>
                  <a:cubicBezTo>
                    <a:pt x="17782" y="3265"/>
                    <a:pt x="17713" y="3265"/>
                    <a:pt x="17645" y="3197"/>
                  </a:cubicBezTo>
                  <a:cubicBezTo>
                    <a:pt x="17622" y="3174"/>
                    <a:pt x="17622" y="3082"/>
                    <a:pt x="17599" y="3060"/>
                  </a:cubicBezTo>
                  <a:cubicBezTo>
                    <a:pt x="17510" y="2993"/>
                    <a:pt x="17441" y="2965"/>
                    <a:pt x="17384" y="2965"/>
                  </a:cubicBezTo>
                  <a:cubicBezTo>
                    <a:pt x="17266" y="2965"/>
                    <a:pt x="17204" y="3088"/>
                    <a:pt x="17143" y="3242"/>
                  </a:cubicBezTo>
                  <a:cubicBezTo>
                    <a:pt x="17041" y="3489"/>
                    <a:pt x="16852" y="3582"/>
                    <a:pt x="16639" y="3582"/>
                  </a:cubicBezTo>
                  <a:cubicBezTo>
                    <a:pt x="16419" y="3582"/>
                    <a:pt x="16175" y="3484"/>
                    <a:pt x="15979" y="3356"/>
                  </a:cubicBezTo>
                  <a:cubicBezTo>
                    <a:pt x="15622" y="3112"/>
                    <a:pt x="15266" y="2699"/>
                    <a:pt x="14808" y="2699"/>
                  </a:cubicBezTo>
                  <a:cubicBezTo>
                    <a:pt x="14708" y="2699"/>
                    <a:pt x="14605" y="2718"/>
                    <a:pt x="14495" y="2763"/>
                  </a:cubicBezTo>
                  <a:cubicBezTo>
                    <a:pt x="14335" y="2809"/>
                    <a:pt x="14267" y="2877"/>
                    <a:pt x="14244" y="3037"/>
                  </a:cubicBezTo>
                  <a:cubicBezTo>
                    <a:pt x="14244" y="3105"/>
                    <a:pt x="14358" y="3242"/>
                    <a:pt x="14335" y="3288"/>
                  </a:cubicBezTo>
                  <a:cubicBezTo>
                    <a:pt x="14301" y="3391"/>
                    <a:pt x="14210" y="3413"/>
                    <a:pt x="14104" y="3413"/>
                  </a:cubicBezTo>
                  <a:cubicBezTo>
                    <a:pt x="14020" y="3413"/>
                    <a:pt x="13926" y="3399"/>
                    <a:pt x="13845" y="3399"/>
                  </a:cubicBezTo>
                  <a:cubicBezTo>
                    <a:pt x="13825" y="3399"/>
                    <a:pt x="13806" y="3400"/>
                    <a:pt x="13787" y="3402"/>
                  </a:cubicBezTo>
                  <a:cubicBezTo>
                    <a:pt x="13285" y="3539"/>
                    <a:pt x="12920" y="3995"/>
                    <a:pt x="12418" y="4110"/>
                  </a:cubicBezTo>
                  <a:cubicBezTo>
                    <a:pt x="12263" y="4147"/>
                    <a:pt x="12094" y="4164"/>
                    <a:pt x="11917" y="4164"/>
                  </a:cubicBezTo>
                  <a:cubicBezTo>
                    <a:pt x="11235" y="4164"/>
                    <a:pt x="10447" y="3906"/>
                    <a:pt x="9975" y="3562"/>
                  </a:cubicBezTo>
                  <a:cubicBezTo>
                    <a:pt x="9866" y="3496"/>
                    <a:pt x="9651" y="3241"/>
                    <a:pt x="9533" y="3241"/>
                  </a:cubicBezTo>
                  <a:cubicBezTo>
                    <a:pt x="9528" y="3241"/>
                    <a:pt x="9523" y="3241"/>
                    <a:pt x="9519" y="3242"/>
                  </a:cubicBezTo>
                  <a:cubicBezTo>
                    <a:pt x="9382" y="3242"/>
                    <a:pt x="9359" y="3402"/>
                    <a:pt x="9268" y="3448"/>
                  </a:cubicBezTo>
                  <a:cubicBezTo>
                    <a:pt x="9175" y="3509"/>
                    <a:pt x="9087" y="3534"/>
                    <a:pt x="8997" y="3534"/>
                  </a:cubicBezTo>
                  <a:cubicBezTo>
                    <a:pt x="8888" y="3534"/>
                    <a:pt x="8777" y="3498"/>
                    <a:pt x="8652" y="3448"/>
                  </a:cubicBezTo>
                  <a:cubicBezTo>
                    <a:pt x="8286" y="3311"/>
                    <a:pt x="7921" y="3128"/>
                    <a:pt x="7602" y="2877"/>
                  </a:cubicBezTo>
                  <a:cubicBezTo>
                    <a:pt x="7282" y="2626"/>
                    <a:pt x="7077" y="2261"/>
                    <a:pt x="6666" y="2124"/>
                  </a:cubicBezTo>
                  <a:cubicBezTo>
                    <a:pt x="6449" y="2067"/>
                    <a:pt x="6215" y="2067"/>
                    <a:pt x="5984" y="2067"/>
                  </a:cubicBezTo>
                  <a:cubicBezTo>
                    <a:pt x="5753" y="2067"/>
                    <a:pt x="5525" y="2067"/>
                    <a:pt x="5319" y="2010"/>
                  </a:cubicBezTo>
                  <a:cubicBezTo>
                    <a:pt x="4863" y="1873"/>
                    <a:pt x="4817" y="1234"/>
                    <a:pt x="4497" y="914"/>
                  </a:cubicBezTo>
                  <a:cubicBezTo>
                    <a:pt x="4315" y="709"/>
                    <a:pt x="3995" y="640"/>
                    <a:pt x="3835" y="412"/>
                  </a:cubicBezTo>
                  <a:cubicBezTo>
                    <a:pt x="3744" y="321"/>
                    <a:pt x="3721" y="115"/>
                    <a:pt x="36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3932950" y="1996950"/>
              <a:ext cx="21725" cy="27150"/>
            </a:xfrm>
            <a:custGeom>
              <a:rect b="b" l="l" r="r" t="t"/>
              <a:pathLst>
                <a:path extrusionOk="0" h="1086" w="869">
                  <a:moveTo>
                    <a:pt x="161" y="1"/>
                  </a:moveTo>
                  <a:cubicBezTo>
                    <a:pt x="140" y="1"/>
                    <a:pt x="117" y="5"/>
                    <a:pt x="92" y="13"/>
                  </a:cubicBezTo>
                  <a:cubicBezTo>
                    <a:pt x="1" y="36"/>
                    <a:pt x="24" y="515"/>
                    <a:pt x="47" y="629"/>
                  </a:cubicBezTo>
                  <a:cubicBezTo>
                    <a:pt x="69" y="835"/>
                    <a:pt x="412" y="1063"/>
                    <a:pt x="708" y="1086"/>
                  </a:cubicBezTo>
                  <a:lnTo>
                    <a:pt x="777" y="1086"/>
                  </a:lnTo>
                  <a:cubicBezTo>
                    <a:pt x="868" y="721"/>
                    <a:pt x="571" y="789"/>
                    <a:pt x="457" y="492"/>
                  </a:cubicBezTo>
                  <a:cubicBezTo>
                    <a:pt x="416" y="388"/>
                    <a:pt x="374" y="1"/>
                    <a:pt x="16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3756625" y="1841525"/>
              <a:ext cx="39400" cy="24525"/>
            </a:xfrm>
            <a:custGeom>
              <a:rect b="b" l="l" r="r" t="t"/>
              <a:pathLst>
                <a:path extrusionOk="0" h="981" w="1576">
                  <a:moveTo>
                    <a:pt x="186" y="0"/>
                  </a:moveTo>
                  <a:cubicBezTo>
                    <a:pt x="148" y="0"/>
                    <a:pt x="103" y="13"/>
                    <a:pt x="46" y="44"/>
                  </a:cubicBezTo>
                  <a:cubicBezTo>
                    <a:pt x="320" y="295"/>
                    <a:pt x="1" y="661"/>
                    <a:pt x="229" y="820"/>
                  </a:cubicBezTo>
                  <a:cubicBezTo>
                    <a:pt x="294" y="859"/>
                    <a:pt x="384" y="870"/>
                    <a:pt x="486" y="870"/>
                  </a:cubicBezTo>
                  <a:cubicBezTo>
                    <a:pt x="632" y="870"/>
                    <a:pt x="805" y="847"/>
                    <a:pt x="965" y="847"/>
                  </a:cubicBezTo>
                  <a:cubicBezTo>
                    <a:pt x="1090" y="847"/>
                    <a:pt x="1209" y="861"/>
                    <a:pt x="1302" y="912"/>
                  </a:cubicBezTo>
                  <a:cubicBezTo>
                    <a:pt x="1348" y="934"/>
                    <a:pt x="1393" y="957"/>
                    <a:pt x="1462" y="980"/>
                  </a:cubicBezTo>
                  <a:cubicBezTo>
                    <a:pt x="1484" y="934"/>
                    <a:pt x="1530" y="889"/>
                    <a:pt x="1576" y="843"/>
                  </a:cubicBezTo>
                  <a:cubicBezTo>
                    <a:pt x="1416" y="615"/>
                    <a:pt x="1325" y="387"/>
                    <a:pt x="1096" y="295"/>
                  </a:cubicBezTo>
                  <a:cubicBezTo>
                    <a:pt x="960" y="227"/>
                    <a:pt x="640" y="204"/>
                    <a:pt x="480" y="136"/>
                  </a:cubicBezTo>
                  <a:cubicBezTo>
                    <a:pt x="348" y="86"/>
                    <a:pt x="287" y="0"/>
                    <a:pt x="18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3794875" y="1870000"/>
              <a:ext cx="202600" cy="140975"/>
            </a:xfrm>
            <a:custGeom>
              <a:rect b="b" l="l" r="r" t="t"/>
              <a:pathLst>
                <a:path extrusionOk="0" h="5639" w="8104">
                  <a:moveTo>
                    <a:pt x="320" y="1"/>
                  </a:moveTo>
                  <a:cubicBezTo>
                    <a:pt x="297" y="1"/>
                    <a:pt x="251" y="24"/>
                    <a:pt x="228" y="24"/>
                  </a:cubicBezTo>
                  <a:cubicBezTo>
                    <a:pt x="365" y="138"/>
                    <a:pt x="479" y="252"/>
                    <a:pt x="502" y="343"/>
                  </a:cubicBezTo>
                  <a:cubicBezTo>
                    <a:pt x="525" y="640"/>
                    <a:pt x="0" y="754"/>
                    <a:pt x="160" y="1074"/>
                  </a:cubicBezTo>
                  <a:cubicBezTo>
                    <a:pt x="195" y="1151"/>
                    <a:pt x="262" y="1180"/>
                    <a:pt x="345" y="1180"/>
                  </a:cubicBezTo>
                  <a:cubicBezTo>
                    <a:pt x="582" y="1180"/>
                    <a:pt x="956" y="942"/>
                    <a:pt x="1141" y="891"/>
                  </a:cubicBezTo>
                  <a:cubicBezTo>
                    <a:pt x="1251" y="862"/>
                    <a:pt x="1336" y="844"/>
                    <a:pt x="1412" y="844"/>
                  </a:cubicBezTo>
                  <a:cubicBezTo>
                    <a:pt x="1573" y="844"/>
                    <a:pt x="1685" y="924"/>
                    <a:pt x="1872" y="1142"/>
                  </a:cubicBezTo>
                  <a:cubicBezTo>
                    <a:pt x="2077" y="1416"/>
                    <a:pt x="2054" y="1758"/>
                    <a:pt x="2260" y="2010"/>
                  </a:cubicBezTo>
                  <a:cubicBezTo>
                    <a:pt x="2351" y="2146"/>
                    <a:pt x="2602" y="2192"/>
                    <a:pt x="2694" y="2352"/>
                  </a:cubicBezTo>
                  <a:cubicBezTo>
                    <a:pt x="2808" y="2489"/>
                    <a:pt x="2762" y="2694"/>
                    <a:pt x="2853" y="2831"/>
                  </a:cubicBezTo>
                  <a:cubicBezTo>
                    <a:pt x="3013" y="3037"/>
                    <a:pt x="3401" y="3059"/>
                    <a:pt x="3629" y="3196"/>
                  </a:cubicBezTo>
                  <a:cubicBezTo>
                    <a:pt x="3858" y="3333"/>
                    <a:pt x="4063" y="3493"/>
                    <a:pt x="4314" y="3630"/>
                  </a:cubicBezTo>
                  <a:lnTo>
                    <a:pt x="4771" y="3630"/>
                  </a:lnTo>
                  <a:cubicBezTo>
                    <a:pt x="4930" y="3630"/>
                    <a:pt x="5045" y="3721"/>
                    <a:pt x="5181" y="3767"/>
                  </a:cubicBezTo>
                  <a:cubicBezTo>
                    <a:pt x="5296" y="3813"/>
                    <a:pt x="5433" y="3881"/>
                    <a:pt x="5524" y="3972"/>
                  </a:cubicBezTo>
                  <a:cubicBezTo>
                    <a:pt x="5638" y="4041"/>
                    <a:pt x="5638" y="4109"/>
                    <a:pt x="5638" y="4246"/>
                  </a:cubicBezTo>
                  <a:cubicBezTo>
                    <a:pt x="5638" y="4406"/>
                    <a:pt x="5729" y="4475"/>
                    <a:pt x="5866" y="4497"/>
                  </a:cubicBezTo>
                  <a:cubicBezTo>
                    <a:pt x="6072" y="4543"/>
                    <a:pt x="6231" y="4612"/>
                    <a:pt x="6391" y="4749"/>
                  </a:cubicBezTo>
                  <a:cubicBezTo>
                    <a:pt x="6483" y="4817"/>
                    <a:pt x="6528" y="4954"/>
                    <a:pt x="6619" y="5000"/>
                  </a:cubicBezTo>
                  <a:cubicBezTo>
                    <a:pt x="6756" y="5068"/>
                    <a:pt x="6916" y="5045"/>
                    <a:pt x="7053" y="5068"/>
                  </a:cubicBezTo>
                  <a:cubicBezTo>
                    <a:pt x="7190" y="5068"/>
                    <a:pt x="7213" y="5159"/>
                    <a:pt x="7259" y="5274"/>
                  </a:cubicBezTo>
                  <a:cubicBezTo>
                    <a:pt x="7304" y="5342"/>
                    <a:pt x="7327" y="5433"/>
                    <a:pt x="7396" y="5502"/>
                  </a:cubicBezTo>
                  <a:cubicBezTo>
                    <a:pt x="7487" y="5570"/>
                    <a:pt x="7624" y="5639"/>
                    <a:pt x="7738" y="5639"/>
                  </a:cubicBezTo>
                  <a:cubicBezTo>
                    <a:pt x="8103" y="5091"/>
                    <a:pt x="7532" y="5045"/>
                    <a:pt x="7236" y="4703"/>
                  </a:cubicBezTo>
                  <a:cubicBezTo>
                    <a:pt x="6871" y="4269"/>
                    <a:pt x="6619" y="3881"/>
                    <a:pt x="6049" y="3676"/>
                  </a:cubicBezTo>
                  <a:cubicBezTo>
                    <a:pt x="5684" y="3539"/>
                    <a:pt x="5455" y="3448"/>
                    <a:pt x="5136" y="3265"/>
                  </a:cubicBezTo>
                  <a:cubicBezTo>
                    <a:pt x="4793" y="3059"/>
                    <a:pt x="4383" y="2900"/>
                    <a:pt x="4040" y="2694"/>
                  </a:cubicBezTo>
                  <a:cubicBezTo>
                    <a:pt x="3903" y="2603"/>
                    <a:pt x="3789" y="2466"/>
                    <a:pt x="3629" y="2352"/>
                  </a:cubicBezTo>
                  <a:cubicBezTo>
                    <a:pt x="3515" y="2261"/>
                    <a:pt x="3287" y="2215"/>
                    <a:pt x="3219" y="2124"/>
                  </a:cubicBezTo>
                  <a:cubicBezTo>
                    <a:pt x="3104" y="2010"/>
                    <a:pt x="3150" y="1873"/>
                    <a:pt x="3059" y="1758"/>
                  </a:cubicBezTo>
                  <a:cubicBezTo>
                    <a:pt x="2853" y="1462"/>
                    <a:pt x="2420" y="1370"/>
                    <a:pt x="2169" y="1074"/>
                  </a:cubicBezTo>
                  <a:cubicBezTo>
                    <a:pt x="1826" y="663"/>
                    <a:pt x="1666" y="457"/>
                    <a:pt x="1187" y="298"/>
                  </a:cubicBezTo>
                  <a:cubicBezTo>
                    <a:pt x="913" y="183"/>
                    <a:pt x="571" y="161"/>
                    <a:pt x="32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3865625" y="1966650"/>
              <a:ext cx="13150" cy="23275"/>
            </a:xfrm>
            <a:custGeom>
              <a:rect b="b" l="l" r="r" t="t"/>
              <a:pathLst>
                <a:path extrusionOk="0" h="931" w="526">
                  <a:moveTo>
                    <a:pt x="168" y="0"/>
                  </a:moveTo>
                  <a:cubicBezTo>
                    <a:pt x="130" y="0"/>
                    <a:pt x="96" y="11"/>
                    <a:pt x="69" y="38"/>
                  </a:cubicBezTo>
                  <a:cubicBezTo>
                    <a:pt x="23" y="61"/>
                    <a:pt x="23" y="84"/>
                    <a:pt x="23" y="152"/>
                  </a:cubicBezTo>
                  <a:cubicBezTo>
                    <a:pt x="23" y="243"/>
                    <a:pt x="46" y="312"/>
                    <a:pt x="46" y="403"/>
                  </a:cubicBezTo>
                  <a:cubicBezTo>
                    <a:pt x="23" y="563"/>
                    <a:pt x="0" y="677"/>
                    <a:pt x="92" y="837"/>
                  </a:cubicBezTo>
                  <a:cubicBezTo>
                    <a:pt x="141" y="918"/>
                    <a:pt x="178" y="930"/>
                    <a:pt x="245" y="930"/>
                  </a:cubicBezTo>
                  <a:cubicBezTo>
                    <a:pt x="272" y="930"/>
                    <a:pt x="304" y="928"/>
                    <a:pt x="343" y="928"/>
                  </a:cubicBezTo>
                  <a:cubicBezTo>
                    <a:pt x="411" y="928"/>
                    <a:pt x="503" y="928"/>
                    <a:pt x="525" y="860"/>
                  </a:cubicBezTo>
                  <a:cubicBezTo>
                    <a:pt x="525" y="791"/>
                    <a:pt x="503" y="677"/>
                    <a:pt x="480" y="631"/>
                  </a:cubicBezTo>
                  <a:cubicBezTo>
                    <a:pt x="457" y="540"/>
                    <a:pt x="320" y="495"/>
                    <a:pt x="320" y="403"/>
                  </a:cubicBezTo>
                  <a:cubicBezTo>
                    <a:pt x="297" y="335"/>
                    <a:pt x="389" y="289"/>
                    <a:pt x="411" y="221"/>
                  </a:cubicBezTo>
                  <a:cubicBezTo>
                    <a:pt x="411" y="152"/>
                    <a:pt x="320" y="15"/>
                    <a:pt x="252" y="15"/>
                  </a:cubicBezTo>
                  <a:cubicBezTo>
                    <a:pt x="223" y="6"/>
                    <a:pt x="195" y="0"/>
                    <a:pt x="16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3924975" y="198300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160" y="0"/>
                  </a:moveTo>
                  <a:cubicBezTo>
                    <a:pt x="69" y="0"/>
                    <a:pt x="0" y="92"/>
                    <a:pt x="23" y="183"/>
                  </a:cubicBezTo>
                  <a:cubicBezTo>
                    <a:pt x="23" y="206"/>
                    <a:pt x="46" y="251"/>
                    <a:pt x="69" y="274"/>
                  </a:cubicBezTo>
                  <a:lnTo>
                    <a:pt x="137" y="274"/>
                  </a:lnTo>
                  <a:cubicBezTo>
                    <a:pt x="160" y="274"/>
                    <a:pt x="183" y="274"/>
                    <a:pt x="183" y="251"/>
                  </a:cubicBezTo>
                  <a:cubicBezTo>
                    <a:pt x="183" y="251"/>
                    <a:pt x="183" y="251"/>
                    <a:pt x="183" y="229"/>
                  </a:cubicBezTo>
                  <a:cubicBezTo>
                    <a:pt x="206" y="229"/>
                    <a:pt x="229" y="206"/>
                    <a:pt x="229" y="183"/>
                  </a:cubicBezTo>
                  <a:cubicBezTo>
                    <a:pt x="251" y="160"/>
                    <a:pt x="251" y="137"/>
                    <a:pt x="251" y="114"/>
                  </a:cubicBezTo>
                  <a:cubicBezTo>
                    <a:pt x="229" y="69"/>
                    <a:pt x="229" y="0"/>
                    <a:pt x="16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3946650" y="1992575"/>
              <a:ext cx="4600" cy="4150"/>
            </a:xfrm>
            <a:custGeom>
              <a:rect b="b" l="l" r="r" t="t"/>
              <a:pathLst>
                <a:path extrusionOk="0" h="166" w="184">
                  <a:moveTo>
                    <a:pt x="16" y="1"/>
                  </a:moveTo>
                  <a:cubicBezTo>
                    <a:pt x="7" y="1"/>
                    <a:pt x="23" y="54"/>
                    <a:pt x="23" y="74"/>
                  </a:cubicBezTo>
                  <a:cubicBezTo>
                    <a:pt x="1" y="119"/>
                    <a:pt x="23" y="142"/>
                    <a:pt x="69" y="165"/>
                  </a:cubicBezTo>
                  <a:cubicBezTo>
                    <a:pt x="92" y="165"/>
                    <a:pt x="115" y="165"/>
                    <a:pt x="138" y="142"/>
                  </a:cubicBezTo>
                  <a:cubicBezTo>
                    <a:pt x="183" y="74"/>
                    <a:pt x="115" y="5"/>
                    <a:pt x="23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3875550" y="1957875"/>
              <a:ext cx="4925" cy="6500"/>
            </a:xfrm>
            <a:custGeom>
              <a:rect b="b" l="l" r="r" t="t"/>
              <a:pathLst>
                <a:path extrusionOk="0" h="260" w="197">
                  <a:moveTo>
                    <a:pt x="151" y="1"/>
                  </a:moveTo>
                  <a:cubicBezTo>
                    <a:pt x="60" y="24"/>
                    <a:pt x="14" y="115"/>
                    <a:pt x="14" y="184"/>
                  </a:cubicBezTo>
                  <a:cubicBezTo>
                    <a:pt x="1" y="237"/>
                    <a:pt x="35" y="259"/>
                    <a:pt x="69" y="259"/>
                  </a:cubicBezTo>
                  <a:cubicBezTo>
                    <a:pt x="94" y="259"/>
                    <a:pt x="119" y="248"/>
                    <a:pt x="128" y="229"/>
                  </a:cubicBezTo>
                  <a:cubicBezTo>
                    <a:pt x="151" y="184"/>
                    <a:pt x="106" y="138"/>
                    <a:pt x="151" y="92"/>
                  </a:cubicBezTo>
                  <a:cubicBezTo>
                    <a:pt x="174" y="69"/>
                    <a:pt x="197" y="69"/>
                    <a:pt x="197" y="24"/>
                  </a:cubicBezTo>
                  <a:cubicBezTo>
                    <a:pt x="197" y="1"/>
                    <a:pt x="174" y="1"/>
                    <a:pt x="15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3907275" y="1963425"/>
              <a:ext cx="8600" cy="3775"/>
            </a:xfrm>
            <a:custGeom>
              <a:rect b="b" l="l" r="r" t="t"/>
              <a:pathLst>
                <a:path extrusionOk="0" h="151" w="344">
                  <a:moveTo>
                    <a:pt x="244" y="0"/>
                  </a:moveTo>
                  <a:cubicBezTo>
                    <a:pt x="173" y="0"/>
                    <a:pt x="78" y="37"/>
                    <a:pt x="46" y="53"/>
                  </a:cubicBezTo>
                  <a:cubicBezTo>
                    <a:pt x="1" y="53"/>
                    <a:pt x="46" y="144"/>
                    <a:pt x="92" y="144"/>
                  </a:cubicBezTo>
                  <a:cubicBezTo>
                    <a:pt x="101" y="149"/>
                    <a:pt x="110" y="151"/>
                    <a:pt x="119" y="151"/>
                  </a:cubicBezTo>
                  <a:cubicBezTo>
                    <a:pt x="156" y="151"/>
                    <a:pt x="192" y="121"/>
                    <a:pt x="229" y="121"/>
                  </a:cubicBezTo>
                  <a:cubicBezTo>
                    <a:pt x="275" y="99"/>
                    <a:pt x="343" y="99"/>
                    <a:pt x="320" y="30"/>
                  </a:cubicBezTo>
                  <a:cubicBezTo>
                    <a:pt x="306" y="8"/>
                    <a:pt x="278" y="0"/>
                    <a:pt x="24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3600275" y="1774025"/>
              <a:ext cx="54250" cy="31250"/>
            </a:xfrm>
            <a:custGeom>
              <a:rect b="b" l="l" r="r" t="t"/>
              <a:pathLst>
                <a:path extrusionOk="0" h="1250" w="2170">
                  <a:moveTo>
                    <a:pt x="1380" y="1"/>
                  </a:moveTo>
                  <a:cubicBezTo>
                    <a:pt x="1362" y="1"/>
                    <a:pt x="1344" y="2"/>
                    <a:pt x="1325" y="5"/>
                  </a:cubicBezTo>
                  <a:cubicBezTo>
                    <a:pt x="1210" y="5"/>
                    <a:pt x="1096" y="51"/>
                    <a:pt x="982" y="51"/>
                  </a:cubicBezTo>
                  <a:cubicBezTo>
                    <a:pt x="959" y="53"/>
                    <a:pt x="937" y="54"/>
                    <a:pt x="915" y="54"/>
                  </a:cubicBezTo>
                  <a:cubicBezTo>
                    <a:pt x="827" y="54"/>
                    <a:pt x="747" y="39"/>
                    <a:pt x="671" y="39"/>
                  </a:cubicBezTo>
                  <a:cubicBezTo>
                    <a:pt x="577" y="39"/>
                    <a:pt x="491" y="62"/>
                    <a:pt x="412" y="165"/>
                  </a:cubicBezTo>
                  <a:cubicBezTo>
                    <a:pt x="343" y="256"/>
                    <a:pt x="320" y="348"/>
                    <a:pt x="229" y="393"/>
                  </a:cubicBezTo>
                  <a:cubicBezTo>
                    <a:pt x="138" y="439"/>
                    <a:pt x="46" y="416"/>
                    <a:pt x="24" y="530"/>
                  </a:cubicBezTo>
                  <a:cubicBezTo>
                    <a:pt x="1" y="622"/>
                    <a:pt x="115" y="713"/>
                    <a:pt x="160" y="804"/>
                  </a:cubicBezTo>
                  <a:cubicBezTo>
                    <a:pt x="229" y="895"/>
                    <a:pt x="229" y="1010"/>
                    <a:pt x="297" y="1124"/>
                  </a:cubicBezTo>
                  <a:cubicBezTo>
                    <a:pt x="346" y="1196"/>
                    <a:pt x="439" y="1250"/>
                    <a:pt x="520" y="1250"/>
                  </a:cubicBezTo>
                  <a:cubicBezTo>
                    <a:pt x="591" y="1250"/>
                    <a:pt x="652" y="1208"/>
                    <a:pt x="663" y="1101"/>
                  </a:cubicBezTo>
                  <a:cubicBezTo>
                    <a:pt x="663" y="918"/>
                    <a:pt x="571" y="622"/>
                    <a:pt x="822" y="576"/>
                  </a:cubicBezTo>
                  <a:cubicBezTo>
                    <a:pt x="841" y="573"/>
                    <a:pt x="857" y="571"/>
                    <a:pt x="871" y="571"/>
                  </a:cubicBezTo>
                  <a:cubicBezTo>
                    <a:pt x="961" y="571"/>
                    <a:pt x="969" y="631"/>
                    <a:pt x="1028" y="690"/>
                  </a:cubicBezTo>
                  <a:cubicBezTo>
                    <a:pt x="1096" y="781"/>
                    <a:pt x="1165" y="827"/>
                    <a:pt x="1210" y="918"/>
                  </a:cubicBezTo>
                  <a:cubicBezTo>
                    <a:pt x="1256" y="1010"/>
                    <a:pt x="1347" y="1169"/>
                    <a:pt x="1439" y="1215"/>
                  </a:cubicBezTo>
                  <a:cubicBezTo>
                    <a:pt x="1473" y="1228"/>
                    <a:pt x="1501" y="1233"/>
                    <a:pt x="1525" y="1233"/>
                  </a:cubicBezTo>
                  <a:cubicBezTo>
                    <a:pt x="1631" y="1233"/>
                    <a:pt x="1657" y="1125"/>
                    <a:pt x="1713" y="1032"/>
                  </a:cubicBezTo>
                  <a:cubicBezTo>
                    <a:pt x="1758" y="873"/>
                    <a:pt x="1804" y="736"/>
                    <a:pt x="1850" y="599"/>
                  </a:cubicBezTo>
                  <a:cubicBezTo>
                    <a:pt x="1895" y="485"/>
                    <a:pt x="1987" y="462"/>
                    <a:pt x="2055" y="370"/>
                  </a:cubicBezTo>
                  <a:cubicBezTo>
                    <a:pt x="2169" y="165"/>
                    <a:pt x="1872" y="74"/>
                    <a:pt x="1713" y="74"/>
                  </a:cubicBezTo>
                  <a:cubicBezTo>
                    <a:pt x="1575" y="54"/>
                    <a:pt x="1488" y="1"/>
                    <a:pt x="138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3552350" y="1730100"/>
              <a:ext cx="26275" cy="24975"/>
            </a:xfrm>
            <a:custGeom>
              <a:rect b="b" l="l" r="r" t="t"/>
              <a:pathLst>
                <a:path extrusionOk="0" h="999" w="1051">
                  <a:moveTo>
                    <a:pt x="430" y="0"/>
                  </a:moveTo>
                  <a:cubicBezTo>
                    <a:pt x="372" y="0"/>
                    <a:pt x="319" y="13"/>
                    <a:pt x="274" y="50"/>
                  </a:cubicBezTo>
                  <a:cubicBezTo>
                    <a:pt x="206" y="119"/>
                    <a:pt x="229" y="233"/>
                    <a:pt x="183" y="301"/>
                  </a:cubicBezTo>
                  <a:cubicBezTo>
                    <a:pt x="160" y="416"/>
                    <a:pt x="46" y="484"/>
                    <a:pt x="23" y="575"/>
                  </a:cubicBezTo>
                  <a:cubicBezTo>
                    <a:pt x="0" y="667"/>
                    <a:pt x="23" y="826"/>
                    <a:pt x="69" y="895"/>
                  </a:cubicBezTo>
                  <a:cubicBezTo>
                    <a:pt x="116" y="974"/>
                    <a:pt x="185" y="998"/>
                    <a:pt x="261" y="998"/>
                  </a:cubicBezTo>
                  <a:cubicBezTo>
                    <a:pt x="295" y="998"/>
                    <a:pt x="330" y="993"/>
                    <a:pt x="366" y="986"/>
                  </a:cubicBezTo>
                  <a:cubicBezTo>
                    <a:pt x="617" y="941"/>
                    <a:pt x="639" y="712"/>
                    <a:pt x="822" y="598"/>
                  </a:cubicBezTo>
                  <a:cubicBezTo>
                    <a:pt x="891" y="553"/>
                    <a:pt x="982" y="507"/>
                    <a:pt x="1005" y="438"/>
                  </a:cubicBezTo>
                  <a:cubicBezTo>
                    <a:pt x="1050" y="347"/>
                    <a:pt x="1005" y="347"/>
                    <a:pt x="982" y="279"/>
                  </a:cubicBezTo>
                  <a:cubicBezTo>
                    <a:pt x="959" y="233"/>
                    <a:pt x="959" y="187"/>
                    <a:pt x="936" y="142"/>
                  </a:cubicBezTo>
                  <a:cubicBezTo>
                    <a:pt x="913" y="119"/>
                    <a:pt x="868" y="96"/>
                    <a:pt x="799" y="73"/>
                  </a:cubicBezTo>
                  <a:cubicBezTo>
                    <a:pt x="691" y="58"/>
                    <a:pt x="552" y="0"/>
                    <a:pt x="43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3522675" y="1702825"/>
              <a:ext cx="26850" cy="34875"/>
            </a:xfrm>
            <a:custGeom>
              <a:rect b="b" l="l" r="r" t="t"/>
              <a:pathLst>
                <a:path extrusionOk="0" h="1395" w="1074">
                  <a:moveTo>
                    <a:pt x="366" y="0"/>
                  </a:moveTo>
                  <a:cubicBezTo>
                    <a:pt x="252" y="0"/>
                    <a:pt x="92" y="69"/>
                    <a:pt x="69" y="183"/>
                  </a:cubicBezTo>
                  <a:cubicBezTo>
                    <a:pt x="0" y="342"/>
                    <a:pt x="92" y="434"/>
                    <a:pt x="160" y="548"/>
                  </a:cubicBezTo>
                  <a:cubicBezTo>
                    <a:pt x="183" y="639"/>
                    <a:pt x="160" y="708"/>
                    <a:pt x="183" y="799"/>
                  </a:cubicBezTo>
                  <a:cubicBezTo>
                    <a:pt x="214" y="932"/>
                    <a:pt x="291" y="960"/>
                    <a:pt x="383" y="960"/>
                  </a:cubicBezTo>
                  <a:cubicBezTo>
                    <a:pt x="446" y="960"/>
                    <a:pt x="517" y="947"/>
                    <a:pt x="585" y="947"/>
                  </a:cubicBezTo>
                  <a:cubicBezTo>
                    <a:pt x="637" y="947"/>
                    <a:pt x="687" y="954"/>
                    <a:pt x="731" y="982"/>
                  </a:cubicBezTo>
                  <a:cubicBezTo>
                    <a:pt x="822" y="1050"/>
                    <a:pt x="799" y="1210"/>
                    <a:pt x="822" y="1324"/>
                  </a:cubicBezTo>
                  <a:cubicBezTo>
                    <a:pt x="853" y="1385"/>
                    <a:pt x="893" y="1395"/>
                    <a:pt x="951" y="1395"/>
                  </a:cubicBezTo>
                  <a:cubicBezTo>
                    <a:pt x="979" y="1395"/>
                    <a:pt x="1012" y="1392"/>
                    <a:pt x="1050" y="1392"/>
                  </a:cubicBezTo>
                  <a:cubicBezTo>
                    <a:pt x="1073" y="1278"/>
                    <a:pt x="1028" y="1187"/>
                    <a:pt x="982" y="1073"/>
                  </a:cubicBezTo>
                  <a:cubicBezTo>
                    <a:pt x="936" y="982"/>
                    <a:pt x="822" y="867"/>
                    <a:pt x="845" y="776"/>
                  </a:cubicBezTo>
                  <a:cubicBezTo>
                    <a:pt x="754" y="685"/>
                    <a:pt x="777" y="548"/>
                    <a:pt x="777" y="457"/>
                  </a:cubicBezTo>
                  <a:cubicBezTo>
                    <a:pt x="777" y="297"/>
                    <a:pt x="777" y="228"/>
                    <a:pt x="640" y="160"/>
                  </a:cubicBezTo>
                  <a:cubicBezTo>
                    <a:pt x="548" y="91"/>
                    <a:pt x="480" y="0"/>
                    <a:pt x="36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3438225" y="1672575"/>
              <a:ext cx="63925" cy="81750"/>
            </a:xfrm>
            <a:custGeom>
              <a:rect b="b" l="l" r="r" t="t"/>
              <a:pathLst>
                <a:path extrusionOk="0" h="3270" w="2557">
                  <a:moveTo>
                    <a:pt x="754" y="0"/>
                  </a:moveTo>
                  <a:cubicBezTo>
                    <a:pt x="525" y="0"/>
                    <a:pt x="571" y="274"/>
                    <a:pt x="411" y="388"/>
                  </a:cubicBezTo>
                  <a:cubicBezTo>
                    <a:pt x="274" y="480"/>
                    <a:pt x="23" y="411"/>
                    <a:pt x="23" y="617"/>
                  </a:cubicBezTo>
                  <a:cubicBezTo>
                    <a:pt x="0" y="845"/>
                    <a:pt x="160" y="822"/>
                    <a:pt x="297" y="936"/>
                  </a:cubicBezTo>
                  <a:cubicBezTo>
                    <a:pt x="411" y="1050"/>
                    <a:pt x="457" y="1119"/>
                    <a:pt x="639" y="1119"/>
                  </a:cubicBezTo>
                  <a:cubicBezTo>
                    <a:pt x="891" y="1119"/>
                    <a:pt x="959" y="1279"/>
                    <a:pt x="1073" y="1484"/>
                  </a:cubicBezTo>
                  <a:cubicBezTo>
                    <a:pt x="1096" y="1552"/>
                    <a:pt x="1142" y="1598"/>
                    <a:pt x="1187" y="1667"/>
                  </a:cubicBezTo>
                  <a:cubicBezTo>
                    <a:pt x="1210" y="1689"/>
                    <a:pt x="1210" y="1712"/>
                    <a:pt x="1233" y="1735"/>
                  </a:cubicBezTo>
                  <a:cubicBezTo>
                    <a:pt x="1279" y="1758"/>
                    <a:pt x="1301" y="1758"/>
                    <a:pt x="1324" y="1804"/>
                  </a:cubicBezTo>
                  <a:cubicBezTo>
                    <a:pt x="1393" y="1963"/>
                    <a:pt x="1096" y="2009"/>
                    <a:pt x="1027" y="2100"/>
                  </a:cubicBezTo>
                  <a:cubicBezTo>
                    <a:pt x="913" y="2214"/>
                    <a:pt x="936" y="2351"/>
                    <a:pt x="959" y="2511"/>
                  </a:cubicBezTo>
                  <a:cubicBezTo>
                    <a:pt x="982" y="2580"/>
                    <a:pt x="1005" y="2648"/>
                    <a:pt x="1027" y="2717"/>
                  </a:cubicBezTo>
                  <a:cubicBezTo>
                    <a:pt x="1027" y="2785"/>
                    <a:pt x="1005" y="2831"/>
                    <a:pt x="1027" y="2899"/>
                  </a:cubicBezTo>
                  <a:cubicBezTo>
                    <a:pt x="1027" y="3005"/>
                    <a:pt x="1106" y="3269"/>
                    <a:pt x="1246" y="3269"/>
                  </a:cubicBezTo>
                  <a:cubicBezTo>
                    <a:pt x="1256" y="3269"/>
                    <a:pt x="1267" y="3268"/>
                    <a:pt x="1279" y="3264"/>
                  </a:cubicBezTo>
                  <a:cubicBezTo>
                    <a:pt x="1301" y="3150"/>
                    <a:pt x="1347" y="3013"/>
                    <a:pt x="1347" y="2876"/>
                  </a:cubicBezTo>
                  <a:cubicBezTo>
                    <a:pt x="1370" y="2785"/>
                    <a:pt x="1370" y="2694"/>
                    <a:pt x="1393" y="2602"/>
                  </a:cubicBezTo>
                  <a:cubicBezTo>
                    <a:pt x="1415" y="2465"/>
                    <a:pt x="1438" y="2397"/>
                    <a:pt x="1530" y="2306"/>
                  </a:cubicBezTo>
                  <a:cubicBezTo>
                    <a:pt x="1621" y="2214"/>
                    <a:pt x="1689" y="2100"/>
                    <a:pt x="1530" y="2009"/>
                  </a:cubicBezTo>
                  <a:cubicBezTo>
                    <a:pt x="1461" y="1940"/>
                    <a:pt x="1393" y="1963"/>
                    <a:pt x="1370" y="1895"/>
                  </a:cubicBezTo>
                  <a:cubicBezTo>
                    <a:pt x="1370" y="1826"/>
                    <a:pt x="1438" y="1758"/>
                    <a:pt x="1484" y="1735"/>
                  </a:cubicBezTo>
                  <a:cubicBezTo>
                    <a:pt x="1598" y="1667"/>
                    <a:pt x="1781" y="1575"/>
                    <a:pt x="1895" y="1530"/>
                  </a:cubicBezTo>
                  <a:cubicBezTo>
                    <a:pt x="2100" y="1461"/>
                    <a:pt x="2557" y="1393"/>
                    <a:pt x="2465" y="1073"/>
                  </a:cubicBezTo>
                  <a:cubicBezTo>
                    <a:pt x="2423" y="936"/>
                    <a:pt x="2308" y="901"/>
                    <a:pt x="2176" y="901"/>
                  </a:cubicBezTo>
                  <a:cubicBezTo>
                    <a:pt x="2040" y="901"/>
                    <a:pt x="1886" y="938"/>
                    <a:pt x="1776" y="938"/>
                  </a:cubicBezTo>
                  <a:cubicBezTo>
                    <a:pt x="1761" y="938"/>
                    <a:pt x="1748" y="938"/>
                    <a:pt x="1735" y="936"/>
                  </a:cubicBezTo>
                  <a:cubicBezTo>
                    <a:pt x="1507" y="891"/>
                    <a:pt x="1324" y="776"/>
                    <a:pt x="1142" y="639"/>
                  </a:cubicBezTo>
                  <a:cubicBezTo>
                    <a:pt x="936" y="457"/>
                    <a:pt x="868" y="229"/>
                    <a:pt x="7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3362325" y="1744800"/>
              <a:ext cx="74775" cy="38600"/>
            </a:xfrm>
            <a:custGeom>
              <a:rect b="b" l="l" r="r" t="t"/>
              <a:pathLst>
                <a:path extrusionOk="0" h="1544" w="2991">
                  <a:moveTo>
                    <a:pt x="2599" y="1"/>
                  </a:moveTo>
                  <a:cubicBezTo>
                    <a:pt x="2553" y="1"/>
                    <a:pt x="2498" y="17"/>
                    <a:pt x="2466" y="33"/>
                  </a:cubicBezTo>
                  <a:cubicBezTo>
                    <a:pt x="2374" y="79"/>
                    <a:pt x="2283" y="124"/>
                    <a:pt x="2192" y="147"/>
                  </a:cubicBezTo>
                  <a:cubicBezTo>
                    <a:pt x="2055" y="193"/>
                    <a:pt x="1918" y="193"/>
                    <a:pt x="1758" y="193"/>
                  </a:cubicBezTo>
                  <a:cubicBezTo>
                    <a:pt x="1439" y="216"/>
                    <a:pt x="1644" y="353"/>
                    <a:pt x="1553" y="535"/>
                  </a:cubicBezTo>
                  <a:cubicBezTo>
                    <a:pt x="1512" y="617"/>
                    <a:pt x="1421" y="634"/>
                    <a:pt x="1336" y="634"/>
                  </a:cubicBezTo>
                  <a:cubicBezTo>
                    <a:pt x="1279" y="634"/>
                    <a:pt x="1224" y="626"/>
                    <a:pt x="1187" y="626"/>
                  </a:cubicBezTo>
                  <a:cubicBezTo>
                    <a:pt x="1005" y="604"/>
                    <a:pt x="822" y="581"/>
                    <a:pt x="640" y="581"/>
                  </a:cubicBezTo>
                  <a:cubicBezTo>
                    <a:pt x="503" y="581"/>
                    <a:pt x="389" y="604"/>
                    <a:pt x="252" y="626"/>
                  </a:cubicBezTo>
                  <a:cubicBezTo>
                    <a:pt x="138" y="649"/>
                    <a:pt x="1" y="695"/>
                    <a:pt x="1" y="855"/>
                  </a:cubicBezTo>
                  <a:cubicBezTo>
                    <a:pt x="23" y="946"/>
                    <a:pt x="92" y="1014"/>
                    <a:pt x="138" y="1106"/>
                  </a:cubicBezTo>
                  <a:cubicBezTo>
                    <a:pt x="199" y="1208"/>
                    <a:pt x="242" y="1292"/>
                    <a:pt x="349" y="1292"/>
                  </a:cubicBezTo>
                  <a:cubicBezTo>
                    <a:pt x="361" y="1292"/>
                    <a:pt x="374" y="1291"/>
                    <a:pt x="389" y="1288"/>
                  </a:cubicBezTo>
                  <a:cubicBezTo>
                    <a:pt x="548" y="1243"/>
                    <a:pt x="662" y="1197"/>
                    <a:pt x="845" y="1197"/>
                  </a:cubicBezTo>
                  <a:lnTo>
                    <a:pt x="1279" y="1197"/>
                  </a:lnTo>
                  <a:cubicBezTo>
                    <a:pt x="1553" y="1197"/>
                    <a:pt x="1804" y="1334"/>
                    <a:pt x="2078" y="1380"/>
                  </a:cubicBezTo>
                  <a:cubicBezTo>
                    <a:pt x="2237" y="1403"/>
                    <a:pt x="2443" y="1403"/>
                    <a:pt x="2603" y="1448"/>
                  </a:cubicBezTo>
                  <a:cubicBezTo>
                    <a:pt x="2684" y="1468"/>
                    <a:pt x="2747" y="1543"/>
                    <a:pt x="2841" y="1543"/>
                  </a:cubicBezTo>
                  <a:cubicBezTo>
                    <a:pt x="2852" y="1543"/>
                    <a:pt x="2864" y="1542"/>
                    <a:pt x="2877" y="1539"/>
                  </a:cubicBezTo>
                  <a:cubicBezTo>
                    <a:pt x="2991" y="1517"/>
                    <a:pt x="2968" y="1357"/>
                    <a:pt x="2945" y="1243"/>
                  </a:cubicBezTo>
                  <a:cubicBezTo>
                    <a:pt x="2922" y="1106"/>
                    <a:pt x="2922" y="1037"/>
                    <a:pt x="2808" y="946"/>
                  </a:cubicBezTo>
                  <a:cubicBezTo>
                    <a:pt x="2762" y="878"/>
                    <a:pt x="2740" y="878"/>
                    <a:pt x="2648" y="855"/>
                  </a:cubicBezTo>
                  <a:cubicBezTo>
                    <a:pt x="2630" y="855"/>
                    <a:pt x="2608" y="858"/>
                    <a:pt x="2588" y="858"/>
                  </a:cubicBezTo>
                  <a:cubicBezTo>
                    <a:pt x="2559" y="858"/>
                    <a:pt x="2534" y="850"/>
                    <a:pt x="2534" y="809"/>
                  </a:cubicBezTo>
                  <a:cubicBezTo>
                    <a:pt x="2489" y="718"/>
                    <a:pt x="2694" y="558"/>
                    <a:pt x="2762" y="535"/>
                  </a:cubicBezTo>
                  <a:cubicBezTo>
                    <a:pt x="2766" y="537"/>
                    <a:pt x="2771" y="538"/>
                    <a:pt x="2775" y="538"/>
                  </a:cubicBezTo>
                  <a:cubicBezTo>
                    <a:pt x="2819" y="538"/>
                    <a:pt x="2875" y="438"/>
                    <a:pt x="2854" y="375"/>
                  </a:cubicBezTo>
                  <a:cubicBezTo>
                    <a:pt x="2831" y="307"/>
                    <a:pt x="2740" y="284"/>
                    <a:pt x="2717" y="193"/>
                  </a:cubicBezTo>
                  <a:cubicBezTo>
                    <a:pt x="2694" y="124"/>
                    <a:pt x="2740" y="33"/>
                    <a:pt x="2648" y="10"/>
                  </a:cubicBezTo>
                  <a:cubicBezTo>
                    <a:pt x="2635" y="3"/>
                    <a:pt x="2618" y="1"/>
                    <a:pt x="259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3351525" y="1771250"/>
              <a:ext cx="11975" cy="14400"/>
            </a:xfrm>
            <a:custGeom>
              <a:rect b="b" l="l" r="r" t="t"/>
              <a:pathLst>
                <a:path extrusionOk="0" h="576" w="479">
                  <a:moveTo>
                    <a:pt x="138" y="0"/>
                  </a:moveTo>
                  <a:cubicBezTo>
                    <a:pt x="19" y="0"/>
                    <a:pt x="0" y="189"/>
                    <a:pt x="22" y="276"/>
                  </a:cubicBezTo>
                  <a:cubicBezTo>
                    <a:pt x="45" y="390"/>
                    <a:pt x="136" y="481"/>
                    <a:pt x="273" y="573"/>
                  </a:cubicBezTo>
                  <a:cubicBezTo>
                    <a:pt x="296" y="573"/>
                    <a:pt x="321" y="575"/>
                    <a:pt x="345" y="575"/>
                  </a:cubicBezTo>
                  <a:cubicBezTo>
                    <a:pt x="395" y="575"/>
                    <a:pt x="440" y="565"/>
                    <a:pt x="455" y="504"/>
                  </a:cubicBezTo>
                  <a:cubicBezTo>
                    <a:pt x="478" y="459"/>
                    <a:pt x="455" y="367"/>
                    <a:pt x="433" y="322"/>
                  </a:cubicBezTo>
                  <a:cubicBezTo>
                    <a:pt x="387" y="253"/>
                    <a:pt x="318" y="276"/>
                    <a:pt x="273" y="185"/>
                  </a:cubicBezTo>
                  <a:cubicBezTo>
                    <a:pt x="250" y="139"/>
                    <a:pt x="250" y="2"/>
                    <a:pt x="159" y="2"/>
                  </a:cubicBezTo>
                  <a:cubicBezTo>
                    <a:pt x="152" y="1"/>
                    <a:pt x="145" y="0"/>
                    <a:pt x="13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3498875" y="1706800"/>
              <a:ext cx="10700" cy="7025"/>
            </a:xfrm>
            <a:custGeom>
              <a:rect b="b" l="l" r="r" t="t"/>
              <a:pathLst>
                <a:path extrusionOk="0" h="281" w="428">
                  <a:moveTo>
                    <a:pt x="222" y="1"/>
                  </a:moveTo>
                  <a:cubicBezTo>
                    <a:pt x="176" y="1"/>
                    <a:pt x="108" y="1"/>
                    <a:pt x="62" y="24"/>
                  </a:cubicBezTo>
                  <a:cubicBezTo>
                    <a:pt x="52" y="19"/>
                    <a:pt x="45" y="16"/>
                    <a:pt x="40" y="16"/>
                  </a:cubicBezTo>
                  <a:cubicBezTo>
                    <a:pt x="0" y="16"/>
                    <a:pt x="110" y="161"/>
                    <a:pt x="131" y="161"/>
                  </a:cubicBezTo>
                  <a:cubicBezTo>
                    <a:pt x="187" y="236"/>
                    <a:pt x="197" y="281"/>
                    <a:pt x="264" y="281"/>
                  </a:cubicBezTo>
                  <a:cubicBezTo>
                    <a:pt x="278" y="281"/>
                    <a:pt x="294" y="279"/>
                    <a:pt x="313" y="275"/>
                  </a:cubicBezTo>
                  <a:cubicBezTo>
                    <a:pt x="359" y="275"/>
                    <a:pt x="427" y="252"/>
                    <a:pt x="427" y="206"/>
                  </a:cubicBezTo>
                  <a:cubicBezTo>
                    <a:pt x="427" y="183"/>
                    <a:pt x="359" y="161"/>
                    <a:pt x="336" y="138"/>
                  </a:cubicBezTo>
                  <a:cubicBezTo>
                    <a:pt x="291" y="69"/>
                    <a:pt x="313" y="24"/>
                    <a:pt x="22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3514675" y="1705675"/>
              <a:ext cx="4600" cy="6300"/>
            </a:xfrm>
            <a:custGeom>
              <a:rect b="b" l="l" r="r" t="t"/>
              <a:pathLst>
                <a:path extrusionOk="0" h="252" w="184">
                  <a:moveTo>
                    <a:pt x="92" y="0"/>
                  </a:moveTo>
                  <a:cubicBezTo>
                    <a:pt x="1" y="0"/>
                    <a:pt x="24" y="92"/>
                    <a:pt x="24" y="160"/>
                  </a:cubicBezTo>
                  <a:cubicBezTo>
                    <a:pt x="1" y="206"/>
                    <a:pt x="24" y="251"/>
                    <a:pt x="92" y="251"/>
                  </a:cubicBezTo>
                  <a:cubicBezTo>
                    <a:pt x="161" y="251"/>
                    <a:pt x="138" y="206"/>
                    <a:pt x="138" y="160"/>
                  </a:cubicBezTo>
                  <a:cubicBezTo>
                    <a:pt x="138" y="114"/>
                    <a:pt x="184" y="23"/>
                    <a:pt x="9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3358900" y="1656600"/>
              <a:ext cx="24875" cy="17125"/>
            </a:xfrm>
            <a:custGeom>
              <a:rect b="b" l="l" r="r" t="t"/>
              <a:pathLst>
                <a:path extrusionOk="0" h="685" w="995">
                  <a:moveTo>
                    <a:pt x="147" y="0"/>
                  </a:moveTo>
                  <a:cubicBezTo>
                    <a:pt x="120" y="0"/>
                    <a:pt x="93" y="7"/>
                    <a:pt x="69" y="23"/>
                  </a:cubicBezTo>
                  <a:cubicBezTo>
                    <a:pt x="1" y="206"/>
                    <a:pt x="229" y="228"/>
                    <a:pt x="343" y="320"/>
                  </a:cubicBezTo>
                  <a:cubicBezTo>
                    <a:pt x="480" y="411"/>
                    <a:pt x="457" y="617"/>
                    <a:pt x="617" y="662"/>
                  </a:cubicBezTo>
                  <a:cubicBezTo>
                    <a:pt x="648" y="678"/>
                    <a:pt x="684" y="685"/>
                    <a:pt x="722" y="685"/>
                  </a:cubicBezTo>
                  <a:cubicBezTo>
                    <a:pt x="852" y="685"/>
                    <a:pt x="995" y="598"/>
                    <a:pt x="959" y="457"/>
                  </a:cubicBezTo>
                  <a:cubicBezTo>
                    <a:pt x="914" y="320"/>
                    <a:pt x="640" y="320"/>
                    <a:pt x="503" y="206"/>
                  </a:cubicBezTo>
                  <a:cubicBezTo>
                    <a:pt x="428" y="149"/>
                    <a:pt x="275" y="0"/>
                    <a:pt x="14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3301275" y="1646025"/>
              <a:ext cx="48325" cy="19250"/>
            </a:xfrm>
            <a:custGeom>
              <a:rect b="b" l="l" r="r" t="t"/>
              <a:pathLst>
                <a:path extrusionOk="0" h="770" w="1933">
                  <a:moveTo>
                    <a:pt x="1007" y="1"/>
                  </a:moveTo>
                  <a:cubicBezTo>
                    <a:pt x="936" y="1"/>
                    <a:pt x="868" y="12"/>
                    <a:pt x="799" y="58"/>
                  </a:cubicBezTo>
                  <a:cubicBezTo>
                    <a:pt x="725" y="95"/>
                    <a:pt x="680" y="133"/>
                    <a:pt x="605" y="133"/>
                  </a:cubicBezTo>
                  <a:cubicBezTo>
                    <a:pt x="588" y="133"/>
                    <a:pt x="569" y="131"/>
                    <a:pt x="548" y="127"/>
                  </a:cubicBezTo>
                  <a:cubicBezTo>
                    <a:pt x="502" y="127"/>
                    <a:pt x="457" y="137"/>
                    <a:pt x="411" y="137"/>
                  </a:cubicBezTo>
                  <a:cubicBezTo>
                    <a:pt x="388" y="137"/>
                    <a:pt x="365" y="134"/>
                    <a:pt x="343" y="127"/>
                  </a:cubicBezTo>
                  <a:cubicBezTo>
                    <a:pt x="291" y="127"/>
                    <a:pt x="201" y="88"/>
                    <a:pt x="121" y="88"/>
                  </a:cubicBezTo>
                  <a:cubicBezTo>
                    <a:pt x="94" y="88"/>
                    <a:pt x="69" y="92"/>
                    <a:pt x="46" y="104"/>
                  </a:cubicBezTo>
                  <a:cubicBezTo>
                    <a:pt x="0" y="149"/>
                    <a:pt x="46" y="263"/>
                    <a:pt x="69" y="309"/>
                  </a:cubicBezTo>
                  <a:cubicBezTo>
                    <a:pt x="137" y="469"/>
                    <a:pt x="297" y="560"/>
                    <a:pt x="480" y="560"/>
                  </a:cubicBezTo>
                  <a:cubicBezTo>
                    <a:pt x="571" y="537"/>
                    <a:pt x="639" y="492"/>
                    <a:pt x="731" y="469"/>
                  </a:cubicBezTo>
                  <a:cubicBezTo>
                    <a:pt x="765" y="457"/>
                    <a:pt x="805" y="457"/>
                    <a:pt x="845" y="457"/>
                  </a:cubicBezTo>
                  <a:cubicBezTo>
                    <a:pt x="885" y="457"/>
                    <a:pt x="925" y="457"/>
                    <a:pt x="959" y="446"/>
                  </a:cubicBezTo>
                  <a:cubicBezTo>
                    <a:pt x="1050" y="423"/>
                    <a:pt x="1096" y="378"/>
                    <a:pt x="1210" y="378"/>
                  </a:cubicBezTo>
                  <a:cubicBezTo>
                    <a:pt x="1301" y="378"/>
                    <a:pt x="1393" y="400"/>
                    <a:pt x="1484" y="446"/>
                  </a:cubicBezTo>
                  <a:cubicBezTo>
                    <a:pt x="1575" y="492"/>
                    <a:pt x="1484" y="492"/>
                    <a:pt x="1461" y="583"/>
                  </a:cubicBezTo>
                  <a:cubicBezTo>
                    <a:pt x="1461" y="651"/>
                    <a:pt x="1507" y="720"/>
                    <a:pt x="1552" y="743"/>
                  </a:cubicBezTo>
                  <a:cubicBezTo>
                    <a:pt x="1582" y="761"/>
                    <a:pt x="1613" y="770"/>
                    <a:pt x="1643" y="770"/>
                  </a:cubicBezTo>
                  <a:cubicBezTo>
                    <a:pt x="1795" y="770"/>
                    <a:pt x="1933" y="553"/>
                    <a:pt x="1895" y="400"/>
                  </a:cubicBezTo>
                  <a:cubicBezTo>
                    <a:pt x="1895" y="309"/>
                    <a:pt x="1872" y="218"/>
                    <a:pt x="1712" y="195"/>
                  </a:cubicBezTo>
                  <a:cubicBezTo>
                    <a:pt x="1666" y="195"/>
                    <a:pt x="1621" y="195"/>
                    <a:pt x="1575" y="172"/>
                  </a:cubicBezTo>
                  <a:cubicBezTo>
                    <a:pt x="1530" y="149"/>
                    <a:pt x="1530" y="104"/>
                    <a:pt x="1484" y="58"/>
                  </a:cubicBezTo>
                  <a:cubicBezTo>
                    <a:pt x="1438" y="12"/>
                    <a:pt x="1324" y="12"/>
                    <a:pt x="1233" y="12"/>
                  </a:cubicBezTo>
                  <a:cubicBezTo>
                    <a:pt x="1153" y="12"/>
                    <a:pt x="1079" y="1"/>
                    <a:pt x="100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3349200" y="1669925"/>
              <a:ext cx="9150" cy="9525"/>
            </a:xfrm>
            <a:custGeom>
              <a:rect b="b" l="l" r="r" t="t"/>
              <a:pathLst>
                <a:path extrusionOk="0" h="381" w="366">
                  <a:moveTo>
                    <a:pt x="252" y="0"/>
                  </a:moveTo>
                  <a:cubicBezTo>
                    <a:pt x="228" y="0"/>
                    <a:pt x="198" y="6"/>
                    <a:pt x="160" y="15"/>
                  </a:cubicBezTo>
                  <a:cubicBezTo>
                    <a:pt x="138" y="84"/>
                    <a:pt x="1" y="198"/>
                    <a:pt x="46" y="312"/>
                  </a:cubicBezTo>
                  <a:cubicBezTo>
                    <a:pt x="69" y="357"/>
                    <a:pt x="92" y="380"/>
                    <a:pt x="138" y="380"/>
                  </a:cubicBezTo>
                  <a:cubicBezTo>
                    <a:pt x="206" y="380"/>
                    <a:pt x="206" y="357"/>
                    <a:pt x="206" y="312"/>
                  </a:cubicBezTo>
                  <a:cubicBezTo>
                    <a:pt x="206" y="266"/>
                    <a:pt x="183" y="243"/>
                    <a:pt x="252" y="220"/>
                  </a:cubicBezTo>
                  <a:cubicBezTo>
                    <a:pt x="263" y="220"/>
                    <a:pt x="280" y="226"/>
                    <a:pt x="297" y="226"/>
                  </a:cubicBezTo>
                  <a:cubicBezTo>
                    <a:pt x="314" y="226"/>
                    <a:pt x="332" y="220"/>
                    <a:pt x="343" y="198"/>
                  </a:cubicBezTo>
                  <a:cubicBezTo>
                    <a:pt x="366" y="152"/>
                    <a:pt x="343" y="84"/>
                    <a:pt x="320" y="38"/>
                  </a:cubicBezTo>
                  <a:cubicBezTo>
                    <a:pt x="307" y="11"/>
                    <a:pt x="286" y="0"/>
                    <a:pt x="25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3420525" y="1690575"/>
              <a:ext cx="13725" cy="6850"/>
            </a:xfrm>
            <a:custGeom>
              <a:rect b="b" l="l" r="r" t="t"/>
              <a:pathLst>
                <a:path extrusionOk="0" h="274" w="549">
                  <a:moveTo>
                    <a:pt x="415" y="0"/>
                  </a:moveTo>
                  <a:cubicBezTo>
                    <a:pt x="391" y="0"/>
                    <a:pt x="366" y="10"/>
                    <a:pt x="343" y="34"/>
                  </a:cubicBezTo>
                  <a:cubicBezTo>
                    <a:pt x="252" y="56"/>
                    <a:pt x="138" y="34"/>
                    <a:pt x="69" y="79"/>
                  </a:cubicBezTo>
                  <a:cubicBezTo>
                    <a:pt x="24" y="102"/>
                    <a:pt x="1" y="148"/>
                    <a:pt x="1" y="193"/>
                  </a:cubicBezTo>
                  <a:cubicBezTo>
                    <a:pt x="24" y="262"/>
                    <a:pt x="46" y="262"/>
                    <a:pt x="115" y="262"/>
                  </a:cubicBezTo>
                  <a:cubicBezTo>
                    <a:pt x="176" y="262"/>
                    <a:pt x="226" y="252"/>
                    <a:pt x="281" y="252"/>
                  </a:cubicBezTo>
                  <a:cubicBezTo>
                    <a:pt x="308" y="252"/>
                    <a:pt x="336" y="254"/>
                    <a:pt x="366" y="262"/>
                  </a:cubicBezTo>
                  <a:cubicBezTo>
                    <a:pt x="394" y="269"/>
                    <a:pt x="420" y="274"/>
                    <a:pt x="443" y="274"/>
                  </a:cubicBezTo>
                  <a:cubicBezTo>
                    <a:pt x="495" y="274"/>
                    <a:pt x="533" y="249"/>
                    <a:pt x="549" y="171"/>
                  </a:cubicBezTo>
                  <a:cubicBezTo>
                    <a:pt x="549" y="85"/>
                    <a:pt x="485" y="0"/>
                    <a:pt x="41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3481025" y="1689700"/>
              <a:ext cx="5725" cy="5200"/>
            </a:xfrm>
            <a:custGeom>
              <a:rect b="b" l="l" r="r" t="t"/>
              <a:pathLst>
                <a:path extrusionOk="0" h="208" w="229">
                  <a:moveTo>
                    <a:pt x="69" y="0"/>
                  </a:moveTo>
                  <a:cubicBezTo>
                    <a:pt x="23" y="23"/>
                    <a:pt x="0" y="46"/>
                    <a:pt x="23" y="69"/>
                  </a:cubicBezTo>
                  <a:cubicBezTo>
                    <a:pt x="7" y="133"/>
                    <a:pt x="92" y="208"/>
                    <a:pt x="160" y="208"/>
                  </a:cubicBezTo>
                  <a:cubicBezTo>
                    <a:pt x="189" y="208"/>
                    <a:pt x="215" y="194"/>
                    <a:pt x="228" y="160"/>
                  </a:cubicBezTo>
                  <a:cubicBezTo>
                    <a:pt x="228" y="114"/>
                    <a:pt x="160" y="91"/>
                    <a:pt x="137" y="46"/>
                  </a:cubicBezTo>
                  <a:cubicBezTo>
                    <a:pt x="114" y="23"/>
                    <a:pt x="114" y="0"/>
                    <a:pt x="6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2239900" y="1614875"/>
              <a:ext cx="1013450" cy="779475"/>
            </a:xfrm>
            <a:custGeom>
              <a:rect b="b" l="l" r="r" t="t"/>
              <a:pathLst>
                <a:path extrusionOk="0" h="31179" w="40538">
                  <a:moveTo>
                    <a:pt x="25439" y="1"/>
                  </a:moveTo>
                  <a:cubicBezTo>
                    <a:pt x="25419" y="1"/>
                    <a:pt x="25400" y="1"/>
                    <a:pt x="25382" y="3"/>
                  </a:cubicBezTo>
                  <a:cubicBezTo>
                    <a:pt x="25108" y="49"/>
                    <a:pt x="24903" y="186"/>
                    <a:pt x="24674" y="300"/>
                  </a:cubicBezTo>
                  <a:cubicBezTo>
                    <a:pt x="24195" y="551"/>
                    <a:pt x="23716" y="619"/>
                    <a:pt x="23259" y="916"/>
                  </a:cubicBezTo>
                  <a:cubicBezTo>
                    <a:pt x="22757" y="1213"/>
                    <a:pt x="22255" y="1555"/>
                    <a:pt x="21661" y="1601"/>
                  </a:cubicBezTo>
                  <a:cubicBezTo>
                    <a:pt x="21296" y="1646"/>
                    <a:pt x="21091" y="1715"/>
                    <a:pt x="20771" y="1897"/>
                  </a:cubicBezTo>
                  <a:cubicBezTo>
                    <a:pt x="20474" y="2057"/>
                    <a:pt x="20223" y="2240"/>
                    <a:pt x="19927" y="2354"/>
                  </a:cubicBezTo>
                  <a:cubicBezTo>
                    <a:pt x="19356" y="2582"/>
                    <a:pt x="18763" y="2765"/>
                    <a:pt x="18146" y="2765"/>
                  </a:cubicBezTo>
                  <a:cubicBezTo>
                    <a:pt x="18025" y="2765"/>
                    <a:pt x="17893" y="2755"/>
                    <a:pt x="17757" y="2755"/>
                  </a:cubicBezTo>
                  <a:cubicBezTo>
                    <a:pt x="17690" y="2755"/>
                    <a:pt x="17621" y="2757"/>
                    <a:pt x="17553" y="2765"/>
                  </a:cubicBezTo>
                  <a:cubicBezTo>
                    <a:pt x="16982" y="2833"/>
                    <a:pt x="17096" y="3381"/>
                    <a:pt x="16822" y="3792"/>
                  </a:cubicBezTo>
                  <a:cubicBezTo>
                    <a:pt x="16616" y="4081"/>
                    <a:pt x="16260" y="4183"/>
                    <a:pt x="15907" y="4183"/>
                  </a:cubicBezTo>
                  <a:cubicBezTo>
                    <a:pt x="15870" y="4183"/>
                    <a:pt x="15832" y="4182"/>
                    <a:pt x="15795" y="4180"/>
                  </a:cubicBezTo>
                  <a:cubicBezTo>
                    <a:pt x="15088" y="4089"/>
                    <a:pt x="15864" y="3678"/>
                    <a:pt x="16001" y="3381"/>
                  </a:cubicBezTo>
                  <a:cubicBezTo>
                    <a:pt x="16138" y="3176"/>
                    <a:pt x="16115" y="2559"/>
                    <a:pt x="16024" y="2308"/>
                  </a:cubicBezTo>
                  <a:cubicBezTo>
                    <a:pt x="15864" y="1943"/>
                    <a:pt x="15407" y="1715"/>
                    <a:pt x="15111" y="1509"/>
                  </a:cubicBezTo>
                  <a:cubicBezTo>
                    <a:pt x="14722" y="1236"/>
                    <a:pt x="14449" y="1236"/>
                    <a:pt x="13992" y="1236"/>
                  </a:cubicBezTo>
                  <a:cubicBezTo>
                    <a:pt x="13581" y="1236"/>
                    <a:pt x="13216" y="1281"/>
                    <a:pt x="12805" y="1304"/>
                  </a:cubicBezTo>
                  <a:cubicBezTo>
                    <a:pt x="12760" y="1327"/>
                    <a:pt x="12691" y="1327"/>
                    <a:pt x="12600" y="1327"/>
                  </a:cubicBezTo>
                  <a:cubicBezTo>
                    <a:pt x="12280" y="1350"/>
                    <a:pt x="11869" y="1418"/>
                    <a:pt x="11915" y="1761"/>
                  </a:cubicBezTo>
                  <a:cubicBezTo>
                    <a:pt x="11983" y="2149"/>
                    <a:pt x="12463" y="2468"/>
                    <a:pt x="12668" y="2765"/>
                  </a:cubicBezTo>
                  <a:cubicBezTo>
                    <a:pt x="12919" y="3153"/>
                    <a:pt x="12554" y="3495"/>
                    <a:pt x="12166" y="3518"/>
                  </a:cubicBezTo>
                  <a:cubicBezTo>
                    <a:pt x="11778" y="3541"/>
                    <a:pt x="11276" y="3564"/>
                    <a:pt x="11458" y="4066"/>
                  </a:cubicBezTo>
                  <a:cubicBezTo>
                    <a:pt x="11550" y="4363"/>
                    <a:pt x="12098" y="4545"/>
                    <a:pt x="11641" y="4773"/>
                  </a:cubicBezTo>
                  <a:cubicBezTo>
                    <a:pt x="11413" y="4888"/>
                    <a:pt x="10911" y="4842"/>
                    <a:pt x="10751" y="5047"/>
                  </a:cubicBezTo>
                  <a:cubicBezTo>
                    <a:pt x="10682" y="5162"/>
                    <a:pt x="10728" y="5664"/>
                    <a:pt x="10797" y="5755"/>
                  </a:cubicBezTo>
                  <a:cubicBezTo>
                    <a:pt x="10865" y="5846"/>
                    <a:pt x="11070" y="5892"/>
                    <a:pt x="11162" y="5960"/>
                  </a:cubicBezTo>
                  <a:cubicBezTo>
                    <a:pt x="11732" y="6371"/>
                    <a:pt x="12303" y="7056"/>
                    <a:pt x="12166" y="7786"/>
                  </a:cubicBezTo>
                  <a:cubicBezTo>
                    <a:pt x="12075" y="8174"/>
                    <a:pt x="11915" y="8517"/>
                    <a:pt x="12075" y="8928"/>
                  </a:cubicBezTo>
                  <a:cubicBezTo>
                    <a:pt x="12166" y="9224"/>
                    <a:pt x="12280" y="9635"/>
                    <a:pt x="12463" y="9909"/>
                  </a:cubicBezTo>
                  <a:cubicBezTo>
                    <a:pt x="12691" y="10252"/>
                    <a:pt x="13125" y="10252"/>
                    <a:pt x="13033" y="10777"/>
                  </a:cubicBezTo>
                  <a:cubicBezTo>
                    <a:pt x="12965" y="11165"/>
                    <a:pt x="12600" y="11598"/>
                    <a:pt x="12896" y="11918"/>
                  </a:cubicBezTo>
                  <a:cubicBezTo>
                    <a:pt x="13262" y="12351"/>
                    <a:pt x="13992" y="12534"/>
                    <a:pt x="14289" y="13013"/>
                  </a:cubicBezTo>
                  <a:cubicBezTo>
                    <a:pt x="14563" y="13424"/>
                    <a:pt x="14334" y="13881"/>
                    <a:pt x="14220" y="14337"/>
                  </a:cubicBezTo>
                  <a:cubicBezTo>
                    <a:pt x="13992" y="15022"/>
                    <a:pt x="13650" y="15638"/>
                    <a:pt x="13376" y="16300"/>
                  </a:cubicBezTo>
                  <a:cubicBezTo>
                    <a:pt x="13330" y="16414"/>
                    <a:pt x="13285" y="16506"/>
                    <a:pt x="13239" y="16620"/>
                  </a:cubicBezTo>
                  <a:cubicBezTo>
                    <a:pt x="13011" y="17099"/>
                    <a:pt x="12737" y="17601"/>
                    <a:pt x="12668" y="18081"/>
                  </a:cubicBezTo>
                  <a:cubicBezTo>
                    <a:pt x="12623" y="18560"/>
                    <a:pt x="12714" y="18697"/>
                    <a:pt x="12371" y="19016"/>
                  </a:cubicBezTo>
                  <a:cubicBezTo>
                    <a:pt x="12098" y="19313"/>
                    <a:pt x="11618" y="19610"/>
                    <a:pt x="11253" y="19701"/>
                  </a:cubicBezTo>
                  <a:cubicBezTo>
                    <a:pt x="10751" y="19838"/>
                    <a:pt x="10089" y="19998"/>
                    <a:pt x="9518" y="20181"/>
                  </a:cubicBezTo>
                  <a:cubicBezTo>
                    <a:pt x="9004" y="20347"/>
                    <a:pt x="8680" y="20483"/>
                    <a:pt x="8281" y="20483"/>
                  </a:cubicBezTo>
                  <a:cubicBezTo>
                    <a:pt x="8078" y="20483"/>
                    <a:pt x="7855" y="20448"/>
                    <a:pt x="7578" y="20363"/>
                  </a:cubicBezTo>
                  <a:cubicBezTo>
                    <a:pt x="7097" y="20221"/>
                    <a:pt x="6505" y="20106"/>
                    <a:pt x="5953" y="20106"/>
                  </a:cubicBezTo>
                  <a:cubicBezTo>
                    <a:pt x="5798" y="20106"/>
                    <a:pt x="5646" y="20115"/>
                    <a:pt x="5501" y="20135"/>
                  </a:cubicBezTo>
                  <a:cubicBezTo>
                    <a:pt x="5045" y="20203"/>
                    <a:pt x="5090" y="20363"/>
                    <a:pt x="4702" y="20523"/>
                  </a:cubicBezTo>
                  <a:cubicBezTo>
                    <a:pt x="4626" y="20546"/>
                    <a:pt x="4527" y="20553"/>
                    <a:pt x="4421" y="20553"/>
                  </a:cubicBezTo>
                  <a:cubicBezTo>
                    <a:pt x="4208" y="20553"/>
                    <a:pt x="3964" y="20523"/>
                    <a:pt x="3812" y="20523"/>
                  </a:cubicBezTo>
                  <a:cubicBezTo>
                    <a:pt x="3059" y="20523"/>
                    <a:pt x="2465" y="20272"/>
                    <a:pt x="1781" y="20181"/>
                  </a:cubicBezTo>
                  <a:cubicBezTo>
                    <a:pt x="1720" y="20171"/>
                    <a:pt x="1664" y="20167"/>
                    <a:pt x="1614" y="20167"/>
                  </a:cubicBezTo>
                  <a:cubicBezTo>
                    <a:pt x="949" y="20167"/>
                    <a:pt x="1095" y="20915"/>
                    <a:pt x="426" y="20915"/>
                  </a:cubicBezTo>
                  <a:cubicBezTo>
                    <a:pt x="399" y="20915"/>
                    <a:pt x="372" y="20913"/>
                    <a:pt x="343" y="20911"/>
                  </a:cubicBezTo>
                  <a:lnTo>
                    <a:pt x="343" y="20911"/>
                  </a:lnTo>
                  <a:cubicBezTo>
                    <a:pt x="0" y="21459"/>
                    <a:pt x="320" y="21733"/>
                    <a:pt x="753" y="21870"/>
                  </a:cubicBezTo>
                  <a:cubicBezTo>
                    <a:pt x="1233" y="22029"/>
                    <a:pt x="1484" y="21961"/>
                    <a:pt x="1781" y="22486"/>
                  </a:cubicBezTo>
                  <a:cubicBezTo>
                    <a:pt x="1986" y="22805"/>
                    <a:pt x="1781" y="22897"/>
                    <a:pt x="2214" y="23125"/>
                  </a:cubicBezTo>
                  <a:cubicBezTo>
                    <a:pt x="2511" y="23285"/>
                    <a:pt x="2922" y="23445"/>
                    <a:pt x="3264" y="23604"/>
                  </a:cubicBezTo>
                  <a:cubicBezTo>
                    <a:pt x="4177" y="24015"/>
                    <a:pt x="5204" y="24495"/>
                    <a:pt x="6163" y="24837"/>
                  </a:cubicBezTo>
                  <a:cubicBezTo>
                    <a:pt x="6551" y="24951"/>
                    <a:pt x="6939" y="24951"/>
                    <a:pt x="7213" y="25271"/>
                  </a:cubicBezTo>
                  <a:cubicBezTo>
                    <a:pt x="7487" y="25613"/>
                    <a:pt x="7464" y="26069"/>
                    <a:pt x="7715" y="26435"/>
                  </a:cubicBezTo>
                  <a:cubicBezTo>
                    <a:pt x="8149" y="27051"/>
                    <a:pt x="9747" y="26800"/>
                    <a:pt x="9929" y="27416"/>
                  </a:cubicBezTo>
                  <a:cubicBezTo>
                    <a:pt x="9947" y="27419"/>
                    <a:pt x="9963" y="27420"/>
                    <a:pt x="9979" y="27420"/>
                  </a:cubicBezTo>
                  <a:cubicBezTo>
                    <a:pt x="10249" y="27420"/>
                    <a:pt x="10259" y="27063"/>
                    <a:pt x="10431" y="26868"/>
                  </a:cubicBezTo>
                  <a:cubicBezTo>
                    <a:pt x="10518" y="26947"/>
                    <a:pt x="10605" y="26983"/>
                    <a:pt x="10684" y="26983"/>
                  </a:cubicBezTo>
                  <a:cubicBezTo>
                    <a:pt x="10832" y="26983"/>
                    <a:pt x="10949" y="26857"/>
                    <a:pt x="10979" y="26663"/>
                  </a:cubicBezTo>
                  <a:cubicBezTo>
                    <a:pt x="11111" y="26773"/>
                    <a:pt x="11253" y="26809"/>
                    <a:pt x="11399" y="26809"/>
                  </a:cubicBezTo>
                  <a:cubicBezTo>
                    <a:pt x="11555" y="26809"/>
                    <a:pt x="11715" y="26767"/>
                    <a:pt x="11869" y="26731"/>
                  </a:cubicBezTo>
                  <a:cubicBezTo>
                    <a:pt x="12036" y="26702"/>
                    <a:pt x="12147" y="26694"/>
                    <a:pt x="12251" y="26694"/>
                  </a:cubicBezTo>
                  <a:cubicBezTo>
                    <a:pt x="12390" y="26694"/>
                    <a:pt x="12515" y="26709"/>
                    <a:pt x="12737" y="26709"/>
                  </a:cubicBezTo>
                  <a:cubicBezTo>
                    <a:pt x="12898" y="26709"/>
                    <a:pt x="13074" y="26554"/>
                    <a:pt x="13319" y="26554"/>
                  </a:cubicBezTo>
                  <a:cubicBezTo>
                    <a:pt x="13385" y="26554"/>
                    <a:pt x="13457" y="26565"/>
                    <a:pt x="13536" y="26594"/>
                  </a:cubicBezTo>
                  <a:cubicBezTo>
                    <a:pt x="13741" y="26663"/>
                    <a:pt x="13969" y="26868"/>
                    <a:pt x="14152" y="26982"/>
                  </a:cubicBezTo>
                  <a:cubicBezTo>
                    <a:pt x="14361" y="27127"/>
                    <a:pt x="14739" y="27283"/>
                    <a:pt x="15096" y="27283"/>
                  </a:cubicBezTo>
                  <a:cubicBezTo>
                    <a:pt x="15247" y="27283"/>
                    <a:pt x="15393" y="27255"/>
                    <a:pt x="15521" y="27188"/>
                  </a:cubicBezTo>
                  <a:cubicBezTo>
                    <a:pt x="15750" y="27074"/>
                    <a:pt x="15818" y="26617"/>
                    <a:pt x="16046" y="26572"/>
                  </a:cubicBezTo>
                  <a:cubicBezTo>
                    <a:pt x="16206" y="26572"/>
                    <a:pt x="16708" y="27028"/>
                    <a:pt x="16914" y="27097"/>
                  </a:cubicBezTo>
                  <a:cubicBezTo>
                    <a:pt x="17918" y="27462"/>
                    <a:pt x="19219" y="26823"/>
                    <a:pt x="19242" y="28283"/>
                  </a:cubicBezTo>
                  <a:cubicBezTo>
                    <a:pt x="19265" y="28877"/>
                    <a:pt x="19447" y="29197"/>
                    <a:pt x="19995" y="29493"/>
                  </a:cubicBezTo>
                  <a:cubicBezTo>
                    <a:pt x="20144" y="29568"/>
                    <a:pt x="20276" y="29594"/>
                    <a:pt x="20399" y="29594"/>
                  </a:cubicBezTo>
                  <a:cubicBezTo>
                    <a:pt x="20690" y="29594"/>
                    <a:pt x="20937" y="29448"/>
                    <a:pt x="21273" y="29448"/>
                  </a:cubicBezTo>
                  <a:cubicBezTo>
                    <a:pt x="21289" y="29447"/>
                    <a:pt x="21305" y="29447"/>
                    <a:pt x="21321" y="29447"/>
                  </a:cubicBezTo>
                  <a:cubicBezTo>
                    <a:pt x="21568" y="29447"/>
                    <a:pt x="21732" y="29527"/>
                    <a:pt x="21861" y="29527"/>
                  </a:cubicBezTo>
                  <a:cubicBezTo>
                    <a:pt x="21998" y="29527"/>
                    <a:pt x="22095" y="29436"/>
                    <a:pt x="22209" y="29060"/>
                  </a:cubicBezTo>
                  <a:cubicBezTo>
                    <a:pt x="22323" y="28717"/>
                    <a:pt x="22506" y="28238"/>
                    <a:pt x="22574" y="27895"/>
                  </a:cubicBezTo>
                  <a:cubicBezTo>
                    <a:pt x="23031" y="28261"/>
                    <a:pt x="22985" y="28991"/>
                    <a:pt x="23259" y="29448"/>
                  </a:cubicBezTo>
                  <a:cubicBezTo>
                    <a:pt x="23442" y="29721"/>
                    <a:pt x="23624" y="29676"/>
                    <a:pt x="23510" y="30110"/>
                  </a:cubicBezTo>
                  <a:cubicBezTo>
                    <a:pt x="23419" y="30383"/>
                    <a:pt x="23077" y="30429"/>
                    <a:pt x="23145" y="30794"/>
                  </a:cubicBezTo>
                  <a:cubicBezTo>
                    <a:pt x="23256" y="30816"/>
                    <a:pt x="23355" y="30826"/>
                    <a:pt x="23444" y="30826"/>
                  </a:cubicBezTo>
                  <a:cubicBezTo>
                    <a:pt x="24484" y="30826"/>
                    <a:pt x="24049" y="29432"/>
                    <a:pt x="23944" y="28717"/>
                  </a:cubicBezTo>
                  <a:cubicBezTo>
                    <a:pt x="23853" y="28192"/>
                    <a:pt x="24104" y="27781"/>
                    <a:pt x="24104" y="27279"/>
                  </a:cubicBezTo>
                  <a:cubicBezTo>
                    <a:pt x="24104" y="26777"/>
                    <a:pt x="23990" y="26184"/>
                    <a:pt x="23967" y="25681"/>
                  </a:cubicBezTo>
                  <a:cubicBezTo>
                    <a:pt x="23944" y="25225"/>
                    <a:pt x="23738" y="24768"/>
                    <a:pt x="24332" y="24768"/>
                  </a:cubicBezTo>
                  <a:cubicBezTo>
                    <a:pt x="24994" y="24768"/>
                    <a:pt x="24766" y="25339"/>
                    <a:pt x="24971" y="25750"/>
                  </a:cubicBezTo>
                  <a:cubicBezTo>
                    <a:pt x="25085" y="25955"/>
                    <a:pt x="25313" y="25932"/>
                    <a:pt x="25405" y="26206"/>
                  </a:cubicBezTo>
                  <a:cubicBezTo>
                    <a:pt x="25450" y="26321"/>
                    <a:pt x="25405" y="26549"/>
                    <a:pt x="25405" y="26663"/>
                  </a:cubicBezTo>
                  <a:cubicBezTo>
                    <a:pt x="25405" y="27165"/>
                    <a:pt x="25496" y="27530"/>
                    <a:pt x="25633" y="27987"/>
                  </a:cubicBezTo>
                  <a:cubicBezTo>
                    <a:pt x="25770" y="28398"/>
                    <a:pt x="25701" y="29105"/>
                    <a:pt x="25953" y="29425"/>
                  </a:cubicBezTo>
                  <a:cubicBezTo>
                    <a:pt x="26158" y="29699"/>
                    <a:pt x="26820" y="30064"/>
                    <a:pt x="27139" y="30201"/>
                  </a:cubicBezTo>
                  <a:cubicBezTo>
                    <a:pt x="27573" y="30406"/>
                    <a:pt x="28030" y="30429"/>
                    <a:pt x="28486" y="30589"/>
                  </a:cubicBezTo>
                  <a:cubicBezTo>
                    <a:pt x="28874" y="30726"/>
                    <a:pt x="29262" y="31023"/>
                    <a:pt x="29673" y="31114"/>
                  </a:cubicBezTo>
                  <a:cubicBezTo>
                    <a:pt x="29894" y="31159"/>
                    <a:pt x="30139" y="31179"/>
                    <a:pt x="30394" y="31179"/>
                  </a:cubicBezTo>
                  <a:cubicBezTo>
                    <a:pt x="31034" y="31179"/>
                    <a:pt x="31736" y="31055"/>
                    <a:pt x="32275" y="30908"/>
                  </a:cubicBezTo>
                  <a:cubicBezTo>
                    <a:pt x="32640" y="30794"/>
                    <a:pt x="33006" y="30520"/>
                    <a:pt x="33394" y="30520"/>
                  </a:cubicBezTo>
                  <a:cubicBezTo>
                    <a:pt x="33524" y="30520"/>
                    <a:pt x="33613" y="30727"/>
                    <a:pt x="33720" y="30727"/>
                  </a:cubicBezTo>
                  <a:cubicBezTo>
                    <a:pt x="33725" y="30727"/>
                    <a:pt x="33731" y="30727"/>
                    <a:pt x="33736" y="30726"/>
                  </a:cubicBezTo>
                  <a:cubicBezTo>
                    <a:pt x="33873" y="30726"/>
                    <a:pt x="33964" y="30612"/>
                    <a:pt x="34101" y="30566"/>
                  </a:cubicBezTo>
                  <a:cubicBezTo>
                    <a:pt x="34284" y="30520"/>
                    <a:pt x="34375" y="30406"/>
                    <a:pt x="34649" y="30406"/>
                  </a:cubicBezTo>
                  <a:cubicBezTo>
                    <a:pt x="35014" y="30406"/>
                    <a:pt x="35448" y="30680"/>
                    <a:pt x="35790" y="30749"/>
                  </a:cubicBezTo>
                  <a:cubicBezTo>
                    <a:pt x="36178" y="30817"/>
                    <a:pt x="36612" y="30794"/>
                    <a:pt x="37000" y="30817"/>
                  </a:cubicBezTo>
                  <a:cubicBezTo>
                    <a:pt x="37184" y="30817"/>
                    <a:pt x="37603" y="30863"/>
                    <a:pt x="38025" y="30863"/>
                  </a:cubicBezTo>
                  <a:cubicBezTo>
                    <a:pt x="38494" y="30863"/>
                    <a:pt x="38967" y="30806"/>
                    <a:pt x="39123" y="30566"/>
                  </a:cubicBezTo>
                  <a:cubicBezTo>
                    <a:pt x="38940" y="30566"/>
                    <a:pt x="38803" y="30543"/>
                    <a:pt x="38735" y="30475"/>
                  </a:cubicBezTo>
                  <a:cubicBezTo>
                    <a:pt x="38552" y="30224"/>
                    <a:pt x="38803" y="29402"/>
                    <a:pt x="38735" y="29105"/>
                  </a:cubicBezTo>
                  <a:cubicBezTo>
                    <a:pt x="38631" y="28690"/>
                    <a:pt x="38278" y="28537"/>
                    <a:pt x="37894" y="28537"/>
                  </a:cubicBezTo>
                  <a:cubicBezTo>
                    <a:pt x="37772" y="28537"/>
                    <a:pt x="37646" y="28553"/>
                    <a:pt x="37525" y="28580"/>
                  </a:cubicBezTo>
                  <a:cubicBezTo>
                    <a:pt x="37167" y="28656"/>
                    <a:pt x="36871" y="28996"/>
                    <a:pt x="36547" y="28996"/>
                  </a:cubicBezTo>
                  <a:cubicBezTo>
                    <a:pt x="36479" y="28996"/>
                    <a:pt x="36409" y="28981"/>
                    <a:pt x="36338" y="28945"/>
                  </a:cubicBezTo>
                  <a:cubicBezTo>
                    <a:pt x="36064" y="28808"/>
                    <a:pt x="36201" y="28717"/>
                    <a:pt x="35859" y="28694"/>
                  </a:cubicBezTo>
                  <a:cubicBezTo>
                    <a:pt x="35802" y="28687"/>
                    <a:pt x="35758" y="28684"/>
                    <a:pt x="35723" y="28684"/>
                  </a:cubicBezTo>
                  <a:cubicBezTo>
                    <a:pt x="35534" y="28684"/>
                    <a:pt x="35618" y="28780"/>
                    <a:pt x="35425" y="28877"/>
                  </a:cubicBezTo>
                  <a:cubicBezTo>
                    <a:pt x="35303" y="28926"/>
                    <a:pt x="35208" y="28946"/>
                    <a:pt x="35130" y="28946"/>
                  </a:cubicBezTo>
                  <a:cubicBezTo>
                    <a:pt x="34842" y="28946"/>
                    <a:pt x="34780" y="28668"/>
                    <a:pt x="34421" y="28489"/>
                  </a:cubicBezTo>
                  <a:cubicBezTo>
                    <a:pt x="34056" y="28329"/>
                    <a:pt x="33713" y="28443"/>
                    <a:pt x="33348" y="28238"/>
                  </a:cubicBezTo>
                  <a:cubicBezTo>
                    <a:pt x="33028" y="28055"/>
                    <a:pt x="32891" y="27759"/>
                    <a:pt x="32663" y="27507"/>
                  </a:cubicBezTo>
                  <a:cubicBezTo>
                    <a:pt x="32412" y="27188"/>
                    <a:pt x="32161" y="27097"/>
                    <a:pt x="31750" y="26982"/>
                  </a:cubicBezTo>
                  <a:cubicBezTo>
                    <a:pt x="31157" y="26800"/>
                    <a:pt x="31431" y="26503"/>
                    <a:pt x="31316" y="25932"/>
                  </a:cubicBezTo>
                  <a:cubicBezTo>
                    <a:pt x="31225" y="25453"/>
                    <a:pt x="31088" y="25385"/>
                    <a:pt x="30677" y="25225"/>
                  </a:cubicBezTo>
                  <a:cubicBezTo>
                    <a:pt x="30449" y="25134"/>
                    <a:pt x="30289" y="25248"/>
                    <a:pt x="30335" y="24905"/>
                  </a:cubicBezTo>
                  <a:cubicBezTo>
                    <a:pt x="30358" y="24746"/>
                    <a:pt x="30563" y="24631"/>
                    <a:pt x="30632" y="24472"/>
                  </a:cubicBezTo>
                  <a:cubicBezTo>
                    <a:pt x="30792" y="24106"/>
                    <a:pt x="30723" y="23810"/>
                    <a:pt x="30426" y="23627"/>
                  </a:cubicBezTo>
                  <a:cubicBezTo>
                    <a:pt x="30769" y="23216"/>
                    <a:pt x="31545" y="22828"/>
                    <a:pt x="30655" y="22600"/>
                  </a:cubicBezTo>
                  <a:cubicBezTo>
                    <a:pt x="30198" y="22486"/>
                    <a:pt x="30267" y="22532"/>
                    <a:pt x="30495" y="22235"/>
                  </a:cubicBezTo>
                  <a:cubicBezTo>
                    <a:pt x="30677" y="21984"/>
                    <a:pt x="30814" y="21710"/>
                    <a:pt x="30860" y="21436"/>
                  </a:cubicBezTo>
                  <a:cubicBezTo>
                    <a:pt x="30928" y="20979"/>
                    <a:pt x="30837" y="20637"/>
                    <a:pt x="31134" y="20249"/>
                  </a:cubicBezTo>
                  <a:cubicBezTo>
                    <a:pt x="31453" y="19884"/>
                    <a:pt x="32024" y="19656"/>
                    <a:pt x="32412" y="19427"/>
                  </a:cubicBezTo>
                  <a:cubicBezTo>
                    <a:pt x="32549" y="19336"/>
                    <a:pt x="32800" y="19085"/>
                    <a:pt x="32960" y="19039"/>
                  </a:cubicBezTo>
                  <a:cubicBezTo>
                    <a:pt x="33022" y="19016"/>
                    <a:pt x="33078" y="19006"/>
                    <a:pt x="33129" y="19006"/>
                  </a:cubicBezTo>
                  <a:cubicBezTo>
                    <a:pt x="33376" y="19006"/>
                    <a:pt x="33509" y="19241"/>
                    <a:pt x="33736" y="19336"/>
                  </a:cubicBezTo>
                  <a:cubicBezTo>
                    <a:pt x="33915" y="19418"/>
                    <a:pt x="34083" y="19429"/>
                    <a:pt x="34264" y="19429"/>
                  </a:cubicBezTo>
                  <a:cubicBezTo>
                    <a:pt x="34336" y="19429"/>
                    <a:pt x="34411" y="19427"/>
                    <a:pt x="34489" y="19427"/>
                  </a:cubicBezTo>
                  <a:cubicBezTo>
                    <a:pt x="34786" y="19427"/>
                    <a:pt x="34877" y="19519"/>
                    <a:pt x="35151" y="19610"/>
                  </a:cubicBezTo>
                  <a:cubicBezTo>
                    <a:pt x="35699" y="19770"/>
                    <a:pt x="36407" y="19724"/>
                    <a:pt x="36977" y="19747"/>
                  </a:cubicBezTo>
                  <a:cubicBezTo>
                    <a:pt x="37276" y="19761"/>
                    <a:pt x="37636" y="19793"/>
                    <a:pt x="37982" y="19793"/>
                  </a:cubicBezTo>
                  <a:cubicBezTo>
                    <a:pt x="38191" y="19793"/>
                    <a:pt x="38394" y="19781"/>
                    <a:pt x="38575" y="19747"/>
                  </a:cubicBezTo>
                  <a:cubicBezTo>
                    <a:pt x="39602" y="19564"/>
                    <a:pt x="40127" y="18218"/>
                    <a:pt x="40492" y="17441"/>
                  </a:cubicBezTo>
                  <a:cubicBezTo>
                    <a:pt x="40515" y="17396"/>
                    <a:pt x="40538" y="17350"/>
                    <a:pt x="40538" y="17305"/>
                  </a:cubicBezTo>
                  <a:cubicBezTo>
                    <a:pt x="39785" y="16985"/>
                    <a:pt x="40241" y="15958"/>
                    <a:pt x="39830" y="15433"/>
                  </a:cubicBezTo>
                  <a:cubicBezTo>
                    <a:pt x="39671" y="15227"/>
                    <a:pt x="39625" y="15296"/>
                    <a:pt x="39602" y="15045"/>
                  </a:cubicBezTo>
                  <a:cubicBezTo>
                    <a:pt x="39579" y="14885"/>
                    <a:pt x="39579" y="14702"/>
                    <a:pt x="39602" y="14566"/>
                  </a:cubicBezTo>
                  <a:cubicBezTo>
                    <a:pt x="39648" y="14132"/>
                    <a:pt x="39853" y="13653"/>
                    <a:pt x="39648" y="13219"/>
                  </a:cubicBezTo>
                  <a:cubicBezTo>
                    <a:pt x="39534" y="12991"/>
                    <a:pt x="39283" y="12762"/>
                    <a:pt x="39534" y="12603"/>
                  </a:cubicBezTo>
                  <a:cubicBezTo>
                    <a:pt x="39671" y="12534"/>
                    <a:pt x="39899" y="12580"/>
                    <a:pt x="40059" y="12534"/>
                  </a:cubicBezTo>
                  <a:cubicBezTo>
                    <a:pt x="40127" y="12146"/>
                    <a:pt x="39716" y="11918"/>
                    <a:pt x="39534" y="11621"/>
                  </a:cubicBezTo>
                  <a:cubicBezTo>
                    <a:pt x="39374" y="11347"/>
                    <a:pt x="39237" y="11005"/>
                    <a:pt x="39100" y="10708"/>
                  </a:cubicBezTo>
                  <a:cubicBezTo>
                    <a:pt x="38927" y="10271"/>
                    <a:pt x="38725" y="10106"/>
                    <a:pt x="38486" y="10106"/>
                  </a:cubicBezTo>
                  <a:cubicBezTo>
                    <a:pt x="38251" y="10106"/>
                    <a:pt x="37979" y="10265"/>
                    <a:pt x="37662" y="10480"/>
                  </a:cubicBezTo>
                  <a:cubicBezTo>
                    <a:pt x="37424" y="10631"/>
                    <a:pt x="37083" y="10824"/>
                    <a:pt x="36776" y="10824"/>
                  </a:cubicBezTo>
                  <a:cubicBezTo>
                    <a:pt x="36759" y="10824"/>
                    <a:pt x="36743" y="10823"/>
                    <a:pt x="36726" y="10822"/>
                  </a:cubicBezTo>
                  <a:cubicBezTo>
                    <a:pt x="36566" y="10274"/>
                    <a:pt x="36384" y="10115"/>
                    <a:pt x="35927" y="9772"/>
                  </a:cubicBezTo>
                  <a:cubicBezTo>
                    <a:pt x="35653" y="9590"/>
                    <a:pt x="35197" y="9065"/>
                    <a:pt x="35288" y="8722"/>
                  </a:cubicBezTo>
                  <a:cubicBezTo>
                    <a:pt x="35425" y="8631"/>
                    <a:pt x="35448" y="8471"/>
                    <a:pt x="35562" y="8357"/>
                  </a:cubicBezTo>
                  <a:cubicBezTo>
                    <a:pt x="35653" y="8266"/>
                    <a:pt x="35836" y="8220"/>
                    <a:pt x="35882" y="8129"/>
                  </a:cubicBezTo>
                  <a:cubicBezTo>
                    <a:pt x="36064" y="7786"/>
                    <a:pt x="35608" y="7672"/>
                    <a:pt x="35516" y="7490"/>
                  </a:cubicBezTo>
                  <a:cubicBezTo>
                    <a:pt x="35425" y="7330"/>
                    <a:pt x="35448" y="6965"/>
                    <a:pt x="35448" y="6759"/>
                  </a:cubicBezTo>
                  <a:cubicBezTo>
                    <a:pt x="35425" y="6463"/>
                    <a:pt x="35379" y="6303"/>
                    <a:pt x="35630" y="6166"/>
                  </a:cubicBezTo>
                  <a:cubicBezTo>
                    <a:pt x="35765" y="6093"/>
                    <a:pt x="35974" y="6072"/>
                    <a:pt x="36218" y="6072"/>
                  </a:cubicBezTo>
                  <a:cubicBezTo>
                    <a:pt x="36544" y="6072"/>
                    <a:pt x="36933" y="6110"/>
                    <a:pt x="37288" y="6110"/>
                  </a:cubicBezTo>
                  <a:cubicBezTo>
                    <a:pt x="37835" y="6110"/>
                    <a:pt x="38304" y="6021"/>
                    <a:pt x="38347" y="5572"/>
                  </a:cubicBezTo>
                  <a:cubicBezTo>
                    <a:pt x="38392" y="5230"/>
                    <a:pt x="38233" y="4888"/>
                    <a:pt x="38301" y="4545"/>
                  </a:cubicBezTo>
                  <a:cubicBezTo>
                    <a:pt x="38347" y="4317"/>
                    <a:pt x="38598" y="3952"/>
                    <a:pt x="38803" y="3792"/>
                  </a:cubicBezTo>
                  <a:cubicBezTo>
                    <a:pt x="38803" y="3724"/>
                    <a:pt x="38758" y="3632"/>
                    <a:pt x="38735" y="3587"/>
                  </a:cubicBezTo>
                  <a:cubicBezTo>
                    <a:pt x="38552" y="3313"/>
                    <a:pt x="38141" y="3199"/>
                    <a:pt x="38461" y="2856"/>
                  </a:cubicBezTo>
                  <a:cubicBezTo>
                    <a:pt x="38575" y="2719"/>
                    <a:pt x="38758" y="2765"/>
                    <a:pt x="38826" y="2582"/>
                  </a:cubicBezTo>
                  <a:cubicBezTo>
                    <a:pt x="38872" y="2468"/>
                    <a:pt x="38758" y="2331"/>
                    <a:pt x="38780" y="2194"/>
                  </a:cubicBezTo>
                  <a:cubicBezTo>
                    <a:pt x="38849" y="1943"/>
                    <a:pt x="39328" y="1806"/>
                    <a:pt x="39009" y="1532"/>
                  </a:cubicBezTo>
                  <a:cubicBezTo>
                    <a:pt x="38925" y="1449"/>
                    <a:pt x="38586" y="1399"/>
                    <a:pt x="38309" y="1399"/>
                  </a:cubicBezTo>
                  <a:cubicBezTo>
                    <a:pt x="38132" y="1399"/>
                    <a:pt x="37980" y="1419"/>
                    <a:pt x="37936" y="1464"/>
                  </a:cubicBezTo>
                  <a:cubicBezTo>
                    <a:pt x="37867" y="1555"/>
                    <a:pt x="37913" y="1761"/>
                    <a:pt x="37981" y="1829"/>
                  </a:cubicBezTo>
                  <a:cubicBezTo>
                    <a:pt x="38073" y="1966"/>
                    <a:pt x="38164" y="2012"/>
                    <a:pt x="38255" y="2171"/>
                  </a:cubicBezTo>
                  <a:cubicBezTo>
                    <a:pt x="38415" y="2491"/>
                    <a:pt x="38415" y="2651"/>
                    <a:pt x="38073" y="2765"/>
                  </a:cubicBezTo>
                  <a:cubicBezTo>
                    <a:pt x="37730" y="2856"/>
                    <a:pt x="37388" y="2947"/>
                    <a:pt x="37046" y="3062"/>
                  </a:cubicBezTo>
                  <a:cubicBezTo>
                    <a:pt x="36838" y="3124"/>
                    <a:pt x="36573" y="3224"/>
                    <a:pt x="36320" y="3224"/>
                  </a:cubicBezTo>
                  <a:cubicBezTo>
                    <a:pt x="36295" y="3224"/>
                    <a:pt x="36271" y="3223"/>
                    <a:pt x="36247" y="3221"/>
                  </a:cubicBezTo>
                  <a:cubicBezTo>
                    <a:pt x="35973" y="3199"/>
                    <a:pt x="35882" y="2993"/>
                    <a:pt x="35653" y="2902"/>
                  </a:cubicBezTo>
                  <a:cubicBezTo>
                    <a:pt x="35571" y="2865"/>
                    <a:pt x="35488" y="2849"/>
                    <a:pt x="35403" y="2849"/>
                  </a:cubicBezTo>
                  <a:cubicBezTo>
                    <a:pt x="35018" y="2849"/>
                    <a:pt x="34613" y="3173"/>
                    <a:pt x="34238" y="3267"/>
                  </a:cubicBezTo>
                  <a:cubicBezTo>
                    <a:pt x="34023" y="3315"/>
                    <a:pt x="33802" y="3324"/>
                    <a:pt x="33579" y="3324"/>
                  </a:cubicBezTo>
                  <a:cubicBezTo>
                    <a:pt x="33449" y="3324"/>
                    <a:pt x="33318" y="3321"/>
                    <a:pt x="33188" y="3321"/>
                  </a:cubicBezTo>
                  <a:cubicBezTo>
                    <a:pt x="32903" y="3321"/>
                    <a:pt x="32619" y="3335"/>
                    <a:pt x="32344" y="3427"/>
                  </a:cubicBezTo>
                  <a:cubicBezTo>
                    <a:pt x="32138" y="3495"/>
                    <a:pt x="31956" y="3609"/>
                    <a:pt x="31727" y="3632"/>
                  </a:cubicBezTo>
                  <a:cubicBezTo>
                    <a:pt x="31704" y="3636"/>
                    <a:pt x="31680" y="3637"/>
                    <a:pt x="31656" y="3637"/>
                  </a:cubicBezTo>
                  <a:cubicBezTo>
                    <a:pt x="31539" y="3637"/>
                    <a:pt x="31414" y="3605"/>
                    <a:pt x="31297" y="3605"/>
                  </a:cubicBezTo>
                  <a:cubicBezTo>
                    <a:pt x="31272" y="3605"/>
                    <a:pt x="31249" y="3606"/>
                    <a:pt x="31225" y="3609"/>
                  </a:cubicBezTo>
                  <a:cubicBezTo>
                    <a:pt x="30928" y="3609"/>
                    <a:pt x="30792" y="3792"/>
                    <a:pt x="30540" y="3883"/>
                  </a:cubicBezTo>
                  <a:cubicBezTo>
                    <a:pt x="30477" y="3897"/>
                    <a:pt x="30400" y="3903"/>
                    <a:pt x="30318" y="3903"/>
                  </a:cubicBezTo>
                  <a:cubicBezTo>
                    <a:pt x="30136" y="3903"/>
                    <a:pt x="29929" y="3876"/>
                    <a:pt x="29787" y="3860"/>
                  </a:cubicBezTo>
                  <a:cubicBezTo>
                    <a:pt x="29659" y="3626"/>
                    <a:pt x="29830" y="2658"/>
                    <a:pt x="29390" y="2658"/>
                  </a:cubicBezTo>
                  <a:cubicBezTo>
                    <a:pt x="29358" y="2658"/>
                    <a:pt x="29324" y="2663"/>
                    <a:pt x="29285" y="2674"/>
                  </a:cubicBezTo>
                  <a:cubicBezTo>
                    <a:pt x="29285" y="2841"/>
                    <a:pt x="29218" y="2895"/>
                    <a:pt x="29122" y="2895"/>
                  </a:cubicBezTo>
                  <a:cubicBezTo>
                    <a:pt x="28957" y="2895"/>
                    <a:pt x="28708" y="2734"/>
                    <a:pt x="28577" y="2719"/>
                  </a:cubicBezTo>
                  <a:cubicBezTo>
                    <a:pt x="28441" y="2719"/>
                    <a:pt x="28235" y="2742"/>
                    <a:pt x="28098" y="2765"/>
                  </a:cubicBezTo>
                  <a:cubicBezTo>
                    <a:pt x="27916" y="2765"/>
                    <a:pt x="27527" y="2765"/>
                    <a:pt x="27391" y="2833"/>
                  </a:cubicBezTo>
                  <a:cubicBezTo>
                    <a:pt x="27254" y="2902"/>
                    <a:pt x="27048" y="3107"/>
                    <a:pt x="26911" y="3176"/>
                  </a:cubicBezTo>
                  <a:cubicBezTo>
                    <a:pt x="26706" y="3313"/>
                    <a:pt x="26592" y="3472"/>
                    <a:pt x="26455" y="3678"/>
                  </a:cubicBezTo>
                  <a:cubicBezTo>
                    <a:pt x="26226" y="4066"/>
                    <a:pt x="26135" y="4431"/>
                    <a:pt x="26112" y="4865"/>
                  </a:cubicBezTo>
                  <a:cubicBezTo>
                    <a:pt x="26080" y="4873"/>
                    <a:pt x="26045" y="4876"/>
                    <a:pt x="26008" y="4876"/>
                  </a:cubicBezTo>
                  <a:cubicBezTo>
                    <a:pt x="25733" y="4876"/>
                    <a:pt x="25350" y="4674"/>
                    <a:pt x="25108" y="4614"/>
                  </a:cubicBezTo>
                  <a:cubicBezTo>
                    <a:pt x="24720" y="4500"/>
                    <a:pt x="24469" y="4294"/>
                    <a:pt x="24241" y="3929"/>
                  </a:cubicBezTo>
                  <a:cubicBezTo>
                    <a:pt x="23784" y="3221"/>
                    <a:pt x="23602" y="2605"/>
                    <a:pt x="22780" y="2377"/>
                  </a:cubicBezTo>
                  <a:cubicBezTo>
                    <a:pt x="21912" y="2126"/>
                    <a:pt x="22757" y="1692"/>
                    <a:pt x="23145" y="1509"/>
                  </a:cubicBezTo>
                  <a:cubicBezTo>
                    <a:pt x="23602" y="1281"/>
                    <a:pt x="23990" y="916"/>
                    <a:pt x="24446" y="733"/>
                  </a:cubicBezTo>
                  <a:cubicBezTo>
                    <a:pt x="24682" y="655"/>
                    <a:pt x="24935" y="491"/>
                    <a:pt x="25205" y="491"/>
                  </a:cubicBezTo>
                  <a:cubicBezTo>
                    <a:pt x="25248" y="491"/>
                    <a:pt x="25292" y="496"/>
                    <a:pt x="25336" y="505"/>
                  </a:cubicBezTo>
                  <a:cubicBezTo>
                    <a:pt x="25452" y="520"/>
                    <a:pt x="25594" y="616"/>
                    <a:pt x="25724" y="616"/>
                  </a:cubicBezTo>
                  <a:cubicBezTo>
                    <a:pt x="25800" y="616"/>
                    <a:pt x="25871" y="583"/>
                    <a:pt x="25930" y="482"/>
                  </a:cubicBezTo>
                  <a:cubicBezTo>
                    <a:pt x="26163" y="143"/>
                    <a:pt x="25706" y="1"/>
                    <a:pt x="2543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3221225" y="1615275"/>
              <a:ext cx="68075" cy="29375"/>
            </a:xfrm>
            <a:custGeom>
              <a:rect b="b" l="l" r="r" t="t"/>
              <a:pathLst>
                <a:path extrusionOk="0" h="1175" w="2723">
                  <a:moveTo>
                    <a:pt x="799" y="0"/>
                  </a:moveTo>
                  <a:cubicBezTo>
                    <a:pt x="762" y="0"/>
                    <a:pt x="720" y="11"/>
                    <a:pt x="669" y="33"/>
                  </a:cubicBezTo>
                  <a:cubicBezTo>
                    <a:pt x="509" y="101"/>
                    <a:pt x="326" y="170"/>
                    <a:pt x="235" y="329"/>
                  </a:cubicBezTo>
                  <a:cubicBezTo>
                    <a:pt x="166" y="421"/>
                    <a:pt x="52" y="558"/>
                    <a:pt x="30" y="649"/>
                  </a:cubicBezTo>
                  <a:cubicBezTo>
                    <a:pt x="0" y="751"/>
                    <a:pt x="36" y="769"/>
                    <a:pt x="101" y="769"/>
                  </a:cubicBezTo>
                  <a:cubicBezTo>
                    <a:pt x="138" y="769"/>
                    <a:pt x="185" y="763"/>
                    <a:pt x="235" y="763"/>
                  </a:cubicBezTo>
                  <a:cubicBezTo>
                    <a:pt x="326" y="763"/>
                    <a:pt x="418" y="786"/>
                    <a:pt x="532" y="786"/>
                  </a:cubicBezTo>
                  <a:cubicBezTo>
                    <a:pt x="549" y="790"/>
                    <a:pt x="567" y="792"/>
                    <a:pt x="586" y="792"/>
                  </a:cubicBezTo>
                  <a:cubicBezTo>
                    <a:pt x="667" y="792"/>
                    <a:pt x="759" y="759"/>
                    <a:pt x="851" y="740"/>
                  </a:cubicBezTo>
                  <a:cubicBezTo>
                    <a:pt x="874" y="740"/>
                    <a:pt x="908" y="735"/>
                    <a:pt x="943" y="735"/>
                  </a:cubicBezTo>
                  <a:cubicBezTo>
                    <a:pt x="977" y="735"/>
                    <a:pt x="1011" y="740"/>
                    <a:pt x="1034" y="763"/>
                  </a:cubicBezTo>
                  <a:cubicBezTo>
                    <a:pt x="1034" y="763"/>
                    <a:pt x="1034" y="832"/>
                    <a:pt x="1057" y="877"/>
                  </a:cubicBezTo>
                  <a:cubicBezTo>
                    <a:pt x="1098" y="918"/>
                    <a:pt x="1155" y="926"/>
                    <a:pt x="1219" y="926"/>
                  </a:cubicBezTo>
                  <a:cubicBezTo>
                    <a:pt x="1262" y="926"/>
                    <a:pt x="1308" y="923"/>
                    <a:pt x="1353" y="923"/>
                  </a:cubicBezTo>
                  <a:cubicBezTo>
                    <a:pt x="1422" y="923"/>
                    <a:pt x="1490" y="923"/>
                    <a:pt x="1559" y="946"/>
                  </a:cubicBezTo>
                  <a:cubicBezTo>
                    <a:pt x="1627" y="991"/>
                    <a:pt x="1696" y="1105"/>
                    <a:pt x="1764" y="1151"/>
                  </a:cubicBezTo>
                  <a:cubicBezTo>
                    <a:pt x="1798" y="1168"/>
                    <a:pt x="1837" y="1175"/>
                    <a:pt x="1878" y="1175"/>
                  </a:cubicBezTo>
                  <a:cubicBezTo>
                    <a:pt x="2007" y="1175"/>
                    <a:pt x="2163" y="1106"/>
                    <a:pt x="2266" y="1037"/>
                  </a:cubicBezTo>
                  <a:cubicBezTo>
                    <a:pt x="2358" y="968"/>
                    <a:pt x="2723" y="877"/>
                    <a:pt x="2700" y="740"/>
                  </a:cubicBezTo>
                  <a:cubicBezTo>
                    <a:pt x="2700" y="717"/>
                    <a:pt x="2654" y="672"/>
                    <a:pt x="2632" y="649"/>
                  </a:cubicBezTo>
                  <a:cubicBezTo>
                    <a:pt x="2609" y="603"/>
                    <a:pt x="2586" y="626"/>
                    <a:pt x="2563" y="558"/>
                  </a:cubicBezTo>
                  <a:cubicBezTo>
                    <a:pt x="2495" y="444"/>
                    <a:pt x="2517" y="307"/>
                    <a:pt x="2381" y="261"/>
                  </a:cubicBezTo>
                  <a:cubicBezTo>
                    <a:pt x="2175" y="284"/>
                    <a:pt x="2107" y="512"/>
                    <a:pt x="1993" y="580"/>
                  </a:cubicBezTo>
                  <a:cubicBezTo>
                    <a:pt x="1926" y="614"/>
                    <a:pt x="1834" y="635"/>
                    <a:pt x="1754" y="635"/>
                  </a:cubicBezTo>
                  <a:cubicBezTo>
                    <a:pt x="1725" y="635"/>
                    <a:pt x="1697" y="632"/>
                    <a:pt x="1673" y="626"/>
                  </a:cubicBezTo>
                  <a:cubicBezTo>
                    <a:pt x="1513" y="603"/>
                    <a:pt x="1422" y="603"/>
                    <a:pt x="1331" y="489"/>
                  </a:cubicBezTo>
                  <a:cubicBezTo>
                    <a:pt x="1239" y="352"/>
                    <a:pt x="1171" y="238"/>
                    <a:pt x="1034" y="124"/>
                  </a:cubicBezTo>
                  <a:cubicBezTo>
                    <a:pt x="941" y="46"/>
                    <a:pt x="879" y="0"/>
                    <a:pt x="79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3208250" y="1605800"/>
              <a:ext cx="13150" cy="19425"/>
            </a:xfrm>
            <a:custGeom>
              <a:rect b="b" l="l" r="r" t="t"/>
              <a:pathLst>
                <a:path extrusionOk="0" h="777" w="526">
                  <a:moveTo>
                    <a:pt x="46" y="1"/>
                  </a:moveTo>
                  <a:cubicBezTo>
                    <a:pt x="1" y="115"/>
                    <a:pt x="24" y="480"/>
                    <a:pt x="92" y="571"/>
                  </a:cubicBezTo>
                  <a:cubicBezTo>
                    <a:pt x="160" y="640"/>
                    <a:pt x="252" y="663"/>
                    <a:pt x="320" y="708"/>
                  </a:cubicBezTo>
                  <a:cubicBezTo>
                    <a:pt x="366" y="731"/>
                    <a:pt x="412" y="777"/>
                    <a:pt x="457" y="777"/>
                  </a:cubicBezTo>
                  <a:lnTo>
                    <a:pt x="503" y="777"/>
                  </a:lnTo>
                  <a:cubicBezTo>
                    <a:pt x="503" y="777"/>
                    <a:pt x="503" y="777"/>
                    <a:pt x="526" y="754"/>
                  </a:cubicBezTo>
                  <a:cubicBezTo>
                    <a:pt x="526" y="754"/>
                    <a:pt x="503" y="731"/>
                    <a:pt x="503" y="731"/>
                  </a:cubicBezTo>
                  <a:cubicBezTo>
                    <a:pt x="480" y="686"/>
                    <a:pt x="457" y="640"/>
                    <a:pt x="457" y="594"/>
                  </a:cubicBezTo>
                  <a:cubicBezTo>
                    <a:pt x="434" y="503"/>
                    <a:pt x="434" y="412"/>
                    <a:pt x="389" y="320"/>
                  </a:cubicBezTo>
                  <a:cubicBezTo>
                    <a:pt x="320" y="161"/>
                    <a:pt x="229" y="24"/>
                    <a:pt x="4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3124950" y="1660600"/>
              <a:ext cx="27400" cy="25850"/>
            </a:xfrm>
            <a:custGeom>
              <a:rect b="b" l="l" r="r" t="t"/>
              <a:pathLst>
                <a:path extrusionOk="0" h="1034" w="1096">
                  <a:moveTo>
                    <a:pt x="548" y="0"/>
                  </a:moveTo>
                  <a:cubicBezTo>
                    <a:pt x="343" y="0"/>
                    <a:pt x="457" y="274"/>
                    <a:pt x="411" y="388"/>
                  </a:cubicBezTo>
                  <a:cubicBezTo>
                    <a:pt x="343" y="571"/>
                    <a:pt x="114" y="525"/>
                    <a:pt x="46" y="685"/>
                  </a:cubicBezTo>
                  <a:cubicBezTo>
                    <a:pt x="0" y="799"/>
                    <a:pt x="137" y="913"/>
                    <a:pt x="228" y="982"/>
                  </a:cubicBezTo>
                  <a:cubicBezTo>
                    <a:pt x="265" y="1000"/>
                    <a:pt x="332" y="1033"/>
                    <a:pt x="381" y="1033"/>
                  </a:cubicBezTo>
                  <a:cubicBezTo>
                    <a:pt x="392" y="1033"/>
                    <a:pt x="402" y="1032"/>
                    <a:pt x="411" y="1027"/>
                  </a:cubicBezTo>
                  <a:cubicBezTo>
                    <a:pt x="457" y="1004"/>
                    <a:pt x="457" y="936"/>
                    <a:pt x="502" y="890"/>
                  </a:cubicBezTo>
                  <a:cubicBezTo>
                    <a:pt x="594" y="845"/>
                    <a:pt x="1096" y="845"/>
                    <a:pt x="1050" y="685"/>
                  </a:cubicBezTo>
                  <a:cubicBezTo>
                    <a:pt x="822" y="571"/>
                    <a:pt x="845" y="0"/>
                    <a:pt x="54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2982850" y="1631275"/>
              <a:ext cx="110725" cy="52175"/>
            </a:xfrm>
            <a:custGeom>
              <a:rect b="b" l="l" r="r" t="t"/>
              <a:pathLst>
                <a:path extrusionOk="0" h="2087" w="4429">
                  <a:moveTo>
                    <a:pt x="2792" y="1"/>
                  </a:moveTo>
                  <a:cubicBezTo>
                    <a:pt x="2766" y="1"/>
                    <a:pt x="2741" y="3"/>
                    <a:pt x="2717" y="9"/>
                  </a:cubicBezTo>
                  <a:cubicBezTo>
                    <a:pt x="2717" y="192"/>
                    <a:pt x="2808" y="397"/>
                    <a:pt x="2763" y="534"/>
                  </a:cubicBezTo>
                  <a:cubicBezTo>
                    <a:pt x="2681" y="493"/>
                    <a:pt x="2473" y="416"/>
                    <a:pt x="2348" y="416"/>
                  </a:cubicBezTo>
                  <a:cubicBezTo>
                    <a:pt x="2332" y="416"/>
                    <a:pt x="2318" y="417"/>
                    <a:pt x="2306" y="420"/>
                  </a:cubicBezTo>
                  <a:cubicBezTo>
                    <a:pt x="2146" y="420"/>
                    <a:pt x="2146" y="557"/>
                    <a:pt x="2009" y="625"/>
                  </a:cubicBezTo>
                  <a:cubicBezTo>
                    <a:pt x="1952" y="648"/>
                    <a:pt x="1884" y="648"/>
                    <a:pt x="1815" y="648"/>
                  </a:cubicBezTo>
                  <a:cubicBezTo>
                    <a:pt x="1747" y="648"/>
                    <a:pt x="1678" y="648"/>
                    <a:pt x="1621" y="671"/>
                  </a:cubicBezTo>
                  <a:cubicBezTo>
                    <a:pt x="1507" y="717"/>
                    <a:pt x="1393" y="831"/>
                    <a:pt x="1302" y="922"/>
                  </a:cubicBezTo>
                  <a:cubicBezTo>
                    <a:pt x="1074" y="1127"/>
                    <a:pt x="891" y="1310"/>
                    <a:pt x="594" y="1424"/>
                  </a:cubicBezTo>
                  <a:cubicBezTo>
                    <a:pt x="457" y="1493"/>
                    <a:pt x="275" y="1561"/>
                    <a:pt x="161" y="1652"/>
                  </a:cubicBezTo>
                  <a:cubicBezTo>
                    <a:pt x="46" y="1766"/>
                    <a:pt x="1" y="1949"/>
                    <a:pt x="1" y="2086"/>
                  </a:cubicBezTo>
                  <a:cubicBezTo>
                    <a:pt x="161" y="2018"/>
                    <a:pt x="275" y="1926"/>
                    <a:pt x="457" y="1881"/>
                  </a:cubicBezTo>
                  <a:cubicBezTo>
                    <a:pt x="617" y="1858"/>
                    <a:pt x="822" y="1812"/>
                    <a:pt x="959" y="1744"/>
                  </a:cubicBezTo>
                  <a:cubicBezTo>
                    <a:pt x="1268" y="1567"/>
                    <a:pt x="1300" y="1263"/>
                    <a:pt x="1713" y="1263"/>
                  </a:cubicBezTo>
                  <a:cubicBezTo>
                    <a:pt x="1728" y="1263"/>
                    <a:pt x="1743" y="1264"/>
                    <a:pt x="1758" y="1264"/>
                  </a:cubicBezTo>
                  <a:cubicBezTo>
                    <a:pt x="1798" y="1267"/>
                    <a:pt x="1836" y="1267"/>
                    <a:pt x="1875" y="1267"/>
                  </a:cubicBezTo>
                  <a:cubicBezTo>
                    <a:pt x="2100" y="1267"/>
                    <a:pt x="2314" y="1236"/>
                    <a:pt x="2532" y="1236"/>
                  </a:cubicBezTo>
                  <a:cubicBezTo>
                    <a:pt x="2667" y="1236"/>
                    <a:pt x="2803" y="1248"/>
                    <a:pt x="2945" y="1287"/>
                  </a:cubicBezTo>
                  <a:cubicBezTo>
                    <a:pt x="3046" y="1324"/>
                    <a:pt x="3146" y="1338"/>
                    <a:pt x="3245" y="1338"/>
                  </a:cubicBezTo>
                  <a:cubicBezTo>
                    <a:pt x="3393" y="1338"/>
                    <a:pt x="3539" y="1305"/>
                    <a:pt x="3676" y="1264"/>
                  </a:cubicBezTo>
                  <a:cubicBezTo>
                    <a:pt x="3904" y="1219"/>
                    <a:pt x="4223" y="1287"/>
                    <a:pt x="4315" y="1013"/>
                  </a:cubicBezTo>
                  <a:cubicBezTo>
                    <a:pt x="4429" y="717"/>
                    <a:pt x="4086" y="831"/>
                    <a:pt x="3950" y="625"/>
                  </a:cubicBezTo>
                  <a:cubicBezTo>
                    <a:pt x="3844" y="478"/>
                    <a:pt x="3913" y="138"/>
                    <a:pt x="3658" y="138"/>
                  </a:cubicBezTo>
                  <a:cubicBezTo>
                    <a:pt x="3636" y="138"/>
                    <a:pt x="3612" y="140"/>
                    <a:pt x="3584" y="146"/>
                  </a:cubicBezTo>
                  <a:cubicBezTo>
                    <a:pt x="3571" y="319"/>
                    <a:pt x="3558" y="414"/>
                    <a:pt x="3504" y="414"/>
                  </a:cubicBezTo>
                  <a:cubicBezTo>
                    <a:pt x="3465" y="414"/>
                    <a:pt x="3406" y="365"/>
                    <a:pt x="3310" y="260"/>
                  </a:cubicBezTo>
                  <a:cubicBezTo>
                    <a:pt x="3190" y="139"/>
                    <a:pt x="2980" y="1"/>
                    <a:pt x="279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3042325" y="1611375"/>
              <a:ext cx="11675" cy="12325"/>
            </a:xfrm>
            <a:custGeom>
              <a:rect b="b" l="l" r="r" t="t"/>
              <a:pathLst>
                <a:path extrusionOk="0" h="493" w="467">
                  <a:moveTo>
                    <a:pt x="258" y="0"/>
                  </a:moveTo>
                  <a:cubicBezTo>
                    <a:pt x="83" y="0"/>
                    <a:pt x="0" y="465"/>
                    <a:pt x="297" y="485"/>
                  </a:cubicBezTo>
                  <a:lnTo>
                    <a:pt x="224" y="485"/>
                  </a:lnTo>
                  <a:cubicBezTo>
                    <a:pt x="240" y="490"/>
                    <a:pt x="256" y="492"/>
                    <a:pt x="270" y="492"/>
                  </a:cubicBezTo>
                  <a:cubicBezTo>
                    <a:pt x="284" y="492"/>
                    <a:pt x="298" y="490"/>
                    <a:pt x="310" y="486"/>
                  </a:cubicBezTo>
                  <a:lnTo>
                    <a:pt x="310" y="486"/>
                  </a:lnTo>
                  <a:cubicBezTo>
                    <a:pt x="312" y="486"/>
                    <a:pt x="314" y="486"/>
                    <a:pt x="317" y="486"/>
                  </a:cubicBezTo>
                  <a:cubicBezTo>
                    <a:pt x="324" y="486"/>
                    <a:pt x="331" y="486"/>
                    <a:pt x="338" y="485"/>
                  </a:cubicBezTo>
                  <a:lnTo>
                    <a:pt x="311" y="485"/>
                  </a:lnTo>
                  <a:cubicBezTo>
                    <a:pt x="466" y="431"/>
                    <a:pt x="430" y="65"/>
                    <a:pt x="292" y="6"/>
                  </a:cubicBezTo>
                  <a:cubicBezTo>
                    <a:pt x="281" y="2"/>
                    <a:pt x="269" y="0"/>
                    <a:pt x="25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3062175" y="1602725"/>
              <a:ext cx="25700" cy="23125"/>
            </a:xfrm>
            <a:custGeom>
              <a:rect b="b" l="l" r="r" t="t"/>
              <a:pathLst>
                <a:path extrusionOk="0" h="925" w="1028">
                  <a:moveTo>
                    <a:pt x="282" y="0"/>
                  </a:moveTo>
                  <a:cubicBezTo>
                    <a:pt x="182" y="0"/>
                    <a:pt x="100" y="77"/>
                    <a:pt x="69" y="215"/>
                  </a:cubicBezTo>
                  <a:cubicBezTo>
                    <a:pt x="0" y="421"/>
                    <a:pt x="206" y="512"/>
                    <a:pt x="343" y="626"/>
                  </a:cubicBezTo>
                  <a:cubicBezTo>
                    <a:pt x="450" y="755"/>
                    <a:pt x="497" y="925"/>
                    <a:pt x="770" y="925"/>
                  </a:cubicBezTo>
                  <a:cubicBezTo>
                    <a:pt x="786" y="925"/>
                    <a:pt x="804" y="924"/>
                    <a:pt x="822" y="923"/>
                  </a:cubicBezTo>
                  <a:cubicBezTo>
                    <a:pt x="982" y="831"/>
                    <a:pt x="1028" y="603"/>
                    <a:pt x="913" y="421"/>
                  </a:cubicBezTo>
                  <a:cubicBezTo>
                    <a:pt x="845" y="284"/>
                    <a:pt x="571" y="169"/>
                    <a:pt x="434" y="55"/>
                  </a:cubicBezTo>
                  <a:cubicBezTo>
                    <a:pt x="382" y="18"/>
                    <a:pt x="330" y="0"/>
                    <a:pt x="28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3110100" y="1611150"/>
              <a:ext cx="14875" cy="14075"/>
            </a:xfrm>
            <a:custGeom>
              <a:rect b="b" l="l" r="r" t="t"/>
              <a:pathLst>
                <a:path extrusionOk="0" h="563" w="595">
                  <a:moveTo>
                    <a:pt x="288" y="0"/>
                  </a:moveTo>
                  <a:cubicBezTo>
                    <a:pt x="145" y="0"/>
                    <a:pt x="43" y="153"/>
                    <a:pt x="24" y="289"/>
                  </a:cubicBezTo>
                  <a:cubicBezTo>
                    <a:pt x="1" y="494"/>
                    <a:pt x="92" y="517"/>
                    <a:pt x="183" y="563"/>
                  </a:cubicBezTo>
                  <a:cubicBezTo>
                    <a:pt x="594" y="563"/>
                    <a:pt x="389" y="266"/>
                    <a:pt x="366" y="15"/>
                  </a:cubicBezTo>
                  <a:cubicBezTo>
                    <a:pt x="339" y="5"/>
                    <a:pt x="313" y="0"/>
                    <a:pt x="28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3135775" y="1614325"/>
              <a:ext cx="26250" cy="22025"/>
            </a:xfrm>
            <a:custGeom>
              <a:rect b="b" l="l" r="r" t="t"/>
              <a:pathLst>
                <a:path extrusionOk="0" h="881" w="1050">
                  <a:moveTo>
                    <a:pt x="679" y="0"/>
                  </a:moveTo>
                  <a:cubicBezTo>
                    <a:pt x="666" y="0"/>
                    <a:pt x="653" y="1"/>
                    <a:pt x="640" y="2"/>
                  </a:cubicBezTo>
                  <a:cubicBezTo>
                    <a:pt x="572" y="25"/>
                    <a:pt x="526" y="48"/>
                    <a:pt x="457" y="48"/>
                  </a:cubicBezTo>
                  <a:cubicBezTo>
                    <a:pt x="448" y="53"/>
                    <a:pt x="438" y="54"/>
                    <a:pt x="428" y="54"/>
                  </a:cubicBezTo>
                  <a:cubicBezTo>
                    <a:pt x="402" y="54"/>
                    <a:pt x="376" y="41"/>
                    <a:pt x="349" y="41"/>
                  </a:cubicBezTo>
                  <a:cubicBezTo>
                    <a:pt x="340" y="41"/>
                    <a:pt x="330" y="43"/>
                    <a:pt x="320" y="48"/>
                  </a:cubicBezTo>
                  <a:cubicBezTo>
                    <a:pt x="206" y="116"/>
                    <a:pt x="206" y="299"/>
                    <a:pt x="138" y="390"/>
                  </a:cubicBezTo>
                  <a:cubicBezTo>
                    <a:pt x="69" y="504"/>
                    <a:pt x="1" y="504"/>
                    <a:pt x="24" y="641"/>
                  </a:cubicBezTo>
                  <a:cubicBezTo>
                    <a:pt x="47" y="710"/>
                    <a:pt x="92" y="847"/>
                    <a:pt x="161" y="870"/>
                  </a:cubicBezTo>
                  <a:cubicBezTo>
                    <a:pt x="174" y="877"/>
                    <a:pt x="186" y="881"/>
                    <a:pt x="197" y="881"/>
                  </a:cubicBezTo>
                  <a:cubicBezTo>
                    <a:pt x="304" y="881"/>
                    <a:pt x="295" y="539"/>
                    <a:pt x="434" y="539"/>
                  </a:cubicBezTo>
                  <a:cubicBezTo>
                    <a:pt x="448" y="539"/>
                    <a:pt x="463" y="542"/>
                    <a:pt x="480" y="550"/>
                  </a:cubicBezTo>
                  <a:cubicBezTo>
                    <a:pt x="509" y="561"/>
                    <a:pt x="536" y="566"/>
                    <a:pt x="562" y="566"/>
                  </a:cubicBezTo>
                  <a:cubicBezTo>
                    <a:pt x="641" y="566"/>
                    <a:pt x="714" y="527"/>
                    <a:pt x="800" y="527"/>
                  </a:cubicBezTo>
                  <a:cubicBezTo>
                    <a:pt x="937" y="504"/>
                    <a:pt x="1028" y="527"/>
                    <a:pt x="1028" y="367"/>
                  </a:cubicBezTo>
                  <a:cubicBezTo>
                    <a:pt x="1049" y="154"/>
                    <a:pt x="871" y="0"/>
                    <a:pt x="67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2998825" y="1567250"/>
              <a:ext cx="51950" cy="26075"/>
            </a:xfrm>
            <a:custGeom>
              <a:rect b="b" l="l" r="r" t="t"/>
              <a:pathLst>
                <a:path extrusionOk="0" h="1043" w="2078">
                  <a:moveTo>
                    <a:pt x="910" y="1"/>
                  </a:moveTo>
                  <a:cubicBezTo>
                    <a:pt x="873" y="1"/>
                    <a:pt x="830" y="11"/>
                    <a:pt x="777" y="36"/>
                  </a:cubicBezTo>
                  <a:cubicBezTo>
                    <a:pt x="663" y="105"/>
                    <a:pt x="617" y="173"/>
                    <a:pt x="503" y="173"/>
                  </a:cubicBezTo>
                  <a:cubicBezTo>
                    <a:pt x="465" y="181"/>
                    <a:pt x="429" y="183"/>
                    <a:pt x="396" y="183"/>
                  </a:cubicBezTo>
                  <a:cubicBezTo>
                    <a:pt x="328" y="183"/>
                    <a:pt x="267" y="173"/>
                    <a:pt x="206" y="173"/>
                  </a:cubicBezTo>
                  <a:cubicBezTo>
                    <a:pt x="92" y="173"/>
                    <a:pt x="92" y="173"/>
                    <a:pt x="46" y="265"/>
                  </a:cubicBezTo>
                  <a:cubicBezTo>
                    <a:pt x="24" y="333"/>
                    <a:pt x="1" y="379"/>
                    <a:pt x="69" y="424"/>
                  </a:cubicBezTo>
                  <a:cubicBezTo>
                    <a:pt x="76" y="427"/>
                    <a:pt x="85" y="428"/>
                    <a:pt x="96" y="428"/>
                  </a:cubicBezTo>
                  <a:cubicBezTo>
                    <a:pt x="143" y="428"/>
                    <a:pt x="222" y="410"/>
                    <a:pt x="290" y="410"/>
                  </a:cubicBezTo>
                  <a:cubicBezTo>
                    <a:pt x="363" y="410"/>
                    <a:pt x="422" y="430"/>
                    <a:pt x="412" y="516"/>
                  </a:cubicBezTo>
                  <a:lnTo>
                    <a:pt x="549" y="516"/>
                  </a:lnTo>
                  <a:cubicBezTo>
                    <a:pt x="571" y="516"/>
                    <a:pt x="594" y="493"/>
                    <a:pt x="617" y="470"/>
                  </a:cubicBezTo>
                  <a:cubicBezTo>
                    <a:pt x="648" y="470"/>
                    <a:pt x="698" y="460"/>
                    <a:pt x="735" y="460"/>
                  </a:cubicBezTo>
                  <a:cubicBezTo>
                    <a:pt x="754" y="460"/>
                    <a:pt x="769" y="462"/>
                    <a:pt x="777" y="470"/>
                  </a:cubicBezTo>
                  <a:cubicBezTo>
                    <a:pt x="868" y="561"/>
                    <a:pt x="708" y="767"/>
                    <a:pt x="823" y="835"/>
                  </a:cubicBezTo>
                  <a:cubicBezTo>
                    <a:pt x="847" y="876"/>
                    <a:pt x="893" y="888"/>
                    <a:pt x="946" y="888"/>
                  </a:cubicBezTo>
                  <a:cubicBezTo>
                    <a:pt x="1013" y="888"/>
                    <a:pt x="1094" y="869"/>
                    <a:pt x="1161" y="869"/>
                  </a:cubicBezTo>
                  <a:cubicBezTo>
                    <a:pt x="1188" y="869"/>
                    <a:pt x="1212" y="872"/>
                    <a:pt x="1233" y="881"/>
                  </a:cubicBezTo>
                  <a:cubicBezTo>
                    <a:pt x="1302" y="927"/>
                    <a:pt x="1348" y="995"/>
                    <a:pt x="1416" y="1018"/>
                  </a:cubicBezTo>
                  <a:cubicBezTo>
                    <a:pt x="1442" y="1035"/>
                    <a:pt x="1472" y="1043"/>
                    <a:pt x="1502" y="1043"/>
                  </a:cubicBezTo>
                  <a:cubicBezTo>
                    <a:pt x="1551" y="1043"/>
                    <a:pt x="1602" y="1023"/>
                    <a:pt x="1644" y="995"/>
                  </a:cubicBezTo>
                  <a:cubicBezTo>
                    <a:pt x="1781" y="995"/>
                    <a:pt x="1827" y="881"/>
                    <a:pt x="1918" y="767"/>
                  </a:cubicBezTo>
                  <a:cubicBezTo>
                    <a:pt x="1987" y="653"/>
                    <a:pt x="2078" y="584"/>
                    <a:pt x="1918" y="493"/>
                  </a:cubicBezTo>
                  <a:cubicBezTo>
                    <a:pt x="1855" y="455"/>
                    <a:pt x="1799" y="438"/>
                    <a:pt x="1743" y="438"/>
                  </a:cubicBezTo>
                  <a:cubicBezTo>
                    <a:pt x="1697" y="438"/>
                    <a:pt x="1650" y="449"/>
                    <a:pt x="1599" y="470"/>
                  </a:cubicBezTo>
                  <a:cubicBezTo>
                    <a:pt x="1529" y="487"/>
                    <a:pt x="1407" y="531"/>
                    <a:pt x="1313" y="531"/>
                  </a:cubicBezTo>
                  <a:cubicBezTo>
                    <a:pt x="1283" y="531"/>
                    <a:pt x="1255" y="527"/>
                    <a:pt x="1233" y="516"/>
                  </a:cubicBezTo>
                  <a:cubicBezTo>
                    <a:pt x="1076" y="437"/>
                    <a:pt x="1139" y="1"/>
                    <a:pt x="91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2958100" y="1576050"/>
              <a:ext cx="17925" cy="25525"/>
            </a:xfrm>
            <a:custGeom>
              <a:rect b="b" l="l" r="r" t="t"/>
              <a:pathLst>
                <a:path extrusionOk="0" h="1021" w="717">
                  <a:moveTo>
                    <a:pt x="508" y="0"/>
                  </a:moveTo>
                  <a:cubicBezTo>
                    <a:pt x="298" y="0"/>
                    <a:pt x="164" y="95"/>
                    <a:pt x="123" y="301"/>
                  </a:cubicBezTo>
                  <a:cubicBezTo>
                    <a:pt x="81" y="427"/>
                    <a:pt x="0" y="1021"/>
                    <a:pt x="258" y="1021"/>
                  </a:cubicBezTo>
                  <a:cubicBezTo>
                    <a:pt x="279" y="1021"/>
                    <a:pt x="303" y="1017"/>
                    <a:pt x="329" y="1008"/>
                  </a:cubicBezTo>
                  <a:cubicBezTo>
                    <a:pt x="443" y="985"/>
                    <a:pt x="534" y="734"/>
                    <a:pt x="603" y="620"/>
                  </a:cubicBezTo>
                  <a:cubicBezTo>
                    <a:pt x="717" y="415"/>
                    <a:pt x="717" y="209"/>
                    <a:pt x="580" y="4"/>
                  </a:cubicBezTo>
                  <a:cubicBezTo>
                    <a:pt x="555" y="2"/>
                    <a:pt x="531" y="0"/>
                    <a:pt x="50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2869300" y="1707625"/>
              <a:ext cx="17475" cy="10850"/>
            </a:xfrm>
            <a:custGeom>
              <a:rect b="b" l="l" r="r" t="t"/>
              <a:pathLst>
                <a:path extrusionOk="0" h="434" w="699">
                  <a:moveTo>
                    <a:pt x="184" y="1"/>
                  </a:moveTo>
                  <a:cubicBezTo>
                    <a:pt x="166" y="1"/>
                    <a:pt x="150" y="5"/>
                    <a:pt x="137" y="14"/>
                  </a:cubicBezTo>
                  <a:lnTo>
                    <a:pt x="137" y="36"/>
                  </a:lnTo>
                  <a:cubicBezTo>
                    <a:pt x="69" y="59"/>
                    <a:pt x="0" y="310"/>
                    <a:pt x="69" y="379"/>
                  </a:cubicBezTo>
                  <a:cubicBezTo>
                    <a:pt x="102" y="412"/>
                    <a:pt x="234" y="433"/>
                    <a:pt x="320" y="433"/>
                  </a:cubicBezTo>
                  <a:cubicBezTo>
                    <a:pt x="351" y="433"/>
                    <a:pt x="376" y="430"/>
                    <a:pt x="389" y="424"/>
                  </a:cubicBezTo>
                  <a:cubicBezTo>
                    <a:pt x="699" y="362"/>
                    <a:pt x="354" y="1"/>
                    <a:pt x="1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2703825" y="2382875"/>
              <a:ext cx="106150" cy="28125"/>
            </a:xfrm>
            <a:custGeom>
              <a:rect b="b" l="l" r="r" t="t"/>
              <a:pathLst>
                <a:path extrusionOk="0" h="1125" w="4246">
                  <a:moveTo>
                    <a:pt x="215" y="1"/>
                  </a:moveTo>
                  <a:cubicBezTo>
                    <a:pt x="184" y="1"/>
                    <a:pt x="157" y="9"/>
                    <a:pt x="137" y="29"/>
                  </a:cubicBezTo>
                  <a:cubicBezTo>
                    <a:pt x="0" y="166"/>
                    <a:pt x="183" y="280"/>
                    <a:pt x="297" y="303"/>
                  </a:cubicBezTo>
                  <a:cubicBezTo>
                    <a:pt x="312" y="308"/>
                    <a:pt x="330" y="309"/>
                    <a:pt x="349" y="309"/>
                  </a:cubicBezTo>
                  <a:cubicBezTo>
                    <a:pt x="384" y="309"/>
                    <a:pt x="422" y="304"/>
                    <a:pt x="458" y="304"/>
                  </a:cubicBezTo>
                  <a:cubicBezTo>
                    <a:pt x="491" y="304"/>
                    <a:pt x="523" y="308"/>
                    <a:pt x="548" y="325"/>
                  </a:cubicBezTo>
                  <a:cubicBezTo>
                    <a:pt x="639" y="371"/>
                    <a:pt x="639" y="417"/>
                    <a:pt x="708" y="485"/>
                  </a:cubicBezTo>
                  <a:cubicBezTo>
                    <a:pt x="845" y="599"/>
                    <a:pt x="890" y="599"/>
                    <a:pt x="1096" y="645"/>
                  </a:cubicBezTo>
                  <a:cubicBezTo>
                    <a:pt x="1392" y="713"/>
                    <a:pt x="1461" y="1010"/>
                    <a:pt x="1781" y="1079"/>
                  </a:cubicBezTo>
                  <a:cubicBezTo>
                    <a:pt x="1881" y="1104"/>
                    <a:pt x="1982" y="1114"/>
                    <a:pt x="2083" y="1114"/>
                  </a:cubicBezTo>
                  <a:cubicBezTo>
                    <a:pt x="2256" y="1114"/>
                    <a:pt x="2429" y="1085"/>
                    <a:pt x="2602" y="1056"/>
                  </a:cubicBezTo>
                  <a:cubicBezTo>
                    <a:pt x="3219" y="964"/>
                    <a:pt x="4200" y="1124"/>
                    <a:pt x="4246" y="188"/>
                  </a:cubicBezTo>
                  <a:lnTo>
                    <a:pt x="4246" y="188"/>
                  </a:lnTo>
                  <a:cubicBezTo>
                    <a:pt x="3766" y="751"/>
                    <a:pt x="3134" y="876"/>
                    <a:pt x="2419" y="876"/>
                  </a:cubicBezTo>
                  <a:cubicBezTo>
                    <a:pt x="2352" y="876"/>
                    <a:pt x="2283" y="875"/>
                    <a:pt x="2214" y="873"/>
                  </a:cubicBezTo>
                  <a:cubicBezTo>
                    <a:pt x="1872" y="850"/>
                    <a:pt x="1689" y="691"/>
                    <a:pt x="1415" y="485"/>
                  </a:cubicBezTo>
                  <a:cubicBezTo>
                    <a:pt x="1141" y="303"/>
                    <a:pt x="868" y="257"/>
                    <a:pt x="594" y="143"/>
                  </a:cubicBezTo>
                  <a:cubicBezTo>
                    <a:pt x="504" y="107"/>
                    <a:pt x="330" y="1"/>
                    <a:pt x="21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2595275" y="2357200"/>
              <a:ext cx="33250" cy="27625"/>
            </a:xfrm>
            <a:custGeom>
              <a:rect b="b" l="l" r="r" t="t"/>
              <a:pathLst>
                <a:path extrusionOk="0" h="1105" w="1330">
                  <a:moveTo>
                    <a:pt x="259" y="1"/>
                  </a:moveTo>
                  <a:cubicBezTo>
                    <a:pt x="0" y="1"/>
                    <a:pt x="168" y="606"/>
                    <a:pt x="234" y="736"/>
                  </a:cubicBezTo>
                  <a:cubicBezTo>
                    <a:pt x="260" y="771"/>
                    <a:pt x="296" y="786"/>
                    <a:pt x="334" y="786"/>
                  </a:cubicBezTo>
                  <a:cubicBezTo>
                    <a:pt x="397" y="786"/>
                    <a:pt x="465" y="747"/>
                    <a:pt x="507" y="690"/>
                  </a:cubicBezTo>
                  <a:cubicBezTo>
                    <a:pt x="553" y="645"/>
                    <a:pt x="530" y="553"/>
                    <a:pt x="622" y="553"/>
                  </a:cubicBezTo>
                  <a:cubicBezTo>
                    <a:pt x="667" y="553"/>
                    <a:pt x="713" y="599"/>
                    <a:pt x="736" y="645"/>
                  </a:cubicBezTo>
                  <a:cubicBezTo>
                    <a:pt x="850" y="759"/>
                    <a:pt x="850" y="964"/>
                    <a:pt x="964" y="1056"/>
                  </a:cubicBezTo>
                  <a:cubicBezTo>
                    <a:pt x="994" y="1090"/>
                    <a:pt x="1017" y="1105"/>
                    <a:pt x="1036" y="1105"/>
                  </a:cubicBezTo>
                  <a:cubicBezTo>
                    <a:pt x="1102" y="1105"/>
                    <a:pt x="1106" y="922"/>
                    <a:pt x="1124" y="850"/>
                  </a:cubicBezTo>
                  <a:cubicBezTo>
                    <a:pt x="1147" y="736"/>
                    <a:pt x="1329" y="599"/>
                    <a:pt x="1238" y="462"/>
                  </a:cubicBezTo>
                  <a:cubicBezTo>
                    <a:pt x="1192" y="371"/>
                    <a:pt x="1032" y="417"/>
                    <a:pt x="1032" y="302"/>
                  </a:cubicBezTo>
                  <a:cubicBezTo>
                    <a:pt x="1032" y="280"/>
                    <a:pt x="827" y="280"/>
                    <a:pt x="736" y="280"/>
                  </a:cubicBezTo>
                  <a:cubicBezTo>
                    <a:pt x="622" y="257"/>
                    <a:pt x="576" y="257"/>
                    <a:pt x="485" y="165"/>
                  </a:cubicBezTo>
                  <a:cubicBezTo>
                    <a:pt x="416" y="120"/>
                    <a:pt x="393" y="28"/>
                    <a:pt x="302" y="6"/>
                  </a:cubicBezTo>
                  <a:cubicBezTo>
                    <a:pt x="286" y="2"/>
                    <a:pt x="272" y="1"/>
                    <a:pt x="25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2664475" y="2312100"/>
              <a:ext cx="15400" cy="13875"/>
            </a:xfrm>
            <a:custGeom>
              <a:rect b="b" l="l" r="r" t="t"/>
              <a:pathLst>
                <a:path extrusionOk="0" h="555" w="616">
                  <a:moveTo>
                    <a:pt x="338" y="1"/>
                  </a:moveTo>
                  <a:cubicBezTo>
                    <a:pt x="316" y="1"/>
                    <a:pt x="295" y="3"/>
                    <a:pt x="273" y="6"/>
                  </a:cubicBezTo>
                  <a:cubicBezTo>
                    <a:pt x="273" y="52"/>
                    <a:pt x="182" y="75"/>
                    <a:pt x="136" y="98"/>
                  </a:cubicBezTo>
                  <a:cubicBezTo>
                    <a:pt x="116" y="77"/>
                    <a:pt x="99" y="69"/>
                    <a:pt x="84" y="69"/>
                  </a:cubicBezTo>
                  <a:cubicBezTo>
                    <a:pt x="0" y="69"/>
                    <a:pt x="6" y="359"/>
                    <a:pt x="45" y="417"/>
                  </a:cubicBezTo>
                  <a:cubicBezTo>
                    <a:pt x="91" y="509"/>
                    <a:pt x="250" y="554"/>
                    <a:pt x="342" y="554"/>
                  </a:cubicBezTo>
                  <a:cubicBezTo>
                    <a:pt x="501" y="531"/>
                    <a:pt x="615" y="349"/>
                    <a:pt x="570" y="189"/>
                  </a:cubicBezTo>
                  <a:cubicBezTo>
                    <a:pt x="551" y="55"/>
                    <a:pt x="451" y="1"/>
                    <a:pt x="33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2566300" y="2292675"/>
              <a:ext cx="23975" cy="41275"/>
            </a:xfrm>
            <a:custGeom>
              <a:rect b="b" l="l" r="r" t="t"/>
              <a:pathLst>
                <a:path extrusionOk="0" h="1651" w="959">
                  <a:moveTo>
                    <a:pt x="490" y="1"/>
                  </a:moveTo>
                  <a:cubicBezTo>
                    <a:pt x="472" y="1"/>
                    <a:pt x="454" y="3"/>
                    <a:pt x="434" y="7"/>
                  </a:cubicBezTo>
                  <a:cubicBezTo>
                    <a:pt x="229" y="53"/>
                    <a:pt x="274" y="236"/>
                    <a:pt x="160" y="350"/>
                  </a:cubicBezTo>
                  <a:cubicBezTo>
                    <a:pt x="114" y="418"/>
                    <a:pt x="23" y="418"/>
                    <a:pt x="0" y="510"/>
                  </a:cubicBezTo>
                  <a:cubicBezTo>
                    <a:pt x="0" y="555"/>
                    <a:pt x="46" y="669"/>
                    <a:pt x="92" y="692"/>
                  </a:cubicBezTo>
                  <a:cubicBezTo>
                    <a:pt x="116" y="706"/>
                    <a:pt x="137" y="712"/>
                    <a:pt x="156" y="712"/>
                  </a:cubicBezTo>
                  <a:cubicBezTo>
                    <a:pt x="260" y="712"/>
                    <a:pt x="288" y="525"/>
                    <a:pt x="365" y="487"/>
                  </a:cubicBezTo>
                  <a:cubicBezTo>
                    <a:pt x="411" y="532"/>
                    <a:pt x="411" y="578"/>
                    <a:pt x="434" y="624"/>
                  </a:cubicBezTo>
                  <a:cubicBezTo>
                    <a:pt x="434" y="647"/>
                    <a:pt x="480" y="669"/>
                    <a:pt x="502" y="692"/>
                  </a:cubicBezTo>
                  <a:cubicBezTo>
                    <a:pt x="525" y="761"/>
                    <a:pt x="480" y="829"/>
                    <a:pt x="457" y="875"/>
                  </a:cubicBezTo>
                  <a:cubicBezTo>
                    <a:pt x="388" y="1035"/>
                    <a:pt x="229" y="1217"/>
                    <a:pt x="251" y="1400"/>
                  </a:cubicBezTo>
                  <a:cubicBezTo>
                    <a:pt x="251" y="1468"/>
                    <a:pt x="251" y="1605"/>
                    <a:pt x="343" y="1651"/>
                  </a:cubicBezTo>
                  <a:cubicBezTo>
                    <a:pt x="365" y="1651"/>
                    <a:pt x="457" y="1628"/>
                    <a:pt x="502" y="1628"/>
                  </a:cubicBezTo>
                  <a:cubicBezTo>
                    <a:pt x="708" y="1605"/>
                    <a:pt x="776" y="1491"/>
                    <a:pt x="845" y="1286"/>
                  </a:cubicBezTo>
                  <a:cubicBezTo>
                    <a:pt x="913" y="1126"/>
                    <a:pt x="936" y="875"/>
                    <a:pt x="936" y="692"/>
                  </a:cubicBezTo>
                  <a:cubicBezTo>
                    <a:pt x="959" y="510"/>
                    <a:pt x="913" y="418"/>
                    <a:pt x="799" y="281"/>
                  </a:cubicBezTo>
                  <a:cubicBezTo>
                    <a:pt x="696" y="178"/>
                    <a:pt x="649" y="1"/>
                    <a:pt x="49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2538325" y="2291300"/>
              <a:ext cx="23425" cy="11850"/>
            </a:xfrm>
            <a:custGeom>
              <a:rect b="b" l="l" r="r" t="t"/>
              <a:pathLst>
                <a:path extrusionOk="0" h="474" w="937">
                  <a:moveTo>
                    <a:pt x="472" y="1"/>
                  </a:moveTo>
                  <a:cubicBezTo>
                    <a:pt x="373" y="1"/>
                    <a:pt x="262" y="54"/>
                    <a:pt x="183" y="85"/>
                  </a:cubicBezTo>
                  <a:cubicBezTo>
                    <a:pt x="138" y="131"/>
                    <a:pt x="46" y="177"/>
                    <a:pt x="24" y="222"/>
                  </a:cubicBezTo>
                  <a:cubicBezTo>
                    <a:pt x="1" y="291"/>
                    <a:pt x="69" y="336"/>
                    <a:pt x="138" y="359"/>
                  </a:cubicBezTo>
                  <a:cubicBezTo>
                    <a:pt x="229" y="405"/>
                    <a:pt x="298" y="428"/>
                    <a:pt x="389" y="428"/>
                  </a:cubicBezTo>
                  <a:cubicBezTo>
                    <a:pt x="457" y="428"/>
                    <a:pt x="503" y="473"/>
                    <a:pt x="594" y="473"/>
                  </a:cubicBezTo>
                  <a:cubicBezTo>
                    <a:pt x="686" y="450"/>
                    <a:pt x="754" y="428"/>
                    <a:pt x="823" y="359"/>
                  </a:cubicBezTo>
                  <a:cubicBezTo>
                    <a:pt x="868" y="313"/>
                    <a:pt x="937" y="268"/>
                    <a:pt x="937" y="222"/>
                  </a:cubicBezTo>
                  <a:cubicBezTo>
                    <a:pt x="937" y="154"/>
                    <a:pt x="800" y="154"/>
                    <a:pt x="754" y="131"/>
                  </a:cubicBezTo>
                  <a:cubicBezTo>
                    <a:pt x="686" y="108"/>
                    <a:pt x="663" y="85"/>
                    <a:pt x="594" y="40"/>
                  </a:cubicBezTo>
                  <a:cubicBezTo>
                    <a:pt x="559" y="11"/>
                    <a:pt x="517" y="1"/>
                    <a:pt x="47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2504100" y="2294425"/>
              <a:ext cx="32550" cy="12300"/>
            </a:xfrm>
            <a:custGeom>
              <a:rect b="b" l="l" r="r" t="t"/>
              <a:pathLst>
                <a:path extrusionOk="0" h="492" w="1302">
                  <a:moveTo>
                    <a:pt x="473" y="0"/>
                  </a:moveTo>
                  <a:cubicBezTo>
                    <a:pt x="415" y="0"/>
                    <a:pt x="357" y="9"/>
                    <a:pt x="297" y="29"/>
                  </a:cubicBezTo>
                  <a:cubicBezTo>
                    <a:pt x="229" y="29"/>
                    <a:pt x="92" y="74"/>
                    <a:pt x="46" y="120"/>
                  </a:cubicBezTo>
                  <a:cubicBezTo>
                    <a:pt x="0" y="188"/>
                    <a:pt x="0" y="303"/>
                    <a:pt x="69" y="348"/>
                  </a:cubicBezTo>
                  <a:cubicBezTo>
                    <a:pt x="90" y="362"/>
                    <a:pt x="113" y="368"/>
                    <a:pt x="138" y="368"/>
                  </a:cubicBezTo>
                  <a:cubicBezTo>
                    <a:pt x="192" y="368"/>
                    <a:pt x="250" y="341"/>
                    <a:pt x="297" y="325"/>
                  </a:cubicBezTo>
                  <a:cubicBezTo>
                    <a:pt x="352" y="307"/>
                    <a:pt x="438" y="274"/>
                    <a:pt x="505" y="274"/>
                  </a:cubicBezTo>
                  <a:cubicBezTo>
                    <a:pt x="520" y="274"/>
                    <a:pt x="535" y="275"/>
                    <a:pt x="548" y="280"/>
                  </a:cubicBezTo>
                  <a:cubicBezTo>
                    <a:pt x="617" y="303"/>
                    <a:pt x="662" y="348"/>
                    <a:pt x="708" y="371"/>
                  </a:cubicBezTo>
                  <a:cubicBezTo>
                    <a:pt x="776" y="394"/>
                    <a:pt x="845" y="394"/>
                    <a:pt x="913" y="417"/>
                  </a:cubicBezTo>
                  <a:cubicBezTo>
                    <a:pt x="1009" y="449"/>
                    <a:pt x="1115" y="491"/>
                    <a:pt x="1186" y="491"/>
                  </a:cubicBezTo>
                  <a:cubicBezTo>
                    <a:pt x="1217" y="491"/>
                    <a:pt x="1242" y="483"/>
                    <a:pt x="1256" y="462"/>
                  </a:cubicBezTo>
                  <a:cubicBezTo>
                    <a:pt x="1301" y="417"/>
                    <a:pt x="1233" y="325"/>
                    <a:pt x="1164" y="257"/>
                  </a:cubicBezTo>
                  <a:cubicBezTo>
                    <a:pt x="1073" y="188"/>
                    <a:pt x="982" y="120"/>
                    <a:pt x="890" y="97"/>
                  </a:cubicBezTo>
                  <a:cubicBezTo>
                    <a:pt x="745" y="49"/>
                    <a:pt x="611" y="0"/>
                    <a:pt x="47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2579425" y="2340675"/>
              <a:ext cx="9725" cy="18450"/>
            </a:xfrm>
            <a:custGeom>
              <a:rect b="b" l="l" r="r" t="t"/>
              <a:pathLst>
                <a:path extrusionOk="0" h="738" w="389">
                  <a:moveTo>
                    <a:pt x="33" y="0"/>
                  </a:moveTo>
                  <a:cubicBezTo>
                    <a:pt x="29" y="0"/>
                    <a:pt x="26" y="2"/>
                    <a:pt x="23" y="5"/>
                  </a:cubicBezTo>
                  <a:lnTo>
                    <a:pt x="0" y="5"/>
                  </a:lnTo>
                  <a:cubicBezTo>
                    <a:pt x="0" y="50"/>
                    <a:pt x="0" y="73"/>
                    <a:pt x="23" y="96"/>
                  </a:cubicBezTo>
                  <a:cubicBezTo>
                    <a:pt x="23" y="142"/>
                    <a:pt x="23" y="165"/>
                    <a:pt x="46" y="210"/>
                  </a:cubicBezTo>
                  <a:cubicBezTo>
                    <a:pt x="46" y="279"/>
                    <a:pt x="69" y="370"/>
                    <a:pt x="92" y="438"/>
                  </a:cubicBezTo>
                  <a:cubicBezTo>
                    <a:pt x="92" y="507"/>
                    <a:pt x="92" y="553"/>
                    <a:pt x="114" y="621"/>
                  </a:cubicBezTo>
                  <a:cubicBezTo>
                    <a:pt x="154" y="687"/>
                    <a:pt x="209" y="738"/>
                    <a:pt x="257" y="738"/>
                  </a:cubicBezTo>
                  <a:cubicBezTo>
                    <a:pt x="292" y="738"/>
                    <a:pt x="323" y="711"/>
                    <a:pt x="343" y="644"/>
                  </a:cubicBezTo>
                  <a:cubicBezTo>
                    <a:pt x="388" y="484"/>
                    <a:pt x="274" y="438"/>
                    <a:pt x="206" y="324"/>
                  </a:cubicBezTo>
                  <a:cubicBezTo>
                    <a:pt x="183" y="279"/>
                    <a:pt x="160" y="210"/>
                    <a:pt x="137" y="165"/>
                  </a:cubicBezTo>
                  <a:cubicBezTo>
                    <a:pt x="114" y="119"/>
                    <a:pt x="114" y="96"/>
                    <a:pt x="92" y="73"/>
                  </a:cubicBezTo>
                  <a:cubicBezTo>
                    <a:pt x="72" y="54"/>
                    <a:pt x="52" y="0"/>
                    <a:pt x="3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2368850" y="2290000"/>
              <a:ext cx="30850" cy="20075"/>
            </a:xfrm>
            <a:custGeom>
              <a:rect b="b" l="l" r="r" t="t"/>
              <a:pathLst>
                <a:path extrusionOk="0" h="803" w="1234">
                  <a:moveTo>
                    <a:pt x="92" y="0"/>
                  </a:moveTo>
                  <a:cubicBezTo>
                    <a:pt x="46" y="0"/>
                    <a:pt x="1" y="183"/>
                    <a:pt x="1" y="251"/>
                  </a:cubicBezTo>
                  <a:cubicBezTo>
                    <a:pt x="1" y="365"/>
                    <a:pt x="46" y="480"/>
                    <a:pt x="138" y="571"/>
                  </a:cubicBezTo>
                  <a:cubicBezTo>
                    <a:pt x="257" y="725"/>
                    <a:pt x="442" y="802"/>
                    <a:pt x="632" y="802"/>
                  </a:cubicBezTo>
                  <a:cubicBezTo>
                    <a:pt x="695" y="802"/>
                    <a:pt x="760" y="793"/>
                    <a:pt x="822" y="776"/>
                  </a:cubicBezTo>
                  <a:cubicBezTo>
                    <a:pt x="1233" y="617"/>
                    <a:pt x="982" y="457"/>
                    <a:pt x="708" y="411"/>
                  </a:cubicBezTo>
                  <a:cubicBezTo>
                    <a:pt x="457" y="343"/>
                    <a:pt x="297" y="229"/>
                    <a:pt x="160" y="23"/>
                  </a:cubicBezTo>
                  <a:cubicBezTo>
                    <a:pt x="138" y="0"/>
                    <a:pt x="115" y="0"/>
                    <a:pt x="9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2404225" y="2251750"/>
              <a:ext cx="6875" cy="6325"/>
            </a:xfrm>
            <a:custGeom>
              <a:rect b="b" l="l" r="r" t="t"/>
              <a:pathLst>
                <a:path extrusionOk="0" h="253" w="275">
                  <a:moveTo>
                    <a:pt x="92" y="1"/>
                  </a:moveTo>
                  <a:cubicBezTo>
                    <a:pt x="69" y="1"/>
                    <a:pt x="47" y="1"/>
                    <a:pt x="69" y="24"/>
                  </a:cubicBezTo>
                  <a:cubicBezTo>
                    <a:pt x="24" y="69"/>
                    <a:pt x="1" y="138"/>
                    <a:pt x="24" y="184"/>
                  </a:cubicBezTo>
                  <a:cubicBezTo>
                    <a:pt x="24" y="252"/>
                    <a:pt x="69" y="252"/>
                    <a:pt x="138" y="252"/>
                  </a:cubicBezTo>
                  <a:cubicBezTo>
                    <a:pt x="161" y="252"/>
                    <a:pt x="275" y="229"/>
                    <a:pt x="252" y="184"/>
                  </a:cubicBezTo>
                  <a:cubicBezTo>
                    <a:pt x="229" y="161"/>
                    <a:pt x="206" y="138"/>
                    <a:pt x="183" y="138"/>
                  </a:cubicBezTo>
                  <a:cubicBezTo>
                    <a:pt x="161" y="115"/>
                    <a:pt x="161" y="92"/>
                    <a:pt x="138" y="69"/>
                  </a:cubicBezTo>
                  <a:cubicBezTo>
                    <a:pt x="138" y="24"/>
                    <a:pt x="138" y="1"/>
                    <a:pt x="9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2026475" y="1621225"/>
              <a:ext cx="274500" cy="154675"/>
            </a:xfrm>
            <a:custGeom>
              <a:rect b="b" l="l" r="r" t="t"/>
              <a:pathLst>
                <a:path extrusionOk="0" h="6187" w="10980">
                  <a:moveTo>
                    <a:pt x="8058" y="0"/>
                  </a:moveTo>
                  <a:cubicBezTo>
                    <a:pt x="7761" y="0"/>
                    <a:pt x="7464" y="23"/>
                    <a:pt x="7168" y="23"/>
                  </a:cubicBezTo>
                  <a:cubicBezTo>
                    <a:pt x="7008" y="23"/>
                    <a:pt x="6894" y="46"/>
                    <a:pt x="6757" y="91"/>
                  </a:cubicBezTo>
                  <a:cubicBezTo>
                    <a:pt x="6597" y="137"/>
                    <a:pt x="6277" y="160"/>
                    <a:pt x="6209" y="320"/>
                  </a:cubicBezTo>
                  <a:cubicBezTo>
                    <a:pt x="6110" y="320"/>
                    <a:pt x="6011" y="317"/>
                    <a:pt x="5912" y="317"/>
                  </a:cubicBezTo>
                  <a:cubicBezTo>
                    <a:pt x="5714" y="317"/>
                    <a:pt x="5517" y="327"/>
                    <a:pt x="5319" y="388"/>
                  </a:cubicBezTo>
                  <a:cubicBezTo>
                    <a:pt x="5045" y="479"/>
                    <a:pt x="4794" y="548"/>
                    <a:pt x="4543" y="685"/>
                  </a:cubicBezTo>
                  <a:cubicBezTo>
                    <a:pt x="4337" y="799"/>
                    <a:pt x="4155" y="890"/>
                    <a:pt x="3926" y="936"/>
                  </a:cubicBezTo>
                  <a:cubicBezTo>
                    <a:pt x="3790" y="959"/>
                    <a:pt x="3630" y="936"/>
                    <a:pt x="3493" y="982"/>
                  </a:cubicBezTo>
                  <a:cubicBezTo>
                    <a:pt x="3401" y="1004"/>
                    <a:pt x="3333" y="1050"/>
                    <a:pt x="3265" y="1119"/>
                  </a:cubicBezTo>
                  <a:cubicBezTo>
                    <a:pt x="3036" y="1255"/>
                    <a:pt x="2785" y="1392"/>
                    <a:pt x="2580" y="1552"/>
                  </a:cubicBezTo>
                  <a:cubicBezTo>
                    <a:pt x="2397" y="1689"/>
                    <a:pt x="2215" y="1872"/>
                    <a:pt x="2032" y="1963"/>
                  </a:cubicBezTo>
                  <a:cubicBezTo>
                    <a:pt x="1644" y="2168"/>
                    <a:pt x="1187" y="2123"/>
                    <a:pt x="891" y="2488"/>
                  </a:cubicBezTo>
                  <a:cubicBezTo>
                    <a:pt x="845" y="2579"/>
                    <a:pt x="822" y="2671"/>
                    <a:pt x="731" y="2716"/>
                  </a:cubicBezTo>
                  <a:cubicBezTo>
                    <a:pt x="640" y="2739"/>
                    <a:pt x="503" y="2739"/>
                    <a:pt x="411" y="2762"/>
                  </a:cubicBezTo>
                  <a:cubicBezTo>
                    <a:pt x="320" y="2785"/>
                    <a:pt x="137" y="2967"/>
                    <a:pt x="1" y="3036"/>
                  </a:cubicBezTo>
                  <a:lnTo>
                    <a:pt x="23" y="3036"/>
                  </a:lnTo>
                  <a:cubicBezTo>
                    <a:pt x="9" y="3165"/>
                    <a:pt x="120" y="3204"/>
                    <a:pt x="239" y="3204"/>
                  </a:cubicBezTo>
                  <a:cubicBezTo>
                    <a:pt x="310" y="3204"/>
                    <a:pt x="383" y="3190"/>
                    <a:pt x="434" y="3173"/>
                  </a:cubicBezTo>
                  <a:cubicBezTo>
                    <a:pt x="640" y="3127"/>
                    <a:pt x="708" y="2945"/>
                    <a:pt x="868" y="2853"/>
                  </a:cubicBezTo>
                  <a:cubicBezTo>
                    <a:pt x="985" y="2791"/>
                    <a:pt x="1085" y="2763"/>
                    <a:pt x="1170" y="2763"/>
                  </a:cubicBezTo>
                  <a:cubicBezTo>
                    <a:pt x="1367" y="2763"/>
                    <a:pt x="1482" y="2918"/>
                    <a:pt x="1530" y="3173"/>
                  </a:cubicBezTo>
                  <a:cubicBezTo>
                    <a:pt x="1575" y="3401"/>
                    <a:pt x="1804" y="3515"/>
                    <a:pt x="1598" y="3743"/>
                  </a:cubicBezTo>
                  <a:cubicBezTo>
                    <a:pt x="1393" y="3972"/>
                    <a:pt x="1028" y="3994"/>
                    <a:pt x="845" y="4246"/>
                  </a:cubicBezTo>
                  <a:cubicBezTo>
                    <a:pt x="754" y="4383"/>
                    <a:pt x="731" y="4542"/>
                    <a:pt x="868" y="4656"/>
                  </a:cubicBezTo>
                  <a:cubicBezTo>
                    <a:pt x="1050" y="4771"/>
                    <a:pt x="1142" y="4679"/>
                    <a:pt x="1279" y="4839"/>
                  </a:cubicBezTo>
                  <a:cubicBezTo>
                    <a:pt x="1389" y="4949"/>
                    <a:pt x="1423" y="5027"/>
                    <a:pt x="1509" y="5027"/>
                  </a:cubicBezTo>
                  <a:cubicBezTo>
                    <a:pt x="1547" y="5027"/>
                    <a:pt x="1596" y="5011"/>
                    <a:pt x="1667" y="4976"/>
                  </a:cubicBezTo>
                  <a:cubicBezTo>
                    <a:pt x="1738" y="4940"/>
                    <a:pt x="1866" y="4834"/>
                    <a:pt x="1995" y="4834"/>
                  </a:cubicBezTo>
                  <a:cubicBezTo>
                    <a:pt x="2030" y="4834"/>
                    <a:pt x="2066" y="4842"/>
                    <a:pt x="2100" y="4862"/>
                  </a:cubicBezTo>
                  <a:cubicBezTo>
                    <a:pt x="2352" y="4999"/>
                    <a:pt x="2215" y="5638"/>
                    <a:pt x="2374" y="5843"/>
                  </a:cubicBezTo>
                  <a:cubicBezTo>
                    <a:pt x="2429" y="5926"/>
                    <a:pt x="2484" y="5961"/>
                    <a:pt x="2534" y="5961"/>
                  </a:cubicBezTo>
                  <a:cubicBezTo>
                    <a:pt x="2607" y="5961"/>
                    <a:pt x="2667" y="5884"/>
                    <a:pt x="2694" y="5775"/>
                  </a:cubicBezTo>
                  <a:cubicBezTo>
                    <a:pt x="2745" y="5655"/>
                    <a:pt x="2758" y="5521"/>
                    <a:pt x="2849" y="5521"/>
                  </a:cubicBezTo>
                  <a:cubicBezTo>
                    <a:pt x="2879" y="5521"/>
                    <a:pt x="2917" y="5536"/>
                    <a:pt x="2968" y="5569"/>
                  </a:cubicBezTo>
                  <a:cubicBezTo>
                    <a:pt x="3128" y="5684"/>
                    <a:pt x="3173" y="5935"/>
                    <a:pt x="3310" y="6072"/>
                  </a:cubicBezTo>
                  <a:cubicBezTo>
                    <a:pt x="3384" y="6156"/>
                    <a:pt x="3467" y="6186"/>
                    <a:pt x="3557" y="6186"/>
                  </a:cubicBezTo>
                  <a:cubicBezTo>
                    <a:pt x="3664" y="6186"/>
                    <a:pt x="3780" y="6144"/>
                    <a:pt x="3904" y="6094"/>
                  </a:cubicBezTo>
                  <a:cubicBezTo>
                    <a:pt x="4109" y="6049"/>
                    <a:pt x="4429" y="6026"/>
                    <a:pt x="4383" y="5729"/>
                  </a:cubicBezTo>
                  <a:cubicBezTo>
                    <a:pt x="4337" y="5524"/>
                    <a:pt x="3972" y="5387"/>
                    <a:pt x="4406" y="5341"/>
                  </a:cubicBezTo>
                  <a:cubicBezTo>
                    <a:pt x="4421" y="5340"/>
                    <a:pt x="4436" y="5340"/>
                    <a:pt x="4450" y="5340"/>
                  </a:cubicBezTo>
                  <a:cubicBezTo>
                    <a:pt x="4746" y="5340"/>
                    <a:pt x="5010" y="5529"/>
                    <a:pt x="5302" y="5529"/>
                  </a:cubicBezTo>
                  <a:cubicBezTo>
                    <a:pt x="5330" y="5529"/>
                    <a:pt x="5359" y="5528"/>
                    <a:pt x="5387" y="5524"/>
                  </a:cubicBezTo>
                  <a:cubicBezTo>
                    <a:pt x="5552" y="5507"/>
                    <a:pt x="5657" y="5443"/>
                    <a:pt x="5780" y="5443"/>
                  </a:cubicBezTo>
                  <a:cubicBezTo>
                    <a:pt x="5828" y="5443"/>
                    <a:pt x="5878" y="5453"/>
                    <a:pt x="5935" y="5478"/>
                  </a:cubicBezTo>
                  <a:cubicBezTo>
                    <a:pt x="6141" y="5569"/>
                    <a:pt x="6300" y="5729"/>
                    <a:pt x="6551" y="5752"/>
                  </a:cubicBezTo>
                  <a:cubicBezTo>
                    <a:pt x="6581" y="5756"/>
                    <a:pt x="6608" y="5758"/>
                    <a:pt x="6634" y="5758"/>
                  </a:cubicBezTo>
                  <a:cubicBezTo>
                    <a:pt x="7067" y="5758"/>
                    <a:pt x="7004" y="5237"/>
                    <a:pt x="7327" y="5022"/>
                  </a:cubicBezTo>
                  <a:cubicBezTo>
                    <a:pt x="7693" y="4771"/>
                    <a:pt x="8400" y="4793"/>
                    <a:pt x="8195" y="4154"/>
                  </a:cubicBezTo>
                  <a:cubicBezTo>
                    <a:pt x="8149" y="4040"/>
                    <a:pt x="8058" y="3994"/>
                    <a:pt x="7967" y="3926"/>
                  </a:cubicBezTo>
                  <a:cubicBezTo>
                    <a:pt x="7852" y="3812"/>
                    <a:pt x="7784" y="3698"/>
                    <a:pt x="7738" y="3538"/>
                  </a:cubicBezTo>
                  <a:cubicBezTo>
                    <a:pt x="7647" y="3264"/>
                    <a:pt x="7693" y="3173"/>
                    <a:pt x="7784" y="2945"/>
                  </a:cubicBezTo>
                  <a:cubicBezTo>
                    <a:pt x="7898" y="2739"/>
                    <a:pt x="7921" y="2579"/>
                    <a:pt x="7921" y="2351"/>
                  </a:cubicBezTo>
                  <a:cubicBezTo>
                    <a:pt x="7921" y="2232"/>
                    <a:pt x="7904" y="2114"/>
                    <a:pt x="8033" y="2114"/>
                  </a:cubicBezTo>
                  <a:cubicBezTo>
                    <a:pt x="8053" y="2114"/>
                    <a:pt x="8076" y="2117"/>
                    <a:pt x="8103" y="2123"/>
                  </a:cubicBezTo>
                  <a:cubicBezTo>
                    <a:pt x="8263" y="2146"/>
                    <a:pt x="8263" y="2328"/>
                    <a:pt x="8355" y="2442"/>
                  </a:cubicBezTo>
                  <a:cubicBezTo>
                    <a:pt x="8430" y="2539"/>
                    <a:pt x="8500" y="2586"/>
                    <a:pt x="8573" y="2586"/>
                  </a:cubicBezTo>
                  <a:cubicBezTo>
                    <a:pt x="8654" y="2586"/>
                    <a:pt x="8738" y="2528"/>
                    <a:pt x="8834" y="2420"/>
                  </a:cubicBezTo>
                  <a:cubicBezTo>
                    <a:pt x="8999" y="2218"/>
                    <a:pt x="8972" y="1986"/>
                    <a:pt x="9157" y="1986"/>
                  </a:cubicBezTo>
                  <a:cubicBezTo>
                    <a:pt x="9202" y="1986"/>
                    <a:pt x="9260" y="2000"/>
                    <a:pt x="9336" y="2032"/>
                  </a:cubicBezTo>
                  <a:cubicBezTo>
                    <a:pt x="9656" y="2146"/>
                    <a:pt x="9884" y="2305"/>
                    <a:pt x="10066" y="2579"/>
                  </a:cubicBezTo>
                  <a:cubicBezTo>
                    <a:pt x="10124" y="2656"/>
                    <a:pt x="10278" y="2829"/>
                    <a:pt x="10420" y="2829"/>
                  </a:cubicBezTo>
                  <a:cubicBezTo>
                    <a:pt x="10447" y="2829"/>
                    <a:pt x="10474" y="2822"/>
                    <a:pt x="10500" y="2808"/>
                  </a:cubicBezTo>
                  <a:cubicBezTo>
                    <a:pt x="10637" y="2762"/>
                    <a:pt x="10546" y="2351"/>
                    <a:pt x="10569" y="2214"/>
                  </a:cubicBezTo>
                  <a:cubicBezTo>
                    <a:pt x="10591" y="1986"/>
                    <a:pt x="10751" y="1917"/>
                    <a:pt x="10706" y="1712"/>
                  </a:cubicBezTo>
                  <a:cubicBezTo>
                    <a:pt x="10683" y="1461"/>
                    <a:pt x="10591" y="1415"/>
                    <a:pt x="10797" y="1255"/>
                  </a:cubicBezTo>
                  <a:cubicBezTo>
                    <a:pt x="10812" y="1255"/>
                    <a:pt x="10848" y="1266"/>
                    <a:pt x="10876" y="1266"/>
                  </a:cubicBezTo>
                  <a:cubicBezTo>
                    <a:pt x="10891" y="1266"/>
                    <a:pt x="10903" y="1263"/>
                    <a:pt x="10911" y="1255"/>
                  </a:cubicBezTo>
                  <a:cubicBezTo>
                    <a:pt x="10979" y="1210"/>
                    <a:pt x="10979" y="959"/>
                    <a:pt x="10957" y="890"/>
                  </a:cubicBezTo>
                  <a:cubicBezTo>
                    <a:pt x="10911" y="776"/>
                    <a:pt x="10843" y="776"/>
                    <a:pt x="10774" y="662"/>
                  </a:cubicBezTo>
                  <a:cubicBezTo>
                    <a:pt x="10706" y="571"/>
                    <a:pt x="10637" y="411"/>
                    <a:pt x="10683" y="297"/>
                  </a:cubicBezTo>
                  <a:cubicBezTo>
                    <a:pt x="10637" y="292"/>
                    <a:pt x="10591" y="290"/>
                    <a:pt x="10544" y="290"/>
                  </a:cubicBezTo>
                  <a:cubicBezTo>
                    <a:pt x="10357" y="290"/>
                    <a:pt x="10167" y="320"/>
                    <a:pt x="10021" y="320"/>
                  </a:cubicBezTo>
                  <a:cubicBezTo>
                    <a:pt x="9633" y="320"/>
                    <a:pt x="9290" y="228"/>
                    <a:pt x="8925" y="160"/>
                  </a:cubicBezTo>
                  <a:cubicBezTo>
                    <a:pt x="8628" y="114"/>
                    <a:pt x="8377" y="0"/>
                    <a:pt x="805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1763425" y="2310250"/>
              <a:ext cx="54350" cy="57975"/>
            </a:xfrm>
            <a:custGeom>
              <a:rect b="b" l="l" r="r" t="t"/>
              <a:pathLst>
                <a:path extrusionOk="0" h="2319" w="2174">
                  <a:moveTo>
                    <a:pt x="371" y="1"/>
                  </a:moveTo>
                  <a:cubicBezTo>
                    <a:pt x="316" y="1"/>
                    <a:pt x="260" y="11"/>
                    <a:pt x="205" y="35"/>
                  </a:cubicBezTo>
                  <a:cubicBezTo>
                    <a:pt x="114" y="126"/>
                    <a:pt x="0" y="628"/>
                    <a:pt x="23" y="788"/>
                  </a:cubicBezTo>
                  <a:cubicBezTo>
                    <a:pt x="46" y="993"/>
                    <a:pt x="183" y="1039"/>
                    <a:pt x="274" y="1199"/>
                  </a:cubicBezTo>
                  <a:cubicBezTo>
                    <a:pt x="434" y="1473"/>
                    <a:pt x="479" y="1770"/>
                    <a:pt x="616" y="2021"/>
                  </a:cubicBezTo>
                  <a:cubicBezTo>
                    <a:pt x="776" y="2295"/>
                    <a:pt x="822" y="2317"/>
                    <a:pt x="1141" y="2317"/>
                  </a:cubicBezTo>
                  <a:cubicBezTo>
                    <a:pt x="1152" y="2318"/>
                    <a:pt x="1162" y="2318"/>
                    <a:pt x="1173" y="2318"/>
                  </a:cubicBezTo>
                  <a:cubicBezTo>
                    <a:pt x="1525" y="2318"/>
                    <a:pt x="2173" y="1971"/>
                    <a:pt x="1598" y="1838"/>
                  </a:cubicBezTo>
                  <a:cubicBezTo>
                    <a:pt x="1164" y="1747"/>
                    <a:pt x="342" y="1747"/>
                    <a:pt x="342" y="1108"/>
                  </a:cubicBezTo>
                  <a:cubicBezTo>
                    <a:pt x="342" y="742"/>
                    <a:pt x="685" y="811"/>
                    <a:pt x="776" y="537"/>
                  </a:cubicBezTo>
                  <a:cubicBezTo>
                    <a:pt x="871" y="253"/>
                    <a:pt x="636" y="1"/>
                    <a:pt x="37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1601350" y="2437450"/>
              <a:ext cx="409950" cy="340525"/>
            </a:xfrm>
            <a:custGeom>
              <a:rect b="b" l="l" r="r" t="t"/>
              <a:pathLst>
                <a:path extrusionOk="0" h="13621" w="16398">
                  <a:moveTo>
                    <a:pt x="5355" y="1"/>
                  </a:moveTo>
                  <a:cubicBezTo>
                    <a:pt x="5079" y="1"/>
                    <a:pt x="4892" y="72"/>
                    <a:pt x="5045" y="311"/>
                  </a:cubicBezTo>
                  <a:cubicBezTo>
                    <a:pt x="5076" y="367"/>
                    <a:pt x="5107" y="387"/>
                    <a:pt x="5139" y="387"/>
                  </a:cubicBezTo>
                  <a:cubicBezTo>
                    <a:pt x="5223" y="387"/>
                    <a:pt x="5311" y="242"/>
                    <a:pt x="5410" y="242"/>
                  </a:cubicBezTo>
                  <a:cubicBezTo>
                    <a:pt x="5417" y="241"/>
                    <a:pt x="5425" y="241"/>
                    <a:pt x="5434" y="241"/>
                  </a:cubicBezTo>
                  <a:cubicBezTo>
                    <a:pt x="5587" y="241"/>
                    <a:pt x="5939" y="430"/>
                    <a:pt x="6004" y="516"/>
                  </a:cubicBezTo>
                  <a:cubicBezTo>
                    <a:pt x="5639" y="836"/>
                    <a:pt x="5068" y="950"/>
                    <a:pt x="4657" y="1201"/>
                  </a:cubicBezTo>
                  <a:cubicBezTo>
                    <a:pt x="4223" y="1475"/>
                    <a:pt x="4337" y="2045"/>
                    <a:pt x="3881" y="2319"/>
                  </a:cubicBezTo>
                  <a:cubicBezTo>
                    <a:pt x="3059" y="2776"/>
                    <a:pt x="2511" y="3483"/>
                    <a:pt x="2831" y="4442"/>
                  </a:cubicBezTo>
                  <a:cubicBezTo>
                    <a:pt x="2991" y="4876"/>
                    <a:pt x="3333" y="5150"/>
                    <a:pt x="3584" y="5515"/>
                  </a:cubicBezTo>
                  <a:cubicBezTo>
                    <a:pt x="3744" y="5743"/>
                    <a:pt x="3972" y="6017"/>
                    <a:pt x="4041" y="6291"/>
                  </a:cubicBezTo>
                  <a:cubicBezTo>
                    <a:pt x="4086" y="6496"/>
                    <a:pt x="4041" y="6793"/>
                    <a:pt x="4155" y="6999"/>
                  </a:cubicBezTo>
                  <a:cubicBezTo>
                    <a:pt x="4246" y="7113"/>
                    <a:pt x="4452" y="7227"/>
                    <a:pt x="4566" y="7341"/>
                  </a:cubicBezTo>
                  <a:cubicBezTo>
                    <a:pt x="4725" y="7501"/>
                    <a:pt x="4817" y="7706"/>
                    <a:pt x="4885" y="7934"/>
                  </a:cubicBezTo>
                  <a:cubicBezTo>
                    <a:pt x="4999" y="8322"/>
                    <a:pt x="4954" y="8756"/>
                    <a:pt x="5365" y="8984"/>
                  </a:cubicBezTo>
                  <a:cubicBezTo>
                    <a:pt x="5684" y="9167"/>
                    <a:pt x="6049" y="8962"/>
                    <a:pt x="6278" y="9372"/>
                  </a:cubicBezTo>
                  <a:cubicBezTo>
                    <a:pt x="6454" y="9748"/>
                    <a:pt x="6203" y="10081"/>
                    <a:pt x="5835" y="10081"/>
                  </a:cubicBezTo>
                  <a:cubicBezTo>
                    <a:pt x="5823" y="10081"/>
                    <a:pt x="5811" y="10081"/>
                    <a:pt x="5798" y="10080"/>
                  </a:cubicBezTo>
                  <a:cubicBezTo>
                    <a:pt x="5730" y="9852"/>
                    <a:pt x="6186" y="9372"/>
                    <a:pt x="5730" y="9372"/>
                  </a:cubicBezTo>
                  <a:cubicBezTo>
                    <a:pt x="5456" y="9372"/>
                    <a:pt x="5456" y="9555"/>
                    <a:pt x="5342" y="9692"/>
                  </a:cubicBezTo>
                  <a:cubicBezTo>
                    <a:pt x="5228" y="9806"/>
                    <a:pt x="5091" y="9875"/>
                    <a:pt x="4931" y="9897"/>
                  </a:cubicBezTo>
                  <a:cubicBezTo>
                    <a:pt x="4725" y="9920"/>
                    <a:pt x="4634" y="9875"/>
                    <a:pt x="4520" y="10057"/>
                  </a:cubicBezTo>
                  <a:cubicBezTo>
                    <a:pt x="4474" y="10148"/>
                    <a:pt x="4497" y="10217"/>
                    <a:pt x="4429" y="10308"/>
                  </a:cubicBezTo>
                  <a:cubicBezTo>
                    <a:pt x="4269" y="10491"/>
                    <a:pt x="4018" y="10514"/>
                    <a:pt x="3812" y="10536"/>
                  </a:cubicBezTo>
                  <a:cubicBezTo>
                    <a:pt x="3759" y="10539"/>
                    <a:pt x="3706" y="10541"/>
                    <a:pt x="3653" y="10541"/>
                  </a:cubicBezTo>
                  <a:cubicBezTo>
                    <a:pt x="3251" y="10541"/>
                    <a:pt x="2857" y="10459"/>
                    <a:pt x="2534" y="10217"/>
                  </a:cubicBezTo>
                  <a:cubicBezTo>
                    <a:pt x="2238" y="10011"/>
                    <a:pt x="2009" y="9715"/>
                    <a:pt x="1735" y="9464"/>
                  </a:cubicBezTo>
                  <a:cubicBezTo>
                    <a:pt x="1553" y="9304"/>
                    <a:pt x="1370" y="9304"/>
                    <a:pt x="1165" y="9213"/>
                  </a:cubicBezTo>
                  <a:cubicBezTo>
                    <a:pt x="959" y="9098"/>
                    <a:pt x="800" y="8939"/>
                    <a:pt x="663" y="8733"/>
                  </a:cubicBezTo>
                  <a:cubicBezTo>
                    <a:pt x="594" y="8664"/>
                    <a:pt x="329" y="8374"/>
                    <a:pt x="165" y="8374"/>
                  </a:cubicBezTo>
                  <a:cubicBezTo>
                    <a:pt x="111" y="8374"/>
                    <a:pt x="69" y="8404"/>
                    <a:pt x="46" y="8482"/>
                  </a:cubicBezTo>
                  <a:cubicBezTo>
                    <a:pt x="1" y="8665"/>
                    <a:pt x="389" y="9098"/>
                    <a:pt x="457" y="9235"/>
                  </a:cubicBezTo>
                  <a:cubicBezTo>
                    <a:pt x="571" y="9441"/>
                    <a:pt x="548" y="9692"/>
                    <a:pt x="640" y="9897"/>
                  </a:cubicBezTo>
                  <a:cubicBezTo>
                    <a:pt x="731" y="10080"/>
                    <a:pt x="868" y="10240"/>
                    <a:pt x="959" y="10422"/>
                  </a:cubicBezTo>
                  <a:cubicBezTo>
                    <a:pt x="1051" y="10628"/>
                    <a:pt x="1051" y="10856"/>
                    <a:pt x="1188" y="11016"/>
                  </a:cubicBezTo>
                  <a:cubicBezTo>
                    <a:pt x="1347" y="11176"/>
                    <a:pt x="1598" y="11267"/>
                    <a:pt x="1781" y="11358"/>
                  </a:cubicBezTo>
                  <a:cubicBezTo>
                    <a:pt x="1986" y="11495"/>
                    <a:pt x="2169" y="11564"/>
                    <a:pt x="2306" y="11746"/>
                  </a:cubicBezTo>
                  <a:cubicBezTo>
                    <a:pt x="2466" y="11974"/>
                    <a:pt x="2534" y="12226"/>
                    <a:pt x="2694" y="12431"/>
                  </a:cubicBezTo>
                  <a:cubicBezTo>
                    <a:pt x="2854" y="12659"/>
                    <a:pt x="3105" y="12636"/>
                    <a:pt x="3333" y="12682"/>
                  </a:cubicBezTo>
                  <a:cubicBezTo>
                    <a:pt x="3607" y="12728"/>
                    <a:pt x="3835" y="12773"/>
                    <a:pt x="4109" y="12773"/>
                  </a:cubicBezTo>
                  <a:cubicBezTo>
                    <a:pt x="4589" y="12773"/>
                    <a:pt x="4931" y="13002"/>
                    <a:pt x="5387" y="13070"/>
                  </a:cubicBezTo>
                  <a:cubicBezTo>
                    <a:pt x="5639" y="13116"/>
                    <a:pt x="5912" y="13116"/>
                    <a:pt x="6186" y="13161"/>
                  </a:cubicBezTo>
                  <a:cubicBezTo>
                    <a:pt x="6506" y="13207"/>
                    <a:pt x="6574" y="13321"/>
                    <a:pt x="6825" y="13504"/>
                  </a:cubicBezTo>
                  <a:cubicBezTo>
                    <a:pt x="6934" y="13591"/>
                    <a:pt x="7111" y="13621"/>
                    <a:pt x="7299" y="13621"/>
                  </a:cubicBezTo>
                  <a:cubicBezTo>
                    <a:pt x="7503" y="13621"/>
                    <a:pt x="7720" y="13585"/>
                    <a:pt x="7875" y="13549"/>
                  </a:cubicBezTo>
                  <a:cubicBezTo>
                    <a:pt x="8104" y="13527"/>
                    <a:pt x="8378" y="13504"/>
                    <a:pt x="8606" y="13435"/>
                  </a:cubicBezTo>
                  <a:cubicBezTo>
                    <a:pt x="8903" y="13344"/>
                    <a:pt x="9176" y="13161"/>
                    <a:pt x="9473" y="13047"/>
                  </a:cubicBezTo>
                  <a:cubicBezTo>
                    <a:pt x="9884" y="12865"/>
                    <a:pt x="10318" y="12887"/>
                    <a:pt x="10729" y="12728"/>
                  </a:cubicBezTo>
                  <a:cubicBezTo>
                    <a:pt x="10934" y="12659"/>
                    <a:pt x="11139" y="12568"/>
                    <a:pt x="11345" y="12477"/>
                  </a:cubicBezTo>
                  <a:cubicBezTo>
                    <a:pt x="11550" y="12408"/>
                    <a:pt x="11801" y="12408"/>
                    <a:pt x="11984" y="12340"/>
                  </a:cubicBezTo>
                  <a:cubicBezTo>
                    <a:pt x="12440" y="12157"/>
                    <a:pt x="12646" y="11678"/>
                    <a:pt x="13194" y="11655"/>
                  </a:cubicBezTo>
                  <a:cubicBezTo>
                    <a:pt x="13422" y="11655"/>
                    <a:pt x="13536" y="11655"/>
                    <a:pt x="13719" y="11541"/>
                  </a:cubicBezTo>
                  <a:cubicBezTo>
                    <a:pt x="13878" y="11449"/>
                    <a:pt x="14038" y="11358"/>
                    <a:pt x="14198" y="11267"/>
                  </a:cubicBezTo>
                  <a:cubicBezTo>
                    <a:pt x="14518" y="11084"/>
                    <a:pt x="14769" y="10765"/>
                    <a:pt x="15111" y="10582"/>
                  </a:cubicBezTo>
                  <a:cubicBezTo>
                    <a:pt x="15339" y="10468"/>
                    <a:pt x="16161" y="10263"/>
                    <a:pt x="16092" y="9897"/>
                  </a:cubicBezTo>
                  <a:lnTo>
                    <a:pt x="16092" y="9897"/>
                  </a:lnTo>
                  <a:cubicBezTo>
                    <a:pt x="16100" y="9898"/>
                    <a:pt x="16107" y="9898"/>
                    <a:pt x="16114" y="9898"/>
                  </a:cubicBezTo>
                  <a:cubicBezTo>
                    <a:pt x="16397" y="9898"/>
                    <a:pt x="16090" y="9439"/>
                    <a:pt x="15978" y="9350"/>
                  </a:cubicBezTo>
                  <a:cubicBezTo>
                    <a:pt x="15682" y="9098"/>
                    <a:pt x="15499" y="8916"/>
                    <a:pt x="15476" y="8505"/>
                  </a:cubicBezTo>
                  <a:cubicBezTo>
                    <a:pt x="15453" y="7866"/>
                    <a:pt x="14609" y="8208"/>
                    <a:pt x="14449" y="7638"/>
                  </a:cubicBezTo>
                  <a:cubicBezTo>
                    <a:pt x="14403" y="7432"/>
                    <a:pt x="14540" y="7272"/>
                    <a:pt x="14563" y="7090"/>
                  </a:cubicBezTo>
                  <a:cubicBezTo>
                    <a:pt x="14563" y="6999"/>
                    <a:pt x="14540" y="6862"/>
                    <a:pt x="14563" y="6770"/>
                  </a:cubicBezTo>
                  <a:cubicBezTo>
                    <a:pt x="14586" y="6633"/>
                    <a:pt x="14677" y="6656"/>
                    <a:pt x="14746" y="6565"/>
                  </a:cubicBezTo>
                  <a:cubicBezTo>
                    <a:pt x="14837" y="6359"/>
                    <a:pt x="14609" y="6291"/>
                    <a:pt x="14860" y="6131"/>
                  </a:cubicBezTo>
                  <a:cubicBezTo>
                    <a:pt x="15065" y="5971"/>
                    <a:pt x="15225" y="5994"/>
                    <a:pt x="15134" y="5675"/>
                  </a:cubicBezTo>
                  <a:cubicBezTo>
                    <a:pt x="15046" y="5257"/>
                    <a:pt x="14684" y="4713"/>
                    <a:pt x="14209" y="4713"/>
                  </a:cubicBezTo>
                  <a:cubicBezTo>
                    <a:pt x="14190" y="4713"/>
                    <a:pt x="14171" y="4714"/>
                    <a:pt x="14152" y="4716"/>
                  </a:cubicBezTo>
                  <a:cubicBezTo>
                    <a:pt x="14130" y="4762"/>
                    <a:pt x="14084" y="4807"/>
                    <a:pt x="14038" y="4853"/>
                  </a:cubicBezTo>
                  <a:cubicBezTo>
                    <a:pt x="13605" y="4716"/>
                    <a:pt x="13673" y="4237"/>
                    <a:pt x="13331" y="4031"/>
                  </a:cubicBezTo>
                  <a:cubicBezTo>
                    <a:pt x="13194" y="3940"/>
                    <a:pt x="12851" y="4008"/>
                    <a:pt x="12760" y="3894"/>
                  </a:cubicBezTo>
                  <a:cubicBezTo>
                    <a:pt x="12737" y="3871"/>
                    <a:pt x="12760" y="3735"/>
                    <a:pt x="12737" y="3689"/>
                  </a:cubicBezTo>
                  <a:cubicBezTo>
                    <a:pt x="12692" y="3575"/>
                    <a:pt x="12623" y="3552"/>
                    <a:pt x="12532" y="3483"/>
                  </a:cubicBezTo>
                  <a:cubicBezTo>
                    <a:pt x="12440" y="3392"/>
                    <a:pt x="12418" y="3438"/>
                    <a:pt x="12395" y="3278"/>
                  </a:cubicBezTo>
                  <a:cubicBezTo>
                    <a:pt x="12372" y="3187"/>
                    <a:pt x="12418" y="3027"/>
                    <a:pt x="12463" y="2936"/>
                  </a:cubicBezTo>
                  <a:cubicBezTo>
                    <a:pt x="12509" y="2730"/>
                    <a:pt x="12623" y="2593"/>
                    <a:pt x="12714" y="2411"/>
                  </a:cubicBezTo>
                  <a:cubicBezTo>
                    <a:pt x="12828" y="2205"/>
                    <a:pt x="12897" y="2045"/>
                    <a:pt x="12737" y="1863"/>
                  </a:cubicBezTo>
                  <a:cubicBezTo>
                    <a:pt x="12600" y="1703"/>
                    <a:pt x="12326" y="1566"/>
                    <a:pt x="12121" y="1498"/>
                  </a:cubicBezTo>
                  <a:cubicBezTo>
                    <a:pt x="11938" y="1429"/>
                    <a:pt x="11756" y="1429"/>
                    <a:pt x="11596" y="1292"/>
                  </a:cubicBezTo>
                  <a:cubicBezTo>
                    <a:pt x="11412" y="1148"/>
                    <a:pt x="11326" y="1101"/>
                    <a:pt x="11217" y="1101"/>
                  </a:cubicBezTo>
                  <a:cubicBezTo>
                    <a:pt x="11136" y="1101"/>
                    <a:pt x="11043" y="1126"/>
                    <a:pt x="10888" y="1155"/>
                  </a:cubicBezTo>
                  <a:cubicBezTo>
                    <a:pt x="10848" y="1163"/>
                    <a:pt x="10810" y="1166"/>
                    <a:pt x="10772" y="1166"/>
                  </a:cubicBezTo>
                  <a:cubicBezTo>
                    <a:pt x="10571" y="1166"/>
                    <a:pt x="10395" y="1076"/>
                    <a:pt x="10204" y="1018"/>
                  </a:cubicBezTo>
                  <a:cubicBezTo>
                    <a:pt x="9998" y="927"/>
                    <a:pt x="9793" y="836"/>
                    <a:pt x="9587" y="744"/>
                  </a:cubicBezTo>
                  <a:cubicBezTo>
                    <a:pt x="9039" y="425"/>
                    <a:pt x="8606" y="379"/>
                    <a:pt x="7944" y="379"/>
                  </a:cubicBezTo>
                  <a:cubicBezTo>
                    <a:pt x="7373" y="379"/>
                    <a:pt x="6871" y="311"/>
                    <a:pt x="6346" y="151"/>
                  </a:cubicBezTo>
                  <a:cubicBezTo>
                    <a:pt x="6293" y="138"/>
                    <a:pt x="5738" y="1"/>
                    <a:pt x="535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1985400" y="2569125"/>
              <a:ext cx="38250" cy="29275"/>
            </a:xfrm>
            <a:custGeom>
              <a:rect b="b" l="l" r="r" t="t"/>
              <a:pathLst>
                <a:path extrusionOk="0" h="1171" w="1530">
                  <a:moveTo>
                    <a:pt x="607" y="0"/>
                  </a:moveTo>
                  <a:cubicBezTo>
                    <a:pt x="446" y="0"/>
                    <a:pt x="479" y="206"/>
                    <a:pt x="479" y="362"/>
                  </a:cubicBezTo>
                  <a:cubicBezTo>
                    <a:pt x="479" y="636"/>
                    <a:pt x="457" y="682"/>
                    <a:pt x="274" y="864"/>
                  </a:cubicBezTo>
                  <a:cubicBezTo>
                    <a:pt x="137" y="1001"/>
                    <a:pt x="0" y="1092"/>
                    <a:pt x="274" y="1161"/>
                  </a:cubicBezTo>
                  <a:cubicBezTo>
                    <a:pt x="299" y="1167"/>
                    <a:pt x="324" y="1170"/>
                    <a:pt x="348" y="1170"/>
                  </a:cubicBezTo>
                  <a:cubicBezTo>
                    <a:pt x="495" y="1170"/>
                    <a:pt x="616" y="1063"/>
                    <a:pt x="753" y="1024"/>
                  </a:cubicBezTo>
                  <a:lnTo>
                    <a:pt x="753" y="955"/>
                  </a:lnTo>
                  <a:cubicBezTo>
                    <a:pt x="913" y="727"/>
                    <a:pt x="1529" y="978"/>
                    <a:pt x="1415" y="476"/>
                  </a:cubicBezTo>
                  <a:cubicBezTo>
                    <a:pt x="1386" y="347"/>
                    <a:pt x="1343" y="317"/>
                    <a:pt x="1287" y="317"/>
                  </a:cubicBezTo>
                  <a:cubicBezTo>
                    <a:pt x="1239" y="317"/>
                    <a:pt x="1182" y="340"/>
                    <a:pt x="1115" y="340"/>
                  </a:cubicBezTo>
                  <a:cubicBezTo>
                    <a:pt x="1080" y="340"/>
                    <a:pt x="1044" y="334"/>
                    <a:pt x="1004" y="316"/>
                  </a:cubicBezTo>
                  <a:cubicBezTo>
                    <a:pt x="867" y="271"/>
                    <a:pt x="822" y="65"/>
                    <a:pt x="708" y="20"/>
                  </a:cubicBezTo>
                  <a:cubicBezTo>
                    <a:pt x="668" y="6"/>
                    <a:pt x="634" y="0"/>
                    <a:pt x="60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2050850" y="2680775"/>
              <a:ext cx="32175" cy="18375"/>
            </a:xfrm>
            <a:custGeom>
              <a:rect b="b" l="l" r="r" t="t"/>
              <a:pathLst>
                <a:path extrusionOk="0" h="735" w="1287">
                  <a:moveTo>
                    <a:pt x="243" y="1"/>
                  </a:moveTo>
                  <a:cubicBezTo>
                    <a:pt x="91" y="1"/>
                    <a:pt x="1" y="186"/>
                    <a:pt x="144" y="393"/>
                  </a:cubicBezTo>
                  <a:cubicBezTo>
                    <a:pt x="258" y="575"/>
                    <a:pt x="464" y="689"/>
                    <a:pt x="669" y="735"/>
                  </a:cubicBezTo>
                  <a:cubicBezTo>
                    <a:pt x="806" y="735"/>
                    <a:pt x="1103" y="712"/>
                    <a:pt x="1194" y="598"/>
                  </a:cubicBezTo>
                  <a:cubicBezTo>
                    <a:pt x="1287" y="487"/>
                    <a:pt x="1214" y="345"/>
                    <a:pt x="1109" y="345"/>
                  </a:cubicBezTo>
                  <a:cubicBezTo>
                    <a:pt x="1085" y="345"/>
                    <a:pt x="1060" y="353"/>
                    <a:pt x="1034" y="370"/>
                  </a:cubicBezTo>
                  <a:cubicBezTo>
                    <a:pt x="783" y="301"/>
                    <a:pt x="555" y="210"/>
                    <a:pt x="327" y="119"/>
                  </a:cubicBezTo>
                  <a:lnTo>
                    <a:pt x="464" y="119"/>
                  </a:lnTo>
                  <a:cubicBezTo>
                    <a:pt x="388" y="36"/>
                    <a:pt x="309" y="1"/>
                    <a:pt x="24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2096225" y="2685050"/>
              <a:ext cx="31100" cy="13375"/>
            </a:xfrm>
            <a:custGeom>
              <a:rect b="b" l="l" r="r" t="t"/>
              <a:pathLst>
                <a:path extrusionOk="0" h="535" w="1244">
                  <a:moveTo>
                    <a:pt x="437" y="1"/>
                  </a:moveTo>
                  <a:cubicBezTo>
                    <a:pt x="271" y="1"/>
                    <a:pt x="131" y="57"/>
                    <a:pt x="86" y="199"/>
                  </a:cubicBezTo>
                  <a:cubicBezTo>
                    <a:pt x="1" y="456"/>
                    <a:pt x="363" y="534"/>
                    <a:pt x="713" y="534"/>
                  </a:cubicBezTo>
                  <a:cubicBezTo>
                    <a:pt x="922" y="534"/>
                    <a:pt x="1126" y="507"/>
                    <a:pt x="1228" y="473"/>
                  </a:cubicBezTo>
                  <a:cubicBezTo>
                    <a:pt x="1243" y="242"/>
                    <a:pt x="782" y="1"/>
                    <a:pt x="43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2136025" y="2680225"/>
              <a:ext cx="9525" cy="10050"/>
            </a:xfrm>
            <a:custGeom>
              <a:rect b="b" l="l" r="r" t="t"/>
              <a:pathLst>
                <a:path extrusionOk="0" h="402" w="381">
                  <a:moveTo>
                    <a:pt x="163" y="1"/>
                  </a:moveTo>
                  <a:cubicBezTo>
                    <a:pt x="84" y="1"/>
                    <a:pt x="12" y="69"/>
                    <a:pt x="24" y="209"/>
                  </a:cubicBezTo>
                  <a:lnTo>
                    <a:pt x="1" y="255"/>
                  </a:lnTo>
                  <a:cubicBezTo>
                    <a:pt x="1" y="350"/>
                    <a:pt x="89" y="401"/>
                    <a:pt x="177" y="401"/>
                  </a:cubicBezTo>
                  <a:cubicBezTo>
                    <a:pt x="279" y="401"/>
                    <a:pt x="380" y="333"/>
                    <a:pt x="343" y="186"/>
                  </a:cubicBezTo>
                  <a:cubicBezTo>
                    <a:pt x="321" y="64"/>
                    <a:pt x="239" y="1"/>
                    <a:pt x="16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2029900" y="2587300"/>
              <a:ext cx="46250" cy="37600"/>
            </a:xfrm>
            <a:custGeom>
              <a:rect b="b" l="l" r="r" t="t"/>
              <a:pathLst>
                <a:path extrusionOk="0" h="1504" w="1850">
                  <a:moveTo>
                    <a:pt x="0" y="0"/>
                  </a:moveTo>
                  <a:cubicBezTo>
                    <a:pt x="23" y="183"/>
                    <a:pt x="183" y="343"/>
                    <a:pt x="320" y="411"/>
                  </a:cubicBezTo>
                  <a:cubicBezTo>
                    <a:pt x="354" y="423"/>
                    <a:pt x="406" y="423"/>
                    <a:pt x="457" y="423"/>
                  </a:cubicBezTo>
                  <a:cubicBezTo>
                    <a:pt x="508" y="423"/>
                    <a:pt x="560" y="423"/>
                    <a:pt x="594" y="434"/>
                  </a:cubicBezTo>
                  <a:cubicBezTo>
                    <a:pt x="708" y="502"/>
                    <a:pt x="640" y="594"/>
                    <a:pt x="731" y="662"/>
                  </a:cubicBezTo>
                  <a:cubicBezTo>
                    <a:pt x="891" y="776"/>
                    <a:pt x="1073" y="685"/>
                    <a:pt x="1096" y="913"/>
                  </a:cubicBezTo>
                  <a:cubicBezTo>
                    <a:pt x="1096" y="1056"/>
                    <a:pt x="1017" y="1093"/>
                    <a:pt x="917" y="1093"/>
                  </a:cubicBezTo>
                  <a:cubicBezTo>
                    <a:pt x="809" y="1093"/>
                    <a:pt x="677" y="1050"/>
                    <a:pt x="594" y="1050"/>
                  </a:cubicBezTo>
                  <a:cubicBezTo>
                    <a:pt x="485" y="1362"/>
                    <a:pt x="695" y="1504"/>
                    <a:pt x="934" y="1504"/>
                  </a:cubicBezTo>
                  <a:cubicBezTo>
                    <a:pt x="1045" y="1504"/>
                    <a:pt x="1162" y="1473"/>
                    <a:pt x="1256" y="1415"/>
                  </a:cubicBezTo>
                  <a:cubicBezTo>
                    <a:pt x="1598" y="1210"/>
                    <a:pt x="1324" y="1233"/>
                    <a:pt x="1416" y="936"/>
                  </a:cubicBezTo>
                  <a:cubicBezTo>
                    <a:pt x="1484" y="708"/>
                    <a:pt x="1804" y="708"/>
                    <a:pt x="1826" y="525"/>
                  </a:cubicBezTo>
                  <a:cubicBezTo>
                    <a:pt x="1849" y="228"/>
                    <a:pt x="1256" y="228"/>
                    <a:pt x="1050" y="160"/>
                  </a:cubicBezTo>
                  <a:cubicBezTo>
                    <a:pt x="708" y="23"/>
                    <a:pt x="411" y="0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2259875" y="2630275"/>
              <a:ext cx="101850" cy="62100"/>
            </a:xfrm>
            <a:custGeom>
              <a:rect b="b" l="l" r="r" t="t"/>
              <a:pathLst>
                <a:path extrusionOk="0" h="2484" w="4074">
                  <a:moveTo>
                    <a:pt x="3168" y="0"/>
                  </a:moveTo>
                  <a:cubicBezTo>
                    <a:pt x="3109" y="0"/>
                    <a:pt x="3049" y="12"/>
                    <a:pt x="2990" y="39"/>
                  </a:cubicBezTo>
                  <a:cubicBezTo>
                    <a:pt x="2922" y="290"/>
                    <a:pt x="3150" y="313"/>
                    <a:pt x="3241" y="495"/>
                  </a:cubicBezTo>
                  <a:cubicBezTo>
                    <a:pt x="3355" y="769"/>
                    <a:pt x="3104" y="792"/>
                    <a:pt x="2876" y="792"/>
                  </a:cubicBezTo>
                  <a:cubicBezTo>
                    <a:pt x="2794" y="776"/>
                    <a:pt x="2676" y="711"/>
                    <a:pt x="2573" y="711"/>
                  </a:cubicBezTo>
                  <a:cubicBezTo>
                    <a:pt x="2534" y="711"/>
                    <a:pt x="2497" y="721"/>
                    <a:pt x="2465" y="746"/>
                  </a:cubicBezTo>
                  <a:cubicBezTo>
                    <a:pt x="2420" y="792"/>
                    <a:pt x="2511" y="952"/>
                    <a:pt x="2465" y="997"/>
                  </a:cubicBezTo>
                  <a:cubicBezTo>
                    <a:pt x="2429" y="1029"/>
                    <a:pt x="2389" y="1042"/>
                    <a:pt x="2347" y="1042"/>
                  </a:cubicBezTo>
                  <a:cubicBezTo>
                    <a:pt x="2177" y="1042"/>
                    <a:pt x="1968" y="833"/>
                    <a:pt x="1803" y="815"/>
                  </a:cubicBezTo>
                  <a:cubicBezTo>
                    <a:pt x="1803" y="838"/>
                    <a:pt x="1780" y="860"/>
                    <a:pt x="1780" y="883"/>
                  </a:cubicBezTo>
                  <a:cubicBezTo>
                    <a:pt x="1679" y="748"/>
                    <a:pt x="1516" y="713"/>
                    <a:pt x="1354" y="713"/>
                  </a:cubicBezTo>
                  <a:cubicBezTo>
                    <a:pt x="1297" y="713"/>
                    <a:pt x="1241" y="718"/>
                    <a:pt x="1187" y="724"/>
                  </a:cubicBezTo>
                  <a:cubicBezTo>
                    <a:pt x="867" y="792"/>
                    <a:pt x="1073" y="952"/>
                    <a:pt x="867" y="1066"/>
                  </a:cubicBezTo>
                  <a:cubicBezTo>
                    <a:pt x="820" y="1088"/>
                    <a:pt x="777" y="1098"/>
                    <a:pt x="738" y="1098"/>
                  </a:cubicBezTo>
                  <a:cubicBezTo>
                    <a:pt x="434" y="1098"/>
                    <a:pt x="339" y="511"/>
                    <a:pt x="74" y="511"/>
                  </a:cubicBezTo>
                  <a:cubicBezTo>
                    <a:pt x="57" y="511"/>
                    <a:pt x="41" y="513"/>
                    <a:pt x="23" y="518"/>
                  </a:cubicBezTo>
                  <a:cubicBezTo>
                    <a:pt x="0" y="883"/>
                    <a:pt x="228" y="1271"/>
                    <a:pt x="457" y="1477"/>
                  </a:cubicBezTo>
                  <a:cubicBezTo>
                    <a:pt x="594" y="1591"/>
                    <a:pt x="639" y="1500"/>
                    <a:pt x="662" y="1705"/>
                  </a:cubicBezTo>
                  <a:cubicBezTo>
                    <a:pt x="685" y="1842"/>
                    <a:pt x="639" y="1910"/>
                    <a:pt x="548" y="2025"/>
                  </a:cubicBezTo>
                  <a:cubicBezTo>
                    <a:pt x="388" y="2162"/>
                    <a:pt x="91" y="2184"/>
                    <a:pt x="69" y="2458"/>
                  </a:cubicBezTo>
                  <a:cubicBezTo>
                    <a:pt x="164" y="2476"/>
                    <a:pt x="267" y="2483"/>
                    <a:pt x="371" y="2483"/>
                  </a:cubicBezTo>
                  <a:cubicBezTo>
                    <a:pt x="540" y="2483"/>
                    <a:pt x="712" y="2464"/>
                    <a:pt x="867" y="2435"/>
                  </a:cubicBezTo>
                  <a:cubicBezTo>
                    <a:pt x="982" y="2413"/>
                    <a:pt x="1073" y="2367"/>
                    <a:pt x="1187" y="2344"/>
                  </a:cubicBezTo>
                  <a:cubicBezTo>
                    <a:pt x="1324" y="2321"/>
                    <a:pt x="1461" y="2298"/>
                    <a:pt x="1598" y="2276"/>
                  </a:cubicBezTo>
                  <a:cubicBezTo>
                    <a:pt x="1917" y="2230"/>
                    <a:pt x="1872" y="2047"/>
                    <a:pt x="2054" y="1842"/>
                  </a:cubicBezTo>
                  <a:cubicBezTo>
                    <a:pt x="2214" y="1682"/>
                    <a:pt x="2648" y="1751"/>
                    <a:pt x="2648" y="1500"/>
                  </a:cubicBezTo>
                  <a:cubicBezTo>
                    <a:pt x="2665" y="1502"/>
                    <a:pt x="2681" y="1503"/>
                    <a:pt x="2697" y="1503"/>
                  </a:cubicBezTo>
                  <a:cubicBezTo>
                    <a:pt x="3046" y="1503"/>
                    <a:pt x="3163" y="1040"/>
                    <a:pt x="3447" y="975"/>
                  </a:cubicBezTo>
                  <a:cubicBezTo>
                    <a:pt x="3469" y="970"/>
                    <a:pt x="3494" y="968"/>
                    <a:pt x="3520" y="968"/>
                  </a:cubicBezTo>
                  <a:cubicBezTo>
                    <a:pt x="3629" y="968"/>
                    <a:pt x="3762" y="1000"/>
                    <a:pt x="3867" y="1000"/>
                  </a:cubicBezTo>
                  <a:cubicBezTo>
                    <a:pt x="3989" y="1000"/>
                    <a:pt x="4073" y="957"/>
                    <a:pt x="4040" y="769"/>
                  </a:cubicBezTo>
                  <a:cubicBezTo>
                    <a:pt x="4017" y="609"/>
                    <a:pt x="3880" y="587"/>
                    <a:pt x="3789" y="495"/>
                  </a:cubicBezTo>
                  <a:cubicBezTo>
                    <a:pt x="3743" y="427"/>
                    <a:pt x="3698" y="290"/>
                    <a:pt x="3652" y="267"/>
                  </a:cubicBezTo>
                  <a:cubicBezTo>
                    <a:pt x="3547" y="127"/>
                    <a:pt x="3362" y="0"/>
                    <a:pt x="316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2372275" y="2596700"/>
              <a:ext cx="74775" cy="68275"/>
            </a:xfrm>
            <a:custGeom>
              <a:rect b="b" l="l" r="r" t="t"/>
              <a:pathLst>
                <a:path extrusionOk="0" h="2731" w="2991">
                  <a:moveTo>
                    <a:pt x="2529" y="1"/>
                  </a:moveTo>
                  <a:cubicBezTo>
                    <a:pt x="2449" y="1"/>
                    <a:pt x="2363" y="24"/>
                    <a:pt x="2306" y="58"/>
                  </a:cubicBezTo>
                  <a:cubicBezTo>
                    <a:pt x="2101" y="218"/>
                    <a:pt x="2238" y="583"/>
                    <a:pt x="2101" y="811"/>
                  </a:cubicBezTo>
                  <a:cubicBezTo>
                    <a:pt x="2028" y="971"/>
                    <a:pt x="1936" y="992"/>
                    <a:pt x="1808" y="992"/>
                  </a:cubicBezTo>
                  <a:cubicBezTo>
                    <a:pt x="1764" y="992"/>
                    <a:pt x="1714" y="990"/>
                    <a:pt x="1660" y="990"/>
                  </a:cubicBezTo>
                  <a:cubicBezTo>
                    <a:pt x="1626" y="990"/>
                    <a:pt x="1591" y="991"/>
                    <a:pt x="1553" y="994"/>
                  </a:cubicBezTo>
                  <a:cubicBezTo>
                    <a:pt x="1530" y="1108"/>
                    <a:pt x="1530" y="1245"/>
                    <a:pt x="1530" y="1359"/>
                  </a:cubicBezTo>
                  <a:cubicBezTo>
                    <a:pt x="1517" y="1362"/>
                    <a:pt x="1501" y="1363"/>
                    <a:pt x="1484" y="1363"/>
                  </a:cubicBezTo>
                  <a:cubicBezTo>
                    <a:pt x="1396" y="1363"/>
                    <a:pt x="1265" y="1333"/>
                    <a:pt x="1164" y="1333"/>
                  </a:cubicBezTo>
                  <a:cubicBezTo>
                    <a:pt x="1117" y="1333"/>
                    <a:pt x="1076" y="1340"/>
                    <a:pt x="1051" y="1359"/>
                  </a:cubicBezTo>
                  <a:cubicBezTo>
                    <a:pt x="982" y="1427"/>
                    <a:pt x="1028" y="1770"/>
                    <a:pt x="982" y="1861"/>
                  </a:cubicBezTo>
                  <a:cubicBezTo>
                    <a:pt x="959" y="1838"/>
                    <a:pt x="936" y="1838"/>
                    <a:pt x="914" y="1815"/>
                  </a:cubicBezTo>
                  <a:cubicBezTo>
                    <a:pt x="871" y="1433"/>
                    <a:pt x="552" y="1288"/>
                    <a:pt x="195" y="1288"/>
                  </a:cubicBezTo>
                  <a:cubicBezTo>
                    <a:pt x="169" y="1288"/>
                    <a:pt x="142" y="1289"/>
                    <a:pt x="115" y="1290"/>
                  </a:cubicBezTo>
                  <a:cubicBezTo>
                    <a:pt x="1" y="1701"/>
                    <a:pt x="183" y="1998"/>
                    <a:pt x="343" y="2158"/>
                  </a:cubicBezTo>
                  <a:cubicBezTo>
                    <a:pt x="434" y="2249"/>
                    <a:pt x="594" y="2295"/>
                    <a:pt x="685" y="2409"/>
                  </a:cubicBezTo>
                  <a:cubicBezTo>
                    <a:pt x="777" y="2523"/>
                    <a:pt x="731" y="2706"/>
                    <a:pt x="959" y="2728"/>
                  </a:cubicBezTo>
                  <a:cubicBezTo>
                    <a:pt x="968" y="2730"/>
                    <a:pt x="976" y="2730"/>
                    <a:pt x="985" y="2730"/>
                  </a:cubicBezTo>
                  <a:cubicBezTo>
                    <a:pt x="1273" y="2730"/>
                    <a:pt x="1563" y="1994"/>
                    <a:pt x="1895" y="1861"/>
                  </a:cubicBezTo>
                  <a:cubicBezTo>
                    <a:pt x="2032" y="1793"/>
                    <a:pt x="2123" y="1861"/>
                    <a:pt x="2283" y="1770"/>
                  </a:cubicBezTo>
                  <a:cubicBezTo>
                    <a:pt x="2374" y="1701"/>
                    <a:pt x="2352" y="1587"/>
                    <a:pt x="2511" y="1542"/>
                  </a:cubicBezTo>
                  <a:cubicBezTo>
                    <a:pt x="2763" y="1450"/>
                    <a:pt x="2991" y="1519"/>
                    <a:pt x="2831" y="1154"/>
                  </a:cubicBezTo>
                  <a:cubicBezTo>
                    <a:pt x="2694" y="880"/>
                    <a:pt x="2580" y="811"/>
                    <a:pt x="2671" y="492"/>
                  </a:cubicBezTo>
                  <a:cubicBezTo>
                    <a:pt x="2694" y="377"/>
                    <a:pt x="2854" y="241"/>
                    <a:pt x="2717" y="81"/>
                  </a:cubicBezTo>
                  <a:cubicBezTo>
                    <a:pt x="2683" y="24"/>
                    <a:pt x="2608" y="1"/>
                    <a:pt x="252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2363150" y="2594025"/>
              <a:ext cx="21350" cy="18050"/>
            </a:xfrm>
            <a:custGeom>
              <a:rect b="b" l="l" r="r" t="t"/>
              <a:pathLst>
                <a:path extrusionOk="0" h="722" w="854">
                  <a:moveTo>
                    <a:pt x="242" y="1"/>
                  </a:moveTo>
                  <a:cubicBezTo>
                    <a:pt x="222" y="1"/>
                    <a:pt x="202" y="2"/>
                    <a:pt x="183" y="5"/>
                  </a:cubicBezTo>
                  <a:cubicBezTo>
                    <a:pt x="92" y="74"/>
                    <a:pt x="0" y="233"/>
                    <a:pt x="0" y="370"/>
                  </a:cubicBezTo>
                  <a:cubicBezTo>
                    <a:pt x="15" y="587"/>
                    <a:pt x="185" y="721"/>
                    <a:pt x="360" y="721"/>
                  </a:cubicBezTo>
                  <a:cubicBezTo>
                    <a:pt x="461" y="721"/>
                    <a:pt x="564" y="676"/>
                    <a:pt x="640" y="576"/>
                  </a:cubicBezTo>
                  <a:cubicBezTo>
                    <a:pt x="853" y="298"/>
                    <a:pt x="527" y="1"/>
                    <a:pt x="24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2584550" y="2598700"/>
              <a:ext cx="150100" cy="75375"/>
            </a:xfrm>
            <a:custGeom>
              <a:rect b="b" l="l" r="r" t="t"/>
              <a:pathLst>
                <a:path extrusionOk="0" h="3015" w="6004">
                  <a:moveTo>
                    <a:pt x="5524" y="1"/>
                  </a:moveTo>
                  <a:cubicBezTo>
                    <a:pt x="5159" y="1"/>
                    <a:pt x="5114" y="161"/>
                    <a:pt x="4817" y="183"/>
                  </a:cubicBezTo>
                  <a:cubicBezTo>
                    <a:pt x="4109" y="229"/>
                    <a:pt x="4429" y="686"/>
                    <a:pt x="4132" y="1142"/>
                  </a:cubicBezTo>
                  <a:cubicBezTo>
                    <a:pt x="3972" y="1393"/>
                    <a:pt x="3750" y="1439"/>
                    <a:pt x="3510" y="1439"/>
                  </a:cubicBezTo>
                  <a:cubicBezTo>
                    <a:pt x="3373" y="1439"/>
                    <a:pt x="3231" y="1424"/>
                    <a:pt x="3091" y="1424"/>
                  </a:cubicBezTo>
                  <a:cubicBezTo>
                    <a:pt x="2986" y="1424"/>
                    <a:pt x="2883" y="1432"/>
                    <a:pt x="2785" y="1462"/>
                  </a:cubicBezTo>
                  <a:cubicBezTo>
                    <a:pt x="2329" y="1576"/>
                    <a:pt x="2808" y="1918"/>
                    <a:pt x="2580" y="2123"/>
                  </a:cubicBezTo>
                  <a:cubicBezTo>
                    <a:pt x="2564" y="2135"/>
                    <a:pt x="2543" y="2140"/>
                    <a:pt x="2520" y="2140"/>
                  </a:cubicBezTo>
                  <a:cubicBezTo>
                    <a:pt x="2312" y="2140"/>
                    <a:pt x="1851" y="1731"/>
                    <a:pt x="1667" y="1690"/>
                  </a:cubicBezTo>
                  <a:cubicBezTo>
                    <a:pt x="1641" y="1685"/>
                    <a:pt x="1615" y="1682"/>
                    <a:pt x="1590" y="1682"/>
                  </a:cubicBezTo>
                  <a:cubicBezTo>
                    <a:pt x="1450" y="1682"/>
                    <a:pt x="1327" y="1751"/>
                    <a:pt x="1209" y="1751"/>
                  </a:cubicBezTo>
                  <a:cubicBezTo>
                    <a:pt x="1163" y="1751"/>
                    <a:pt x="1118" y="1741"/>
                    <a:pt x="1073" y="1713"/>
                  </a:cubicBezTo>
                  <a:cubicBezTo>
                    <a:pt x="914" y="1644"/>
                    <a:pt x="936" y="1507"/>
                    <a:pt x="777" y="1462"/>
                  </a:cubicBezTo>
                  <a:cubicBezTo>
                    <a:pt x="739" y="1446"/>
                    <a:pt x="690" y="1441"/>
                    <a:pt x="638" y="1441"/>
                  </a:cubicBezTo>
                  <a:cubicBezTo>
                    <a:pt x="533" y="1441"/>
                    <a:pt x="412" y="1462"/>
                    <a:pt x="320" y="1462"/>
                  </a:cubicBezTo>
                  <a:cubicBezTo>
                    <a:pt x="183" y="1576"/>
                    <a:pt x="1" y="1507"/>
                    <a:pt x="1" y="1735"/>
                  </a:cubicBezTo>
                  <a:cubicBezTo>
                    <a:pt x="23" y="1964"/>
                    <a:pt x="206" y="1918"/>
                    <a:pt x="366" y="1964"/>
                  </a:cubicBezTo>
                  <a:cubicBezTo>
                    <a:pt x="754" y="2055"/>
                    <a:pt x="640" y="2260"/>
                    <a:pt x="868" y="2512"/>
                  </a:cubicBezTo>
                  <a:cubicBezTo>
                    <a:pt x="959" y="2626"/>
                    <a:pt x="1051" y="2694"/>
                    <a:pt x="1119" y="2808"/>
                  </a:cubicBezTo>
                  <a:cubicBezTo>
                    <a:pt x="1256" y="2991"/>
                    <a:pt x="1188" y="2991"/>
                    <a:pt x="1439" y="2991"/>
                  </a:cubicBezTo>
                  <a:cubicBezTo>
                    <a:pt x="1536" y="3007"/>
                    <a:pt x="1633" y="3015"/>
                    <a:pt x="1730" y="3015"/>
                  </a:cubicBezTo>
                  <a:cubicBezTo>
                    <a:pt x="1907" y="3015"/>
                    <a:pt x="2083" y="2989"/>
                    <a:pt x="2260" y="2945"/>
                  </a:cubicBezTo>
                  <a:cubicBezTo>
                    <a:pt x="2557" y="2900"/>
                    <a:pt x="2671" y="2763"/>
                    <a:pt x="2899" y="2557"/>
                  </a:cubicBezTo>
                  <a:cubicBezTo>
                    <a:pt x="3082" y="2420"/>
                    <a:pt x="3288" y="2352"/>
                    <a:pt x="3470" y="2192"/>
                  </a:cubicBezTo>
                  <a:cubicBezTo>
                    <a:pt x="3835" y="1895"/>
                    <a:pt x="4315" y="1599"/>
                    <a:pt x="4566" y="1210"/>
                  </a:cubicBezTo>
                  <a:cubicBezTo>
                    <a:pt x="4725" y="982"/>
                    <a:pt x="4794" y="891"/>
                    <a:pt x="5045" y="777"/>
                  </a:cubicBezTo>
                  <a:cubicBezTo>
                    <a:pt x="5273" y="663"/>
                    <a:pt x="5639" y="617"/>
                    <a:pt x="5798" y="389"/>
                  </a:cubicBezTo>
                  <a:cubicBezTo>
                    <a:pt x="6004" y="115"/>
                    <a:pt x="5775" y="24"/>
                    <a:pt x="552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2523500" y="2636500"/>
              <a:ext cx="36825" cy="16875"/>
            </a:xfrm>
            <a:custGeom>
              <a:rect b="b" l="l" r="r" t="t"/>
              <a:pathLst>
                <a:path extrusionOk="0" h="675" w="1473">
                  <a:moveTo>
                    <a:pt x="1241" y="1"/>
                  </a:moveTo>
                  <a:cubicBezTo>
                    <a:pt x="1113" y="1"/>
                    <a:pt x="959" y="41"/>
                    <a:pt x="891" y="41"/>
                  </a:cubicBezTo>
                  <a:cubicBezTo>
                    <a:pt x="662" y="64"/>
                    <a:pt x="411" y="41"/>
                    <a:pt x="206" y="109"/>
                  </a:cubicBezTo>
                  <a:cubicBezTo>
                    <a:pt x="69" y="132"/>
                    <a:pt x="23" y="201"/>
                    <a:pt x="23" y="338"/>
                  </a:cubicBezTo>
                  <a:cubicBezTo>
                    <a:pt x="23" y="452"/>
                    <a:pt x="0" y="611"/>
                    <a:pt x="114" y="657"/>
                  </a:cubicBezTo>
                  <a:cubicBezTo>
                    <a:pt x="156" y="669"/>
                    <a:pt x="191" y="675"/>
                    <a:pt x="222" y="675"/>
                  </a:cubicBezTo>
                  <a:cubicBezTo>
                    <a:pt x="310" y="675"/>
                    <a:pt x="360" y="628"/>
                    <a:pt x="411" y="543"/>
                  </a:cubicBezTo>
                  <a:cubicBezTo>
                    <a:pt x="480" y="452"/>
                    <a:pt x="503" y="429"/>
                    <a:pt x="662" y="406"/>
                  </a:cubicBezTo>
                  <a:cubicBezTo>
                    <a:pt x="732" y="406"/>
                    <a:pt x="835" y="419"/>
                    <a:pt x="945" y="419"/>
                  </a:cubicBezTo>
                  <a:cubicBezTo>
                    <a:pt x="1125" y="419"/>
                    <a:pt x="1325" y="384"/>
                    <a:pt x="1438" y="201"/>
                  </a:cubicBezTo>
                  <a:cubicBezTo>
                    <a:pt x="1473" y="41"/>
                    <a:pt x="1370" y="1"/>
                    <a:pt x="124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2282125" y="2567700"/>
              <a:ext cx="14850" cy="27675"/>
            </a:xfrm>
            <a:custGeom>
              <a:rect b="b" l="l" r="r" t="t"/>
              <a:pathLst>
                <a:path extrusionOk="0" h="1107" w="594">
                  <a:moveTo>
                    <a:pt x="451" y="1"/>
                  </a:moveTo>
                  <a:cubicBezTo>
                    <a:pt x="411" y="1"/>
                    <a:pt x="365" y="8"/>
                    <a:pt x="320" y="8"/>
                  </a:cubicBezTo>
                  <a:cubicBezTo>
                    <a:pt x="23" y="8"/>
                    <a:pt x="0" y="122"/>
                    <a:pt x="69" y="396"/>
                  </a:cubicBezTo>
                  <a:cubicBezTo>
                    <a:pt x="114" y="556"/>
                    <a:pt x="137" y="716"/>
                    <a:pt x="137" y="898"/>
                  </a:cubicBezTo>
                  <a:cubicBezTo>
                    <a:pt x="137" y="990"/>
                    <a:pt x="114" y="1081"/>
                    <a:pt x="229" y="1104"/>
                  </a:cubicBezTo>
                  <a:cubicBezTo>
                    <a:pt x="235" y="1106"/>
                    <a:pt x="243" y="1106"/>
                    <a:pt x="251" y="1106"/>
                  </a:cubicBezTo>
                  <a:cubicBezTo>
                    <a:pt x="346" y="1106"/>
                    <a:pt x="506" y="983"/>
                    <a:pt x="548" y="898"/>
                  </a:cubicBezTo>
                  <a:cubicBezTo>
                    <a:pt x="571" y="784"/>
                    <a:pt x="571" y="419"/>
                    <a:pt x="525" y="328"/>
                  </a:cubicBezTo>
                  <a:cubicBezTo>
                    <a:pt x="480" y="282"/>
                    <a:pt x="594" y="214"/>
                    <a:pt x="571" y="99"/>
                  </a:cubicBezTo>
                  <a:cubicBezTo>
                    <a:pt x="557" y="17"/>
                    <a:pt x="511" y="1"/>
                    <a:pt x="45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2302075" y="2585425"/>
              <a:ext cx="12600" cy="17550"/>
            </a:xfrm>
            <a:custGeom>
              <a:rect b="b" l="l" r="r" t="t"/>
              <a:pathLst>
                <a:path extrusionOk="0" h="702" w="504">
                  <a:moveTo>
                    <a:pt x="281" y="0"/>
                  </a:moveTo>
                  <a:cubicBezTo>
                    <a:pt x="248" y="0"/>
                    <a:pt x="215" y="9"/>
                    <a:pt x="184" y="30"/>
                  </a:cubicBezTo>
                  <a:lnTo>
                    <a:pt x="70" y="98"/>
                  </a:lnTo>
                  <a:cubicBezTo>
                    <a:pt x="0" y="288"/>
                    <a:pt x="62" y="702"/>
                    <a:pt x="206" y="702"/>
                  </a:cubicBezTo>
                  <a:cubicBezTo>
                    <a:pt x="252" y="702"/>
                    <a:pt x="306" y="660"/>
                    <a:pt x="366" y="555"/>
                  </a:cubicBezTo>
                  <a:cubicBezTo>
                    <a:pt x="412" y="463"/>
                    <a:pt x="503" y="326"/>
                    <a:pt x="503" y="212"/>
                  </a:cubicBezTo>
                  <a:cubicBezTo>
                    <a:pt x="503" y="106"/>
                    <a:pt x="394" y="0"/>
                    <a:pt x="28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2175400" y="2662050"/>
              <a:ext cx="47975" cy="18725"/>
            </a:xfrm>
            <a:custGeom>
              <a:rect b="b" l="l" r="r" t="t"/>
              <a:pathLst>
                <a:path extrusionOk="0" h="749" w="1919">
                  <a:moveTo>
                    <a:pt x="1530" y="0"/>
                  </a:moveTo>
                  <a:cubicBezTo>
                    <a:pt x="1348" y="0"/>
                    <a:pt x="1348" y="69"/>
                    <a:pt x="1256" y="229"/>
                  </a:cubicBezTo>
                  <a:cubicBezTo>
                    <a:pt x="1169" y="359"/>
                    <a:pt x="1076" y="407"/>
                    <a:pt x="976" y="407"/>
                  </a:cubicBezTo>
                  <a:cubicBezTo>
                    <a:pt x="816" y="407"/>
                    <a:pt x="641" y="282"/>
                    <a:pt x="457" y="183"/>
                  </a:cubicBezTo>
                  <a:cubicBezTo>
                    <a:pt x="378" y="130"/>
                    <a:pt x="292" y="78"/>
                    <a:pt x="215" y="78"/>
                  </a:cubicBezTo>
                  <a:cubicBezTo>
                    <a:pt x="159" y="78"/>
                    <a:pt x="108" y="106"/>
                    <a:pt x="69" y="183"/>
                  </a:cubicBezTo>
                  <a:cubicBezTo>
                    <a:pt x="1" y="297"/>
                    <a:pt x="24" y="571"/>
                    <a:pt x="115" y="639"/>
                  </a:cubicBezTo>
                  <a:cubicBezTo>
                    <a:pt x="200" y="725"/>
                    <a:pt x="453" y="748"/>
                    <a:pt x="682" y="748"/>
                  </a:cubicBezTo>
                  <a:cubicBezTo>
                    <a:pt x="821" y="748"/>
                    <a:pt x="950" y="739"/>
                    <a:pt x="1028" y="731"/>
                  </a:cubicBezTo>
                  <a:cubicBezTo>
                    <a:pt x="1233" y="708"/>
                    <a:pt x="1256" y="571"/>
                    <a:pt x="1416" y="503"/>
                  </a:cubicBezTo>
                  <a:cubicBezTo>
                    <a:pt x="1553" y="434"/>
                    <a:pt x="1804" y="388"/>
                    <a:pt x="1918" y="160"/>
                  </a:cubicBezTo>
                  <a:cubicBezTo>
                    <a:pt x="1827" y="69"/>
                    <a:pt x="1667" y="0"/>
                    <a:pt x="153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2138900" y="2664725"/>
              <a:ext cx="27975" cy="17900"/>
            </a:xfrm>
            <a:custGeom>
              <a:rect b="b" l="l" r="r" t="t"/>
              <a:pathLst>
                <a:path extrusionOk="0" h="716" w="1119">
                  <a:moveTo>
                    <a:pt x="580" y="1"/>
                  </a:moveTo>
                  <a:cubicBezTo>
                    <a:pt x="414" y="1"/>
                    <a:pt x="425" y="181"/>
                    <a:pt x="342" y="304"/>
                  </a:cubicBezTo>
                  <a:cubicBezTo>
                    <a:pt x="274" y="407"/>
                    <a:pt x="193" y="420"/>
                    <a:pt x="99" y="420"/>
                  </a:cubicBezTo>
                  <a:cubicBezTo>
                    <a:pt x="67" y="420"/>
                    <a:pt x="34" y="418"/>
                    <a:pt x="0" y="418"/>
                  </a:cubicBezTo>
                  <a:cubicBezTo>
                    <a:pt x="183" y="418"/>
                    <a:pt x="206" y="669"/>
                    <a:pt x="411" y="692"/>
                  </a:cubicBezTo>
                  <a:cubicBezTo>
                    <a:pt x="571" y="692"/>
                    <a:pt x="753" y="715"/>
                    <a:pt x="1004" y="715"/>
                  </a:cubicBezTo>
                  <a:cubicBezTo>
                    <a:pt x="1050" y="692"/>
                    <a:pt x="1050" y="669"/>
                    <a:pt x="1096" y="647"/>
                  </a:cubicBezTo>
                  <a:cubicBezTo>
                    <a:pt x="1119" y="601"/>
                    <a:pt x="1119" y="487"/>
                    <a:pt x="1073" y="441"/>
                  </a:cubicBezTo>
                  <a:cubicBezTo>
                    <a:pt x="1050" y="418"/>
                    <a:pt x="1016" y="418"/>
                    <a:pt x="979" y="418"/>
                  </a:cubicBezTo>
                  <a:cubicBezTo>
                    <a:pt x="942" y="418"/>
                    <a:pt x="902" y="418"/>
                    <a:pt x="867" y="396"/>
                  </a:cubicBezTo>
                  <a:cubicBezTo>
                    <a:pt x="708" y="327"/>
                    <a:pt x="890" y="76"/>
                    <a:pt x="639" y="7"/>
                  </a:cubicBezTo>
                  <a:cubicBezTo>
                    <a:pt x="617" y="3"/>
                    <a:pt x="597" y="1"/>
                    <a:pt x="58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1940300" y="2444050"/>
              <a:ext cx="45125" cy="43050"/>
            </a:xfrm>
            <a:custGeom>
              <a:rect b="b" l="l" r="r" t="t"/>
              <a:pathLst>
                <a:path extrusionOk="0" h="1722" w="1805">
                  <a:moveTo>
                    <a:pt x="260" y="1"/>
                  </a:moveTo>
                  <a:cubicBezTo>
                    <a:pt x="224" y="1"/>
                    <a:pt x="184" y="15"/>
                    <a:pt x="138" y="47"/>
                  </a:cubicBezTo>
                  <a:cubicBezTo>
                    <a:pt x="1" y="161"/>
                    <a:pt x="24" y="617"/>
                    <a:pt x="24" y="800"/>
                  </a:cubicBezTo>
                  <a:cubicBezTo>
                    <a:pt x="24" y="1005"/>
                    <a:pt x="47" y="1165"/>
                    <a:pt x="275" y="1165"/>
                  </a:cubicBezTo>
                  <a:cubicBezTo>
                    <a:pt x="399" y="1165"/>
                    <a:pt x="517" y="1124"/>
                    <a:pt x="621" y="1124"/>
                  </a:cubicBezTo>
                  <a:cubicBezTo>
                    <a:pt x="707" y="1124"/>
                    <a:pt x="783" y="1153"/>
                    <a:pt x="845" y="1256"/>
                  </a:cubicBezTo>
                  <a:cubicBezTo>
                    <a:pt x="923" y="1432"/>
                    <a:pt x="985" y="1641"/>
                    <a:pt x="1215" y="1641"/>
                  </a:cubicBezTo>
                  <a:cubicBezTo>
                    <a:pt x="1254" y="1641"/>
                    <a:pt x="1298" y="1635"/>
                    <a:pt x="1348" y="1622"/>
                  </a:cubicBezTo>
                  <a:lnTo>
                    <a:pt x="1348" y="1622"/>
                  </a:lnTo>
                  <a:cubicBezTo>
                    <a:pt x="1325" y="1645"/>
                    <a:pt x="1348" y="1667"/>
                    <a:pt x="1348" y="1713"/>
                  </a:cubicBezTo>
                  <a:cubicBezTo>
                    <a:pt x="1364" y="1719"/>
                    <a:pt x="1378" y="1722"/>
                    <a:pt x="1391" y="1722"/>
                  </a:cubicBezTo>
                  <a:cubicBezTo>
                    <a:pt x="1515" y="1722"/>
                    <a:pt x="1445" y="1433"/>
                    <a:pt x="1507" y="1371"/>
                  </a:cubicBezTo>
                  <a:cubicBezTo>
                    <a:pt x="1553" y="1325"/>
                    <a:pt x="1644" y="1348"/>
                    <a:pt x="1690" y="1302"/>
                  </a:cubicBezTo>
                  <a:cubicBezTo>
                    <a:pt x="1781" y="1234"/>
                    <a:pt x="1804" y="1074"/>
                    <a:pt x="1713" y="983"/>
                  </a:cubicBezTo>
                  <a:cubicBezTo>
                    <a:pt x="1679" y="949"/>
                    <a:pt x="1624" y="940"/>
                    <a:pt x="1559" y="940"/>
                  </a:cubicBezTo>
                  <a:cubicBezTo>
                    <a:pt x="1488" y="940"/>
                    <a:pt x="1406" y="951"/>
                    <a:pt x="1330" y="951"/>
                  </a:cubicBezTo>
                  <a:cubicBezTo>
                    <a:pt x="1288" y="951"/>
                    <a:pt x="1247" y="947"/>
                    <a:pt x="1211" y="937"/>
                  </a:cubicBezTo>
                  <a:cubicBezTo>
                    <a:pt x="1051" y="868"/>
                    <a:pt x="868" y="754"/>
                    <a:pt x="708" y="686"/>
                  </a:cubicBezTo>
                  <a:cubicBezTo>
                    <a:pt x="617" y="663"/>
                    <a:pt x="549" y="686"/>
                    <a:pt x="503" y="595"/>
                  </a:cubicBezTo>
                  <a:cubicBezTo>
                    <a:pt x="480" y="526"/>
                    <a:pt x="503" y="412"/>
                    <a:pt x="480" y="343"/>
                  </a:cubicBezTo>
                  <a:cubicBezTo>
                    <a:pt x="462" y="216"/>
                    <a:pt x="400" y="1"/>
                    <a:pt x="26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1920900" y="2406875"/>
              <a:ext cx="22325" cy="11400"/>
            </a:xfrm>
            <a:custGeom>
              <a:rect b="b" l="l" r="r" t="t"/>
              <a:pathLst>
                <a:path extrusionOk="0" h="456" w="893">
                  <a:moveTo>
                    <a:pt x="321" y="1"/>
                  </a:moveTo>
                  <a:cubicBezTo>
                    <a:pt x="235" y="1"/>
                    <a:pt x="147" y="9"/>
                    <a:pt x="92" y="50"/>
                  </a:cubicBezTo>
                  <a:cubicBezTo>
                    <a:pt x="24" y="141"/>
                    <a:pt x="1" y="370"/>
                    <a:pt x="161" y="415"/>
                  </a:cubicBezTo>
                  <a:cubicBezTo>
                    <a:pt x="268" y="415"/>
                    <a:pt x="441" y="456"/>
                    <a:pt x="590" y="456"/>
                  </a:cubicBezTo>
                  <a:cubicBezTo>
                    <a:pt x="757" y="456"/>
                    <a:pt x="892" y="405"/>
                    <a:pt x="868" y="187"/>
                  </a:cubicBezTo>
                  <a:cubicBezTo>
                    <a:pt x="850" y="19"/>
                    <a:pt x="709" y="4"/>
                    <a:pt x="570" y="4"/>
                  </a:cubicBezTo>
                  <a:cubicBezTo>
                    <a:pt x="540" y="4"/>
                    <a:pt x="509" y="4"/>
                    <a:pt x="480" y="4"/>
                  </a:cubicBezTo>
                  <a:cubicBezTo>
                    <a:pt x="435" y="4"/>
                    <a:pt x="378" y="1"/>
                    <a:pt x="32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1851850" y="2353900"/>
              <a:ext cx="24000" cy="12125"/>
            </a:xfrm>
            <a:custGeom>
              <a:rect b="b" l="l" r="r" t="t"/>
              <a:pathLst>
                <a:path extrusionOk="0" h="485" w="960">
                  <a:moveTo>
                    <a:pt x="206" y="1"/>
                  </a:moveTo>
                  <a:cubicBezTo>
                    <a:pt x="115" y="1"/>
                    <a:pt x="24" y="24"/>
                    <a:pt x="1" y="138"/>
                  </a:cubicBezTo>
                  <a:cubicBezTo>
                    <a:pt x="1" y="229"/>
                    <a:pt x="47" y="343"/>
                    <a:pt x="92" y="434"/>
                  </a:cubicBezTo>
                  <a:cubicBezTo>
                    <a:pt x="122" y="471"/>
                    <a:pt x="158" y="484"/>
                    <a:pt x="198" y="484"/>
                  </a:cubicBezTo>
                  <a:cubicBezTo>
                    <a:pt x="282" y="484"/>
                    <a:pt x="380" y="427"/>
                    <a:pt x="457" y="412"/>
                  </a:cubicBezTo>
                  <a:cubicBezTo>
                    <a:pt x="515" y="412"/>
                    <a:pt x="629" y="434"/>
                    <a:pt x="731" y="434"/>
                  </a:cubicBezTo>
                  <a:cubicBezTo>
                    <a:pt x="834" y="434"/>
                    <a:pt x="925" y="412"/>
                    <a:pt x="937" y="320"/>
                  </a:cubicBezTo>
                  <a:cubicBezTo>
                    <a:pt x="960" y="183"/>
                    <a:pt x="891" y="46"/>
                    <a:pt x="777" y="24"/>
                  </a:cubicBezTo>
                  <a:cubicBezTo>
                    <a:pt x="686" y="1"/>
                    <a:pt x="572" y="1"/>
                    <a:pt x="50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1576825" y="2498850"/>
              <a:ext cx="41100" cy="50300"/>
            </a:xfrm>
            <a:custGeom>
              <a:rect b="b" l="l" r="r" t="t"/>
              <a:pathLst>
                <a:path extrusionOk="0" h="2012" w="1644">
                  <a:moveTo>
                    <a:pt x="388" y="0"/>
                  </a:moveTo>
                  <a:cubicBezTo>
                    <a:pt x="114" y="0"/>
                    <a:pt x="0" y="46"/>
                    <a:pt x="137" y="229"/>
                  </a:cubicBezTo>
                  <a:cubicBezTo>
                    <a:pt x="206" y="320"/>
                    <a:pt x="274" y="320"/>
                    <a:pt x="320" y="411"/>
                  </a:cubicBezTo>
                  <a:cubicBezTo>
                    <a:pt x="343" y="457"/>
                    <a:pt x="320" y="571"/>
                    <a:pt x="320" y="639"/>
                  </a:cubicBezTo>
                  <a:cubicBezTo>
                    <a:pt x="320" y="754"/>
                    <a:pt x="251" y="936"/>
                    <a:pt x="297" y="1050"/>
                  </a:cubicBezTo>
                  <a:cubicBezTo>
                    <a:pt x="365" y="1210"/>
                    <a:pt x="525" y="1279"/>
                    <a:pt x="594" y="1438"/>
                  </a:cubicBezTo>
                  <a:cubicBezTo>
                    <a:pt x="662" y="1598"/>
                    <a:pt x="662" y="1895"/>
                    <a:pt x="822" y="1986"/>
                  </a:cubicBezTo>
                  <a:cubicBezTo>
                    <a:pt x="848" y="2004"/>
                    <a:pt x="911" y="2011"/>
                    <a:pt x="981" y="2011"/>
                  </a:cubicBezTo>
                  <a:cubicBezTo>
                    <a:pt x="1095" y="2011"/>
                    <a:pt x="1227" y="1992"/>
                    <a:pt x="1256" y="1963"/>
                  </a:cubicBezTo>
                  <a:cubicBezTo>
                    <a:pt x="1644" y="1758"/>
                    <a:pt x="959" y="1164"/>
                    <a:pt x="890" y="936"/>
                  </a:cubicBezTo>
                  <a:cubicBezTo>
                    <a:pt x="845" y="731"/>
                    <a:pt x="959" y="480"/>
                    <a:pt x="845" y="320"/>
                  </a:cubicBezTo>
                  <a:cubicBezTo>
                    <a:pt x="753" y="160"/>
                    <a:pt x="548" y="69"/>
                    <a:pt x="38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1442725" y="2419975"/>
              <a:ext cx="73050" cy="22400"/>
            </a:xfrm>
            <a:custGeom>
              <a:rect b="b" l="l" r="r" t="t"/>
              <a:pathLst>
                <a:path extrusionOk="0" h="896" w="2922">
                  <a:moveTo>
                    <a:pt x="1419" y="0"/>
                  </a:moveTo>
                  <a:cubicBezTo>
                    <a:pt x="1272" y="0"/>
                    <a:pt x="1138" y="21"/>
                    <a:pt x="1027" y="74"/>
                  </a:cubicBezTo>
                  <a:cubicBezTo>
                    <a:pt x="845" y="142"/>
                    <a:pt x="822" y="348"/>
                    <a:pt x="617" y="485"/>
                  </a:cubicBezTo>
                  <a:cubicBezTo>
                    <a:pt x="457" y="622"/>
                    <a:pt x="0" y="508"/>
                    <a:pt x="69" y="896"/>
                  </a:cubicBezTo>
                  <a:cubicBezTo>
                    <a:pt x="541" y="896"/>
                    <a:pt x="958" y="729"/>
                    <a:pt x="1403" y="729"/>
                  </a:cubicBezTo>
                  <a:cubicBezTo>
                    <a:pt x="1452" y="729"/>
                    <a:pt x="1502" y="731"/>
                    <a:pt x="1552" y="736"/>
                  </a:cubicBezTo>
                  <a:cubicBezTo>
                    <a:pt x="1663" y="747"/>
                    <a:pt x="1990" y="839"/>
                    <a:pt x="2296" y="839"/>
                  </a:cubicBezTo>
                  <a:cubicBezTo>
                    <a:pt x="2620" y="839"/>
                    <a:pt x="2922" y="736"/>
                    <a:pt x="2922" y="325"/>
                  </a:cubicBezTo>
                  <a:cubicBezTo>
                    <a:pt x="2553" y="237"/>
                    <a:pt x="1913" y="0"/>
                    <a:pt x="141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1321175" y="2399925"/>
              <a:ext cx="112800" cy="44275"/>
            </a:xfrm>
            <a:custGeom>
              <a:rect b="b" l="l" r="r" t="t"/>
              <a:pathLst>
                <a:path extrusionOk="0" h="1771" w="4512">
                  <a:moveTo>
                    <a:pt x="434" y="1"/>
                  </a:moveTo>
                  <a:cubicBezTo>
                    <a:pt x="406" y="1"/>
                    <a:pt x="375" y="3"/>
                    <a:pt x="343" y="9"/>
                  </a:cubicBezTo>
                  <a:cubicBezTo>
                    <a:pt x="0" y="77"/>
                    <a:pt x="46" y="305"/>
                    <a:pt x="297" y="534"/>
                  </a:cubicBezTo>
                  <a:cubicBezTo>
                    <a:pt x="388" y="625"/>
                    <a:pt x="594" y="648"/>
                    <a:pt x="685" y="762"/>
                  </a:cubicBezTo>
                  <a:cubicBezTo>
                    <a:pt x="754" y="853"/>
                    <a:pt x="754" y="1104"/>
                    <a:pt x="845" y="1173"/>
                  </a:cubicBezTo>
                  <a:cubicBezTo>
                    <a:pt x="1028" y="1355"/>
                    <a:pt x="1553" y="1287"/>
                    <a:pt x="1826" y="1355"/>
                  </a:cubicBezTo>
                  <a:cubicBezTo>
                    <a:pt x="2461" y="1530"/>
                    <a:pt x="3063" y="1771"/>
                    <a:pt x="3655" y="1771"/>
                  </a:cubicBezTo>
                  <a:cubicBezTo>
                    <a:pt x="3914" y="1771"/>
                    <a:pt x="4171" y="1725"/>
                    <a:pt x="4429" y="1606"/>
                  </a:cubicBezTo>
                  <a:cubicBezTo>
                    <a:pt x="4512" y="1191"/>
                    <a:pt x="4029" y="984"/>
                    <a:pt x="3700" y="984"/>
                  </a:cubicBezTo>
                  <a:cubicBezTo>
                    <a:pt x="3667" y="984"/>
                    <a:pt x="3636" y="986"/>
                    <a:pt x="3607" y="990"/>
                  </a:cubicBezTo>
                  <a:cubicBezTo>
                    <a:pt x="3361" y="1028"/>
                    <a:pt x="3116" y="1144"/>
                    <a:pt x="2844" y="1144"/>
                  </a:cubicBezTo>
                  <a:cubicBezTo>
                    <a:pt x="2788" y="1144"/>
                    <a:pt x="2730" y="1139"/>
                    <a:pt x="2671" y="1127"/>
                  </a:cubicBezTo>
                  <a:cubicBezTo>
                    <a:pt x="2351" y="1059"/>
                    <a:pt x="2078" y="807"/>
                    <a:pt x="1735" y="762"/>
                  </a:cubicBezTo>
                  <a:cubicBezTo>
                    <a:pt x="1674" y="755"/>
                    <a:pt x="1620" y="753"/>
                    <a:pt x="1573" y="753"/>
                  </a:cubicBezTo>
                  <a:cubicBezTo>
                    <a:pt x="1485" y="753"/>
                    <a:pt x="1418" y="761"/>
                    <a:pt x="1360" y="761"/>
                  </a:cubicBezTo>
                  <a:cubicBezTo>
                    <a:pt x="1243" y="761"/>
                    <a:pt x="1161" y="728"/>
                    <a:pt x="1005" y="534"/>
                  </a:cubicBezTo>
                  <a:cubicBezTo>
                    <a:pt x="837" y="344"/>
                    <a:pt x="765" y="1"/>
                    <a:pt x="43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520575" y="1728575"/>
              <a:ext cx="1325025" cy="806000"/>
            </a:xfrm>
            <a:custGeom>
              <a:rect b="b" l="l" r="r" t="t"/>
              <a:pathLst>
                <a:path extrusionOk="0" h="32240" w="53001">
                  <a:moveTo>
                    <a:pt x="47692" y="1"/>
                  </a:moveTo>
                  <a:cubicBezTo>
                    <a:pt x="47603" y="1"/>
                    <a:pt x="47505" y="25"/>
                    <a:pt x="47386" y="89"/>
                  </a:cubicBezTo>
                  <a:cubicBezTo>
                    <a:pt x="46998" y="294"/>
                    <a:pt x="46815" y="408"/>
                    <a:pt x="46336" y="477"/>
                  </a:cubicBezTo>
                  <a:cubicBezTo>
                    <a:pt x="46062" y="522"/>
                    <a:pt x="45765" y="568"/>
                    <a:pt x="45469" y="636"/>
                  </a:cubicBezTo>
                  <a:cubicBezTo>
                    <a:pt x="45012" y="750"/>
                    <a:pt x="44966" y="865"/>
                    <a:pt x="45058" y="1321"/>
                  </a:cubicBezTo>
                  <a:cubicBezTo>
                    <a:pt x="45103" y="1618"/>
                    <a:pt x="45377" y="2052"/>
                    <a:pt x="45012" y="2234"/>
                  </a:cubicBezTo>
                  <a:cubicBezTo>
                    <a:pt x="44941" y="2270"/>
                    <a:pt x="44875" y="2285"/>
                    <a:pt x="44815" y="2285"/>
                  </a:cubicBezTo>
                  <a:cubicBezTo>
                    <a:pt x="44530" y="2285"/>
                    <a:pt x="44381" y="1928"/>
                    <a:pt x="44419" y="1663"/>
                  </a:cubicBezTo>
                  <a:cubicBezTo>
                    <a:pt x="44464" y="1298"/>
                    <a:pt x="44692" y="1161"/>
                    <a:pt x="44419" y="796"/>
                  </a:cubicBezTo>
                  <a:cubicBezTo>
                    <a:pt x="44256" y="543"/>
                    <a:pt x="44050" y="462"/>
                    <a:pt x="43789" y="462"/>
                  </a:cubicBezTo>
                  <a:cubicBezTo>
                    <a:pt x="43721" y="462"/>
                    <a:pt x="43650" y="467"/>
                    <a:pt x="43574" y="477"/>
                  </a:cubicBezTo>
                  <a:cubicBezTo>
                    <a:pt x="43026" y="522"/>
                    <a:pt x="42319" y="796"/>
                    <a:pt x="41862" y="1047"/>
                  </a:cubicBezTo>
                  <a:cubicBezTo>
                    <a:pt x="41565" y="1184"/>
                    <a:pt x="41406" y="1504"/>
                    <a:pt x="41132" y="1709"/>
                  </a:cubicBezTo>
                  <a:cubicBezTo>
                    <a:pt x="40926" y="1869"/>
                    <a:pt x="40652" y="1937"/>
                    <a:pt x="40424" y="2074"/>
                  </a:cubicBezTo>
                  <a:cubicBezTo>
                    <a:pt x="40082" y="2303"/>
                    <a:pt x="40196" y="2531"/>
                    <a:pt x="40013" y="2805"/>
                  </a:cubicBezTo>
                  <a:cubicBezTo>
                    <a:pt x="39968" y="2873"/>
                    <a:pt x="39739" y="2919"/>
                    <a:pt x="39671" y="3010"/>
                  </a:cubicBezTo>
                  <a:cubicBezTo>
                    <a:pt x="39602" y="3079"/>
                    <a:pt x="39580" y="3375"/>
                    <a:pt x="39511" y="3398"/>
                  </a:cubicBezTo>
                  <a:cubicBezTo>
                    <a:pt x="39466" y="3421"/>
                    <a:pt x="39432" y="3430"/>
                    <a:pt x="39406" y="3430"/>
                  </a:cubicBezTo>
                  <a:cubicBezTo>
                    <a:pt x="39297" y="3430"/>
                    <a:pt x="39320" y="3275"/>
                    <a:pt x="39283" y="3238"/>
                  </a:cubicBezTo>
                  <a:cubicBezTo>
                    <a:pt x="39169" y="3193"/>
                    <a:pt x="39009" y="3079"/>
                    <a:pt x="38872" y="3010"/>
                  </a:cubicBezTo>
                  <a:cubicBezTo>
                    <a:pt x="38620" y="2876"/>
                    <a:pt x="38516" y="2753"/>
                    <a:pt x="38314" y="2753"/>
                  </a:cubicBezTo>
                  <a:cubicBezTo>
                    <a:pt x="38242" y="2753"/>
                    <a:pt x="38158" y="2769"/>
                    <a:pt x="38050" y="2805"/>
                  </a:cubicBezTo>
                  <a:cubicBezTo>
                    <a:pt x="37959" y="2850"/>
                    <a:pt x="37731" y="2965"/>
                    <a:pt x="37685" y="3010"/>
                  </a:cubicBezTo>
                  <a:cubicBezTo>
                    <a:pt x="37525" y="3193"/>
                    <a:pt x="37594" y="3284"/>
                    <a:pt x="37525" y="3444"/>
                  </a:cubicBezTo>
                  <a:cubicBezTo>
                    <a:pt x="37388" y="3626"/>
                    <a:pt x="37229" y="3855"/>
                    <a:pt x="36909" y="3855"/>
                  </a:cubicBezTo>
                  <a:cubicBezTo>
                    <a:pt x="36898" y="3628"/>
                    <a:pt x="36704" y="3554"/>
                    <a:pt x="36470" y="3554"/>
                  </a:cubicBezTo>
                  <a:cubicBezTo>
                    <a:pt x="36210" y="3554"/>
                    <a:pt x="35901" y="3646"/>
                    <a:pt x="35745" y="3718"/>
                  </a:cubicBezTo>
                  <a:cubicBezTo>
                    <a:pt x="35425" y="3855"/>
                    <a:pt x="35403" y="3946"/>
                    <a:pt x="35220" y="4266"/>
                  </a:cubicBezTo>
                  <a:cubicBezTo>
                    <a:pt x="35060" y="4562"/>
                    <a:pt x="35197" y="4585"/>
                    <a:pt x="34786" y="4608"/>
                  </a:cubicBezTo>
                  <a:cubicBezTo>
                    <a:pt x="34477" y="4608"/>
                    <a:pt x="34158" y="4513"/>
                    <a:pt x="33848" y="4513"/>
                  </a:cubicBezTo>
                  <a:cubicBezTo>
                    <a:pt x="33678" y="4513"/>
                    <a:pt x="33510" y="4542"/>
                    <a:pt x="33348" y="4631"/>
                  </a:cubicBezTo>
                  <a:cubicBezTo>
                    <a:pt x="33120" y="4768"/>
                    <a:pt x="33166" y="4973"/>
                    <a:pt x="33029" y="5110"/>
                  </a:cubicBezTo>
                  <a:cubicBezTo>
                    <a:pt x="32915" y="5224"/>
                    <a:pt x="32686" y="5316"/>
                    <a:pt x="32527" y="5384"/>
                  </a:cubicBezTo>
                  <a:cubicBezTo>
                    <a:pt x="32421" y="5426"/>
                    <a:pt x="32316" y="5546"/>
                    <a:pt x="32174" y="5546"/>
                  </a:cubicBezTo>
                  <a:cubicBezTo>
                    <a:pt x="32163" y="5546"/>
                    <a:pt x="32151" y="5545"/>
                    <a:pt x="32139" y="5544"/>
                  </a:cubicBezTo>
                  <a:cubicBezTo>
                    <a:pt x="32093" y="5521"/>
                    <a:pt x="32070" y="5361"/>
                    <a:pt x="32002" y="5338"/>
                  </a:cubicBezTo>
                  <a:cubicBezTo>
                    <a:pt x="31877" y="5269"/>
                    <a:pt x="31761" y="5217"/>
                    <a:pt x="31638" y="5217"/>
                  </a:cubicBezTo>
                  <a:cubicBezTo>
                    <a:pt x="31558" y="5217"/>
                    <a:pt x="31475" y="5239"/>
                    <a:pt x="31385" y="5293"/>
                  </a:cubicBezTo>
                  <a:cubicBezTo>
                    <a:pt x="31203" y="5407"/>
                    <a:pt x="31111" y="5612"/>
                    <a:pt x="30906" y="5726"/>
                  </a:cubicBezTo>
                  <a:cubicBezTo>
                    <a:pt x="30632" y="5863"/>
                    <a:pt x="30290" y="5818"/>
                    <a:pt x="30016" y="5909"/>
                  </a:cubicBezTo>
                  <a:cubicBezTo>
                    <a:pt x="29605" y="6023"/>
                    <a:pt x="29377" y="6365"/>
                    <a:pt x="28943" y="6388"/>
                  </a:cubicBezTo>
                  <a:cubicBezTo>
                    <a:pt x="28921" y="6389"/>
                    <a:pt x="28899" y="6390"/>
                    <a:pt x="28876" y="6390"/>
                  </a:cubicBezTo>
                  <a:cubicBezTo>
                    <a:pt x="28559" y="6390"/>
                    <a:pt x="28223" y="6285"/>
                    <a:pt x="27905" y="6285"/>
                  </a:cubicBezTo>
                  <a:cubicBezTo>
                    <a:pt x="27783" y="6285"/>
                    <a:pt x="27665" y="6301"/>
                    <a:pt x="27551" y="6343"/>
                  </a:cubicBezTo>
                  <a:cubicBezTo>
                    <a:pt x="27231" y="6457"/>
                    <a:pt x="27208" y="6754"/>
                    <a:pt x="27026" y="6959"/>
                  </a:cubicBezTo>
                  <a:cubicBezTo>
                    <a:pt x="26886" y="7136"/>
                    <a:pt x="26838" y="7180"/>
                    <a:pt x="26761" y="7180"/>
                  </a:cubicBezTo>
                  <a:cubicBezTo>
                    <a:pt x="26699" y="7180"/>
                    <a:pt x="26618" y="7152"/>
                    <a:pt x="26455" y="7142"/>
                  </a:cubicBezTo>
                  <a:cubicBezTo>
                    <a:pt x="26395" y="7137"/>
                    <a:pt x="26345" y="7135"/>
                    <a:pt x="26301" y="7135"/>
                  </a:cubicBezTo>
                  <a:cubicBezTo>
                    <a:pt x="26113" y="7135"/>
                    <a:pt x="26051" y="7184"/>
                    <a:pt x="25884" y="7370"/>
                  </a:cubicBezTo>
                  <a:cubicBezTo>
                    <a:pt x="25736" y="7518"/>
                    <a:pt x="25706" y="7785"/>
                    <a:pt x="25464" y="7785"/>
                  </a:cubicBezTo>
                  <a:cubicBezTo>
                    <a:pt x="25445" y="7785"/>
                    <a:pt x="25426" y="7784"/>
                    <a:pt x="25405" y="7781"/>
                  </a:cubicBezTo>
                  <a:cubicBezTo>
                    <a:pt x="25370" y="7773"/>
                    <a:pt x="25337" y="7769"/>
                    <a:pt x="25305" y="7769"/>
                  </a:cubicBezTo>
                  <a:cubicBezTo>
                    <a:pt x="25148" y="7769"/>
                    <a:pt x="25028" y="7861"/>
                    <a:pt x="24971" y="8032"/>
                  </a:cubicBezTo>
                  <a:cubicBezTo>
                    <a:pt x="24880" y="8032"/>
                    <a:pt x="24782" y="8039"/>
                    <a:pt x="24684" y="8039"/>
                  </a:cubicBezTo>
                  <a:cubicBezTo>
                    <a:pt x="24539" y="8039"/>
                    <a:pt x="24396" y="8023"/>
                    <a:pt x="24287" y="7940"/>
                  </a:cubicBezTo>
                  <a:cubicBezTo>
                    <a:pt x="24013" y="7735"/>
                    <a:pt x="24104" y="7530"/>
                    <a:pt x="23693" y="7461"/>
                  </a:cubicBezTo>
                  <a:cubicBezTo>
                    <a:pt x="23619" y="7440"/>
                    <a:pt x="23457" y="7424"/>
                    <a:pt x="23291" y="7424"/>
                  </a:cubicBezTo>
                  <a:cubicBezTo>
                    <a:pt x="23098" y="7424"/>
                    <a:pt x="22899" y="7445"/>
                    <a:pt x="22826" y="7507"/>
                  </a:cubicBezTo>
                  <a:cubicBezTo>
                    <a:pt x="22438" y="7826"/>
                    <a:pt x="23008" y="7940"/>
                    <a:pt x="23237" y="7986"/>
                  </a:cubicBezTo>
                  <a:cubicBezTo>
                    <a:pt x="23739" y="8146"/>
                    <a:pt x="23807" y="8237"/>
                    <a:pt x="23648" y="8694"/>
                  </a:cubicBezTo>
                  <a:cubicBezTo>
                    <a:pt x="23547" y="8979"/>
                    <a:pt x="23496" y="9153"/>
                    <a:pt x="23285" y="9153"/>
                  </a:cubicBezTo>
                  <a:cubicBezTo>
                    <a:pt x="23209" y="9153"/>
                    <a:pt x="23113" y="9130"/>
                    <a:pt x="22986" y="9082"/>
                  </a:cubicBezTo>
                  <a:cubicBezTo>
                    <a:pt x="22787" y="9027"/>
                    <a:pt x="22602" y="8859"/>
                    <a:pt x="22387" y="8859"/>
                  </a:cubicBezTo>
                  <a:cubicBezTo>
                    <a:pt x="22330" y="8859"/>
                    <a:pt x="22271" y="8871"/>
                    <a:pt x="22210" y="8899"/>
                  </a:cubicBezTo>
                  <a:cubicBezTo>
                    <a:pt x="21685" y="9127"/>
                    <a:pt x="22050" y="9378"/>
                    <a:pt x="22073" y="9652"/>
                  </a:cubicBezTo>
                  <a:cubicBezTo>
                    <a:pt x="22141" y="10428"/>
                    <a:pt x="21000" y="9721"/>
                    <a:pt x="21114" y="10520"/>
                  </a:cubicBezTo>
                  <a:cubicBezTo>
                    <a:pt x="21137" y="10679"/>
                    <a:pt x="21365" y="10862"/>
                    <a:pt x="21160" y="10999"/>
                  </a:cubicBezTo>
                  <a:cubicBezTo>
                    <a:pt x="21128" y="11022"/>
                    <a:pt x="21087" y="11031"/>
                    <a:pt x="21042" y="11031"/>
                  </a:cubicBezTo>
                  <a:cubicBezTo>
                    <a:pt x="20856" y="11031"/>
                    <a:pt x="20585" y="10880"/>
                    <a:pt x="20475" y="10862"/>
                  </a:cubicBezTo>
                  <a:cubicBezTo>
                    <a:pt x="20400" y="10837"/>
                    <a:pt x="20220" y="10821"/>
                    <a:pt x="20017" y="10821"/>
                  </a:cubicBezTo>
                  <a:cubicBezTo>
                    <a:pt x="19664" y="10821"/>
                    <a:pt x="19238" y="10869"/>
                    <a:pt x="19151" y="10999"/>
                  </a:cubicBezTo>
                  <a:cubicBezTo>
                    <a:pt x="19014" y="11204"/>
                    <a:pt x="19288" y="11182"/>
                    <a:pt x="19288" y="11273"/>
                  </a:cubicBezTo>
                  <a:cubicBezTo>
                    <a:pt x="19288" y="11410"/>
                    <a:pt x="19334" y="11387"/>
                    <a:pt x="19242" y="11547"/>
                  </a:cubicBezTo>
                  <a:cubicBezTo>
                    <a:pt x="19151" y="11775"/>
                    <a:pt x="18991" y="11980"/>
                    <a:pt x="18877" y="12232"/>
                  </a:cubicBezTo>
                  <a:cubicBezTo>
                    <a:pt x="18740" y="12665"/>
                    <a:pt x="18443" y="12825"/>
                    <a:pt x="18033" y="13099"/>
                  </a:cubicBezTo>
                  <a:cubicBezTo>
                    <a:pt x="17759" y="13304"/>
                    <a:pt x="17667" y="13304"/>
                    <a:pt x="17348" y="13327"/>
                  </a:cubicBezTo>
                  <a:cubicBezTo>
                    <a:pt x="17028" y="13350"/>
                    <a:pt x="16754" y="13304"/>
                    <a:pt x="16709" y="13738"/>
                  </a:cubicBezTo>
                  <a:cubicBezTo>
                    <a:pt x="17256" y="13875"/>
                    <a:pt x="16595" y="14331"/>
                    <a:pt x="16412" y="14468"/>
                  </a:cubicBezTo>
                  <a:cubicBezTo>
                    <a:pt x="16047" y="14720"/>
                    <a:pt x="15841" y="14856"/>
                    <a:pt x="15727" y="15290"/>
                  </a:cubicBezTo>
                  <a:cubicBezTo>
                    <a:pt x="15659" y="15541"/>
                    <a:pt x="15750" y="15747"/>
                    <a:pt x="15499" y="15906"/>
                  </a:cubicBezTo>
                  <a:cubicBezTo>
                    <a:pt x="15202" y="16089"/>
                    <a:pt x="15157" y="15929"/>
                    <a:pt x="14928" y="16226"/>
                  </a:cubicBezTo>
                  <a:cubicBezTo>
                    <a:pt x="14609" y="16637"/>
                    <a:pt x="14312" y="17048"/>
                    <a:pt x="14175" y="17618"/>
                  </a:cubicBezTo>
                  <a:cubicBezTo>
                    <a:pt x="14015" y="18189"/>
                    <a:pt x="13947" y="18782"/>
                    <a:pt x="13741" y="19353"/>
                  </a:cubicBezTo>
                  <a:cubicBezTo>
                    <a:pt x="13650" y="19650"/>
                    <a:pt x="13445" y="19787"/>
                    <a:pt x="13308" y="20038"/>
                  </a:cubicBezTo>
                  <a:cubicBezTo>
                    <a:pt x="13171" y="20289"/>
                    <a:pt x="13194" y="20586"/>
                    <a:pt x="13194" y="20882"/>
                  </a:cubicBezTo>
                  <a:cubicBezTo>
                    <a:pt x="13536" y="21019"/>
                    <a:pt x="13536" y="21270"/>
                    <a:pt x="13582" y="21544"/>
                  </a:cubicBezTo>
                  <a:cubicBezTo>
                    <a:pt x="13696" y="21909"/>
                    <a:pt x="13764" y="21932"/>
                    <a:pt x="14084" y="22115"/>
                  </a:cubicBezTo>
                  <a:cubicBezTo>
                    <a:pt x="14380" y="22252"/>
                    <a:pt x="14677" y="22412"/>
                    <a:pt x="14951" y="22571"/>
                  </a:cubicBezTo>
                  <a:cubicBezTo>
                    <a:pt x="15453" y="22845"/>
                    <a:pt x="15316" y="22937"/>
                    <a:pt x="15339" y="23347"/>
                  </a:cubicBezTo>
                  <a:cubicBezTo>
                    <a:pt x="15339" y="23735"/>
                    <a:pt x="15522" y="23781"/>
                    <a:pt x="15750" y="24078"/>
                  </a:cubicBezTo>
                  <a:cubicBezTo>
                    <a:pt x="15933" y="24306"/>
                    <a:pt x="15933" y="24352"/>
                    <a:pt x="15978" y="24603"/>
                  </a:cubicBezTo>
                  <a:cubicBezTo>
                    <a:pt x="16001" y="24763"/>
                    <a:pt x="15910" y="24968"/>
                    <a:pt x="16047" y="25082"/>
                  </a:cubicBezTo>
                  <a:cubicBezTo>
                    <a:pt x="16140" y="25165"/>
                    <a:pt x="16217" y="25200"/>
                    <a:pt x="16284" y="25200"/>
                  </a:cubicBezTo>
                  <a:cubicBezTo>
                    <a:pt x="16616" y="25200"/>
                    <a:pt x="16656" y="24319"/>
                    <a:pt x="16908" y="24319"/>
                  </a:cubicBezTo>
                  <a:cubicBezTo>
                    <a:pt x="16949" y="24319"/>
                    <a:pt x="16996" y="24343"/>
                    <a:pt x="17051" y="24397"/>
                  </a:cubicBezTo>
                  <a:cubicBezTo>
                    <a:pt x="16868" y="24626"/>
                    <a:pt x="16937" y="24922"/>
                    <a:pt x="16868" y="25196"/>
                  </a:cubicBezTo>
                  <a:cubicBezTo>
                    <a:pt x="16731" y="25698"/>
                    <a:pt x="16640" y="25516"/>
                    <a:pt x="16298" y="25653"/>
                  </a:cubicBezTo>
                  <a:cubicBezTo>
                    <a:pt x="16022" y="25771"/>
                    <a:pt x="15900" y="25991"/>
                    <a:pt x="15622" y="25991"/>
                  </a:cubicBezTo>
                  <a:cubicBezTo>
                    <a:pt x="15578" y="25991"/>
                    <a:pt x="15530" y="25985"/>
                    <a:pt x="15476" y="25972"/>
                  </a:cubicBezTo>
                  <a:cubicBezTo>
                    <a:pt x="15042" y="25858"/>
                    <a:pt x="14997" y="25539"/>
                    <a:pt x="14746" y="25265"/>
                  </a:cubicBezTo>
                  <a:cubicBezTo>
                    <a:pt x="14496" y="24971"/>
                    <a:pt x="14263" y="24866"/>
                    <a:pt x="14034" y="24866"/>
                  </a:cubicBezTo>
                  <a:cubicBezTo>
                    <a:pt x="13552" y="24866"/>
                    <a:pt x="13089" y="25331"/>
                    <a:pt x="12532" y="25470"/>
                  </a:cubicBezTo>
                  <a:cubicBezTo>
                    <a:pt x="12415" y="25504"/>
                    <a:pt x="12341" y="25525"/>
                    <a:pt x="12283" y="25525"/>
                  </a:cubicBezTo>
                  <a:cubicBezTo>
                    <a:pt x="12185" y="25525"/>
                    <a:pt x="12137" y="25461"/>
                    <a:pt x="12007" y="25288"/>
                  </a:cubicBezTo>
                  <a:cubicBezTo>
                    <a:pt x="11811" y="25020"/>
                    <a:pt x="11768" y="24892"/>
                    <a:pt x="11541" y="24892"/>
                  </a:cubicBezTo>
                  <a:cubicBezTo>
                    <a:pt x="11477" y="24892"/>
                    <a:pt x="11399" y="24902"/>
                    <a:pt x="11299" y="24922"/>
                  </a:cubicBezTo>
                  <a:cubicBezTo>
                    <a:pt x="10706" y="25059"/>
                    <a:pt x="10181" y="25516"/>
                    <a:pt x="9610" y="25744"/>
                  </a:cubicBezTo>
                  <a:cubicBezTo>
                    <a:pt x="8628" y="26155"/>
                    <a:pt x="7579" y="26406"/>
                    <a:pt x="6574" y="26680"/>
                  </a:cubicBezTo>
                  <a:cubicBezTo>
                    <a:pt x="5479" y="26954"/>
                    <a:pt x="4451" y="27433"/>
                    <a:pt x="3493" y="28095"/>
                  </a:cubicBezTo>
                  <a:cubicBezTo>
                    <a:pt x="3265" y="27867"/>
                    <a:pt x="3379" y="27433"/>
                    <a:pt x="3013" y="27365"/>
                  </a:cubicBezTo>
                  <a:cubicBezTo>
                    <a:pt x="2968" y="27365"/>
                    <a:pt x="2603" y="27456"/>
                    <a:pt x="2557" y="27502"/>
                  </a:cubicBezTo>
                  <a:cubicBezTo>
                    <a:pt x="2397" y="27661"/>
                    <a:pt x="2557" y="27707"/>
                    <a:pt x="2580" y="27890"/>
                  </a:cubicBezTo>
                  <a:cubicBezTo>
                    <a:pt x="2603" y="28278"/>
                    <a:pt x="2557" y="28323"/>
                    <a:pt x="2237" y="28506"/>
                  </a:cubicBezTo>
                  <a:cubicBezTo>
                    <a:pt x="2040" y="28616"/>
                    <a:pt x="1874" y="28683"/>
                    <a:pt x="1730" y="28683"/>
                  </a:cubicBezTo>
                  <a:cubicBezTo>
                    <a:pt x="1574" y="28683"/>
                    <a:pt x="1443" y="28604"/>
                    <a:pt x="1324" y="28415"/>
                  </a:cubicBezTo>
                  <a:cubicBezTo>
                    <a:pt x="1194" y="28169"/>
                    <a:pt x="1028" y="27912"/>
                    <a:pt x="793" y="27912"/>
                  </a:cubicBezTo>
                  <a:cubicBezTo>
                    <a:pt x="700" y="27912"/>
                    <a:pt x="596" y="27952"/>
                    <a:pt x="480" y="28049"/>
                  </a:cubicBezTo>
                  <a:cubicBezTo>
                    <a:pt x="1" y="28438"/>
                    <a:pt x="69" y="29442"/>
                    <a:pt x="503" y="29830"/>
                  </a:cubicBezTo>
                  <a:cubicBezTo>
                    <a:pt x="822" y="30127"/>
                    <a:pt x="1233" y="30172"/>
                    <a:pt x="1644" y="30264"/>
                  </a:cubicBezTo>
                  <a:cubicBezTo>
                    <a:pt x="2120" y="30350"/>
                    <a:pt x="2473" y="30539"/>
                    <a:pt x="2956" y="30539"/>
                  </a:cubicBezTo>
                  <a:cubicBezTo>
                    <a:pt x="2982" y="30539"/>
                    <a:pt x="3009" y="30539"/>
                    <a:pt x="3036" y="30537"/>
                  </a:cubicBezTo>
                  <a:cubicBezTo>
                    <a:pt x="3721" y="30537"/>
                    <a:pt x="4474" y="30355"/>
                    <a:pt x="4954" y="29853"/>
                  </a:cubicBezTo>
                  <a:cubicBezTo>
                    <a:pt x="5159" y="29624"/>
                    <a:pt x="5296" y="29373"/>
                    <a:pt x="5593" y="29191"/>
                  </a:cubicBezTo>
                  <a:cubicBezTo>
                    <a:pt x="5912" y="28985"/>
                    <a:pt x="6277" y="28917"/>
                    <a:pt x="6620" y="28780"/>
                  </a:cubicBezTo>
                  <a:cubicBezTo>
                    <a:pt x="7008" y="28597"/>
                    <a:pt x="7350" y="28392"/>
                    <a:pt x="7738" y="28255"/>
                  </a:cubicBezTo>
                  <a:cubicBezTo>
                    <a:pt x="8126" y="28141"/>
                    <a:pt x="8446" y="28141"/>
                    <a:pt x="8857" y="28095"/>
                  </a:cubicBezTo>
                  <a:cubicBezTo>
                    <a:pt x="9427" y="28042"/>
                    <a:pt x="10179" y="27737"/>
                    <a:pt x="10840" y="27737"/>
                  </a:cubicBezTo>
                  <a:cubicBezTo>
                    <a:pt x="11025" y="27737"/>
                    <a:pt x="11203" y="27761"/>
                    <a:pt x="11368" y="27821"/>
                  </a:cubicBezTo>
                  <a:cubicBezTo>
                    <a:pt x="11984" y="28027"/>
                    <a:pt x="12189" y="28780"/>
                    <a:pt x="11938" y="29396"/>
                  </a:cubicBezTo>
                  <a:cubicBezTo>
                    <a:pt x="11801" y="29716"/>
                    <a:pt x="11641" y="29739"/>
                    <a:pt x="11459" y="30012"/>
                  </a:cubicBezTo>
                  <a:cubicBezTo>
                    <a:pt x="11231" y="30286"/>
                    <a:pt x="11390" y="30492"/>
                    <a:pt x="11276" y="30766"/>
                  </a:cubicBezTo>
                  <a:cubicBezTo>
                    <a:pt x="11231" y="30903"/>
                    <a:pt x="11116" y="30903"/>
                    <a:pt x="11071" y="31017"/>
                  </a:cubicBezTo>
                  <a:cubicBezTo>
                    <a:pt x="11025" y="31131"/>
                    <a:pt x="11048" y="31291"/>
                    <a:pt x="10979" y="31405"/>
                  </a:cubicBezTo>
                  <a:cubicBezTo>
                    <a:pt x="10820" y="31724"/>
                    <a:pt x="10249" y="31816"/>
                    <a:pt x="10728" y="32135"/>
                  </a:cubicBezTo>
                  <a:cubicBezTo>
                    <a:pt x="10837" y="32209"/>
                    <a:pt x="10978" y="32239"/>
                    <a:pt x="11135" y="32239"/>
                  </a:cubicBezTo>
                  <a:cubicBezTo>
                    <a:pt x="11606" y="32239"/>
                    <a:pt x="12218" y="31970"/>
                    <a:pt x="12509" y="31816"/>
                  </a:cubicBezTo>
                  <a:cubicBezTo>
                    <a:pt x="13673" y="31199"/>
                    <a:pt x="14609" y="30218"/>
                    <a:pt x="15796" y="29579"/>
                  </a:cubicBezTo>
                  <a:cubicBezTo>
                    <a:pt x="16184" y="29351"/>
                    <a:pt x="16617" y="29236"/>
                    <a:pt x="17051" y="29077"/>
                  </a:cubicBezTo>
                  <a:cubicBezTo>
                    <a:pt x="17302" y="28985"/>
                    <a:pt x="17553" y="28780"/>
                    <a:pt x="17827" y="28711"/>
                  </a:cubicBezTo>
                  <a:cubicBezTo>
                    <a:pt x="17896" y="28694"/>
                    <a:pt x="17967" y="28689"/>
                    <a:pt x="18040" y="28689"/>
                  </a:cubicBezTo>
                  <a:cubicBezTo>
                    <a:pt x="18185" y="28689"/>
                    <a:pt x="18336" y="28711"/>
                    <a:pt x="18482" y="28711"/>
                  </a:cubicBezTo>
                  <a:cubicBezTo>
                    <a:pt x="18555" y="28711"/>
                    <a:pt x="18626" y="28706"/>
                    <a:pt x="18694" y="28689"/>
                  </a:cubicBezTo>
                  <a:cubicBezTo>
                    <a:pt x="18923" y="28620"/>
                    <a:pt x="19151" y="28415"/>
                    <a:pt x="19356" y="28301"/>
                  </a:cubicBezTo>
                  <a:cubicBezTo>
                    <a:pt x="19729" y="28077"/>
                    <a:pt x="20130" y="28038"/>
                    <a:pt x="20541" y="28038"/>
                  </a:cubicBezTo>
                  <a:cubicBezTo>
                    <a:pt x="20761" y="28038"/>
                    <a:pt x="20983" y="28049"/>
                    <a:pt x="21205" y="28049"/>
                  </a:cubicBezTo>
                  <a:cubicBezTo>
                    <a:pt x="21276" y="28049"/>
                    <a:pt x="21346" y="28048"/>
                    <a:pt x="21415" y="28048"/>
                  </a:cubicBezTo>
                  <a:cubicBezTo>
                    <a:pt x="21654" y="28048"/>
                    <a:pt x="21877" y="28062"/>
                    <a:pt x="22073" y="28186"/>
                  </a:cubicBezTo>
                  <a:cubicBezTo>
                    <a:pt x="22340" y="28339"/>
                    <a:pt x="22432" y="28556"/>
                    <a:pt x="22708" y="28556"/>
                  </a:cubicBezTo>
                  <a:cubicBezTo>
                    <a:pt x="22762" y="28556"/>
                    <a:pt x="22823" y="28547"/>
                    <a:pt x="22894" y="28529"/>
                  </a:cubicBezTo>
                  <a:cubicBezTo>
                    <a:pt x="23396" y="28369"/>
                    <a:pt x="23739" y="27935"/>
                    <a:pt x="23762" y="27433"/>
                  </a:cubicBezTo>
                  <a:cubicBezTo>
                    <a:pt x="23784" y="26885"/>
                    <a:pt x="23807" y="26223"/>
                    <a:pt x="24561" y="26223"/>
                  </a:cubicBezTo>
                  <a:cubicBezTo>
                    <a:pt x="24755" y="26010"/>
                    <a:pt x="24800" y="25664"/>
                    <a:pt x="24542" y="25664"/>
                  </a:cubicBezTo>
                  <a:cubicBezTo>
                    <a:pt x="24497" y="25664"/>
                    <a:pt x="24443" y="25675"/>
                    <a:pt x="24378" y="25698"/>
                  </a:cubicBezTo>
                  <a:cubicBezTo>
                    <a:pt x="24218" y="25744"/>
                    <a:pt x="24264" y="25972"/>
                    <a:pt x="24058" y="25972"/>
                  </a:cubicBezTo>
                  <a:cubicBezTo>
                    <a:pt x="24047" y="25973"/>
                    <a:pt x="24035" y="25974"/>
                    <a:pt x="24025" y="25974"/>
                  </a:cubicBezTo>
                  <a:cubicBezTo>
                    <a:pt x="23805" y="25974"/>
                    <a:pt x="23781" y="25759"/>
                    <a:pt x="23716" y="25607"/>
                  </a:cubicBezTo>
                  <a:cubicBezTo>
                    <a:pt x="23452" y="24970"/>
                    <a:pt x="23781" y="24418"/>
                    <a:pt x="24457" y="24418"/>
                  </a:cubicBezTo>
                  <a:cubicBezTo>
                    <a:pt x="24483" y="24418"/>
                    <a:pt x="24510" y="24419"/>
                    <a:pt x="24538" y="24420"/>
                  </a:cubicBezTo>
                  <a:cubicBezTo>
                    <a:pt x="24675" y="23302"/>
                    <a:pt x="24241" y="22024"/>
                    <a:pt x="25816" y="21955"/>
                  </a:cubicBezTo>
                  <a:cubicBezTo>
                    <a:pt x="26058" y="21939"/>
                    <a:pt x="26312" y="21923"/>
                    <a:pt x="26560" y="21923"/>
                  </a:cubicBezTo>
                  <a:cubicBezTo>
                    <a:pt x="26663" y="21923"/>
                    <a:pt x="26766" y="21926"/>
                    <a:pt x="26866" y="21932"/>
                  </a:cubicBezTo>
                  <a:cubicBezTo>
                    <a:pt x="27203" y="21966"/>
                    <a:pt x="27666" y="22112"/>
                    <a:pt x="28068" y="22112"/>
                  </a:cubicBezTo>
                  <a:cubicBezTo>
                    <a:pt x="28210" y="22112"/>
                    <a:pt x="28345" y="22094"/>
                    <a:pt x="28464" y="22046"/>
                  </a:cubicBezTo>
                  <a:cubicBezTo>
                    <a:pt x="28760" y="21955"/>
                    <a:pt x="28692" y="21658"/>
                    <a:pt x="28829" y="21567"/>
                  </a:cubicBezTo>
                  <a:cubicBezTo>
                    <a:pt x="28878" y="21536"/>
                    <a:pt x="28920" y="21522"/>
                    <a:pt x="28955" y="21522"/>
                  </a:cubicBezTo>
                  <a:cubicBezTo>
                    <a:pt x="29102" y="21522"/>
                    <a:pt x="29140" y="21757"/>
                    <a:pt x="29103" y="21978"/>
                  </a:cubicBezTo>
                  <a:cubicBezTo>
                    <a:pt x="29353" y="21991"/>
                    <a:pt x="29611" y="22004"/>
                    <a:pt x="29859" y="22004"/>
                  </a:cubicBezTo>
                  <a:cubicBezTo>
                    <a:pt x="30041" y="22004"/>
                    <a:pt x="30217" y="21997"/>
                    <a:pt x="30381" y="21978"/>
                  </a:cubicBezTo>
                  <a:cubicBezTo>
                    <a:pt x="30943" y="21935"/>
                    <a:pt x="31444" y="21564"/>
                    <a:pt x="32019" y="21564"/>
                  </a:cubicBezTo>
                  <a:cubicBezTo>
                    <a:pt x="32051" y="21564"/>
                    <a:pt x="32083" y="21565"/>
                    <a:pt x="32116" y="21567"/>
                  </a:cubicBezTo>
                  <a:cubicBezTo>
                    <a:pt x="32116" y="21750"/>
                    <a:pt x="32139" y="21932"/>
                    <a:pt x="32207" y="22092"/>
                  </a:cubicBezTo>
                  <a:cubicBezTo>
                    <a:pt x="32664" y="22092"/>
                    <a:pt x="33234" y="21499"/>
                    <a:pt x="33531" y="21248"/>
                  </a:cubicBezTo>
                  <a:cubicBezTo>
                    <a:pt x="33828" y="20996"/>
                    <a:pt x="33987" y="20768"/>
                    <a:pt x="34238" y="20494"/>
                  </a:cubicBezTo>
                  <a:cubicBezTo>
                    <a:pt x="34421" y="20723"/>
                    <a:pt x="34627" y="20814"/>
                    <a:pt x="34786" y="21065"/>
                  </a:cubicBezTo>
                  <a:cubicBezTo>
                    <a:pt x="34946" y="21316"/>
                    <a:pt x="34855" y="21407"/>
                    <a:pt x="35129" y="21636"/>
                  </a:cubicBezTo>
                  <a:cubicBezTo>
                    <a:pt x="35555" y="22001"/>
                    <a:pt x="35778" y="22224"/>
                    <a:pt x="36109" y="22224"/>
                  </a:cubicBezTo>
                  <a:cubicBezTo>
                    <a:pt x="36275" y="22224"/>
                    <a:pt x="36468" y="22168"/>
                    <a:pt x="36726" y="22046"/>
                  </a:cubicBezTo>
                  <a:cubicBezTo>
                    <a:pt x="37206" y="21818"/>
                    <a:pt x="37571" y="21955"/>
                    <a:pt x="38050" y="21841"/>
                  </a:cubicBezTo>
                  <a:cubicBezTo>
                    <a:pt x="38621" y="21704"/>
                    <a:pt x="38393" y="21453"/>
                    <a:pt x="38689" y="21019"/>
                  </a:cubicBezTo>
                  <a:cubicBezTo>
                    <a:pt x="38909" y="21219"/>
                    <a:pt x="38727" y="21715"/>
                    <a:pt x="39089" y="21715"/>
                  </a:cubicBezTo>
                  <a:cubicBezTo>
                    <a:pt x="39142" y="21715"/>
                    <a:pt x="39205" y="21704"/>
                    <a:pt x="39283" y="21681"/>
                  </a:cubicBezTo>
                  <a:cubicBezTo>
                    <a:pt x="39306" y="21521"/>
                    <a:pt x="39237" y="21225"/>
                    <a:pt x="39306" y="21111"/>
                  </a:cubicBezTo>
                  <a:cubicBezTo>
                    <a:pt x="39378" y="20946"/>
                    <a:pt x="39408" y="20916"/>
                    <a:pt x="39449" y="20916"/>
                  </a:cubicBezTo>
                  <a:cubicBezTo>
                    <a:pt x="39472" y="20916"/>
                    <a:pt x="39499" y="20925"/>
                    <a:pt x="39539" y="20925"/>
                  </a:cubicBezTo>
                  <a:cubicBezTo>
                    <a:pt x="39584" y="20925"/>
                    <a:pt x="39646" y="20913"/>
                    <a:pt x="39739" y="20860"/>
                  </a:cubicBezTo>
                  <a:cubicBezTo>
                    <a:pt x="40105" y="20608"/>
                    <a:pt x="40013" y="20540"/>
                    <a:pt x="40105" y="20038"/>
                  </a:cubicBezTo>
                  <a:cubicBezTo>
                    <a:pt x="40150" y="19673"/>
                    <a:pt x="40219" y="19444"/>
                    <a:pt x="40584" y="19285"/>
                  </a:cubicBezTo>
                  <a:cubicBezTo>
                    <a:pt x="40995" y="19056"/>
                    <a:pt x="41063" y="19148"/>
                    <a:pt x="41383" y="18760"/>
                  </a:cubicBezTo>
                  <a:cubicBezTo>
                    <a:pt x="41520" y="18554"/>
                    <a:pt x="41611" y="18486"/>
                    <a:pt x="41748" y="18372"/>
                  </a:cubicBezTo>
                  <a:cubicBezTo>
                    <a:pt x="41816" y="18280"/>
                    <a:pt x="41999" y="18257"/>
                    <a:pt x="42113" y="18143"/>
                  </a:cubicBezTo>
                  <a:cubicBezTo>
                    <a:pt x="42333" y="17907"/>
                    <a:pt x="42250" y="17715"/>
                    <a:pt x="42371" y="17715"/>
                  </a:cubicBezTo>
                  <a:cubicBezTo>
                    <a:pt x="42426" y="17715"/>
                    <a:pt x="42522" y="17754"/>
                    <a:pt x="42707" y="17847"/>
                  </a:cubicBezTo>
                  <a:cubicBezTo>
                    <a:pt x="43032" y="18019"/>
                    <a:pt x="43180" y="18239"/>
                    <a:pt x="43542" y="18239"/>
                  </a:cubicBezTo>
                  <a:cubicBezTo>
                    <a:pt x="43612" y="18239"/>
                    <a:pt x="43690" y="18230"/>
                    <a:pt x="43779" y="18212"/>
                  </a:cubicBezTo>
                  <a:cubicBezTo>
                    <a:pt x="44167" y="18143"/>
                    <a:pt x="44464" y="17984"/>
                    <a:pt x="44761" y="17732"/>
                  </a:cubicBezTo>
                  <a:cubicBezTo>
                    <a:pt x="45879" y="16774"/>
                    <a:pt x="45583" y="15245"/>
                    <a:pt x="46678" y="14286"/>
                  </a:cubicBezTo>
                  <a:cubicBezTo>
                    <a:pt x="46907" y="14103"/>
                    <a:pt x="47226" y="13943"/>
                    <a:pt x="47477" y="13784"/>
                  </a:cubicBezTo>
                  <a:cubicBezTo>
                    <a:pt x="47865" y="13510"/>
                    <a:pt x="48025" y="13601"/>
                    <a:pt x="48436" y="13464"/>
                  </a:cubicBezTo>
                  <a:cubicBezTo>
                    <a:pt x="49052" y="13282"/>
                    <a:pt x="49600" y="12528"/>
                    <a:pt x="50239" y="12391"/>
                  </a:cubicBezTo>
                  <a:cubicBezTo>
                    <a:pt x="50320" y="12364"/>
                    <a:pt x="50400" y="12357"/>
                    <a:pt x="50478" y="12357"/>
                  </a:cubicBezTo>
                  <a:cubicBezTo>
                    <a:pt x="50560" y="12357"/>
                    <a:pt x="50641" y="12365"/>
                    <a:pt x="50722" y="12365"/>
                  </a:cubicBezTo>
                  <a:cubicBezTo>
                    <a:pt x="50820" y="12365"/>
                    <a:pt x="50918" y="12353"/>
                    <a:pt x="51015" y="12300"/>
                  </a:cubicBezTo>
                  <a:cubicBezTo>
                    <a:pt x="51243" y="12163"/>
                    <a:pt x="51357" y="11798"/>
                    <a:pt x="51517" y="11638"/>
                  </a:cubicBezTo>
                  <a:cubicBezTo>
                    <a:pt x="51745" y="11387"/>
                    <a:pt x="53001" y="10976"/>
                    <a:pt x="52841" y="10679"/>
                  </a:cubicBezTo>
                  <a:cubicBezTo>
                    <a:pt x="52841" y="10679"/>
                    <a:pt x="52841" y="10679"/>
                    <a:pt x="52864" y="10657"/>
                  </a:cubicBezTo>
                  <a:cubicBezTo>
                    <a:pt x="52750" y="10565"/>
                    <a:pt x="52659" y="10360"/>
                    <a:pt x="52567" y="10246"/>
                  </a:cubicBezTo>
                  <a:cubicBezTo>
                    <a:pt x="52316" y="9858"/>
                    <a:pt x="52111" y="9538"/>
                    <a:pt x="51951" y="9082"/>
                  </a:cubicBezTo>
                  <a:cubicBezTo>
                    <a:pt x="51860" y="8876"/>
                    <a:pt x="51791" y="8694"/>
                    <a:pt x="51677" y="8488"/>
                  </a:cubicBezTo>
                  <a:cubicBezTo>
                    <a:pt x="51540" y="8260"/>
                    <a:pt x="51357" y="7644"/>
                    <a:pt x="51175" y="7370"/>
                  </a:cubicBezTo>
                  <a:cubicBezTo>
                    <a:pt x="50947" y="7073"/>
                    <a:pt x="50810" y="7027"/>
                    <a:pt x="50444" y="6845"/>
                  </a:cubicBezTo>
                  <a:cubicBezTo>
                    <a:pt x="49737" y="6480"/>
                    <a:pt x="49509" y="5818"/>
                    <a:pt x="49029" y="5201"/>
                  </a:cubicBezTo>
                  <a:cubicBezTo>
                    <a:pt x="49222" y="5131"/>
                    <a:pt x="49434" y="5115"/>
                    <a:pt x="49652" y="5115"/>
                  </a:cubicBezTo>
                  <a:cubicBezTo>
                    <a:pt x="49845" y="5115"/>
                    <a:pt x="50042" y="5128"/>
                    <a:pt x="50234" y="5128"/>
                  </a:cubicBezTo>
                  <a:cubicBezTo>
                    <a:pt x="50393" y="5128"/>
                    <a:pt x="50549" y="5119"/>
                    <a:pt x="50696" y="5087"/>
                  </a:cubicBezTo>
                  <a:cubicBezTo>
                    <a:pt x="50992" y="4243"/>
                    <a:pt x="50559" y="3649"/>
                    <a:pt x="50285" y="2942"/>
                  </a:cubicBezTo>
                  <a:cubicBezTo>
                    <a:pt x="50125" y="2531"/>
                    <a:pt x="50102" y="1686"/>
                    <a:pt x="50216" y="1161"/>
                  </a:cubicBezTo>
                  <a:cubicBezTo>
                    <a:pt x="50153" y="1099"/>
                    <a:pt x="50093" y="1084"/>
                    <a:pt x="50028" y="1084"/>
                  </a:cubicBezTo>
                  <a:cubicBezTo>
                    <a:pt x="49973" y="1084"/>
                    <a:pt x="49915" y="1094"/>
                    <a:pt x="49847" y="1094"/>
                  </a:cubicBezTo>
                  <a:cubicBezTo>
                    <a:pt x="49760" y="1094"/>
                    <a:pt x="49658" y="1078"/>
                    <a:pt x="49531" y="1002"/>
                  </a:cubicBezTo>
                  <a:cubicBezTo>
                    <a:pt x="49440" y="956"/>
                    <a:pt x="49623" y="796"/>
                    <a:pt x="49394" y="750"/>
                  </a:cubicBezTo>
                  <a:cubicBezTo>
                    <a:pt x="49380" y="748"/>
                    <a:pt x="49366" y="747"/>
                    <a:pt x="49353" y="747"/>
                  </a:cubicBezTo>
                  <a:cubicBezTo>
                    <a:pt x="49174" y="747"/>
                    <a:pt x="49029" y="948"/>
                    <a:pt x="48873" y="948"/>
                  </a:cubicBezTo>
                  <a:cubicBezTo>
                    <a:pt x="48827" y="948"/>
                    <a:pt x="48781" y="931"/>
                    <a:pt x="48733" y="887"/>
                  </a:cubicBezTo>
                  <a:cubicBezTo>
                    <a:pt x="48870" y="705"/>
                    <a:pt x="49349" y="568"/>
                    <a:pt x="49258" y="248"/>
                  </a:cubicBezTo>
                  <a:cubicBezTo>
                    <a:pt x="49235" y="174"/>
                    <a:pt x="49156" y="150"/>
                    <a:pt x="49050" y="150"/>
                  </a:cubicBezTo>
                  <a:cubicBezTo>
                    <a:pt x="48874" y="150"/>
                    <a:pt x="48621" y="215"/>
                    <a:pt x="48425" y="215"/>
                  </a:cubicBezTo>
                  <a:cubicBezTo>
                    <a:pt x="48379" y="215"/>
                    <a:pt x="48337" y="211"/>
                    <a:pt x="48299" y="203"/>
                  </a:cubicBezTo>
                  <a:cubicBezTo>
                    <a:pt x="48046" y="124"/>
                    <a:pt x="47892" y="1"/>
                    <a:pt x="4769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1233875" y="1842900"/>
              <a:ext cx="50150" cy="27325"/>
            </a:xfrm>
            <a:custGeom>
              <a:rect b="b" l="l" r="r" t="t"/>
              <a:pathLst>
                <a:path extrusionOk="0" h="1093" w="2006">
                  <a:moveTo>
                    <a:pt x="894" y="0"/>
                  </a:moveTo>
                  <a:cubicBezTo>
                    <a:pt x="759" y="0"/>
                    <a:pt x="623" y="78"/>
                    <a:pt x="548" y="172"/>
                  </a:cubicBezTo>
                  <a:cubicBezTo>
                    <a:pt x="457" y="263"/>
                    <a:pt x="434" y="332"/>
                    <a:pt x="365" y="423"/>
                  </a:cubicBezTo>
                  <a:cubicBezTo>
                    <a:pt x="320" y="514"/>
                    <a:pt x="251" y="560"/>
                    <a:pt x="206" y="628"/>
                  </a:cubicBezTo>
                  <a:cubicBezTo>
                    <a:pt x="91" y="765"/>
                    <a:pt x="0" y="1016"/>
                    <a:pt x="251" y="1016"/>
                  </a:cubicBezTo>
                  <a:cubicBezTo>
                    <a:pt x="479" y="994"/>
                    <a:pt x="525" y="743"/>
                    <a:pt x="616" y="560"/>
                  </a:cubicBezTo>
                  <a:cubicBezTo>
                    <a:pt x="708" y="400"/>
                    <a:pt x="868" y="423"/>
                    <a:pt x="1004" y="354"/>
                  </a:cubicBezTo>
                  <a:cubicBezTo>
                    <a:pt x="1058" y="331"/>
                    <a:pt x="1114" y="319"/>
                    <a:pt x="1170" y="319"/>
                  </a:cubicBezTo>
                  <a:cubicBezTo>
                    <a:pt x="1330" y="319"/>
                    <a:pt x="1490" y="413"/>
                    <a:pt x="1575" y="583"/>
                  </a:cubicBezTo>
                  <a:cubicBezTo>
                    <a:pt x="1598" y="628"/>
                    <a:pt x="1598" y="697"/>
                    <a:pt x="1621" y="743"/>
                  </a:cubicBezTo>
                  <a:cubicBezTo>
                    <a:pt x="1644" y="765"/>
                    <a:pt x="1644" y="765"/>
                    <a:pt x="1689" y="788"/>
                  </a:cubicBezTo>
                  <a:cubicBezTo>
                    <a:pt x="1781" y="879"/>
                    <a:pt x="1803" y="857"/>
                    <a:pt x="1781" y="1039"/>
                  </a:cubicBezTo>
                  <a:cubicBezTo>
                    <a:pt x="1781" y="1062"/>
                    <a:pt x="1781" y="1062"/>
                    <a:pt x="1781" y="1085"/>
                  </a:cubicBezTo>
                  <a:cubicBezTo>
                    <a:pt x="1799" y="1090"/>
                    <a:pt x="1815" y="1092"/>
                    <a:pt x="1829" y="1092"/>
                  </a:cubicBezTo>
                  <a:cubicBezTo>
                    <a:pt x="2006" y="1092"/>
                    <a:pt x="1846" y="713"/>
                    <a:pt x="1803" y="628"/>
                  </a:cubicBezTo>
                  <a:cubicBezTo>
                    <a:pt x="1712" y="469"/>
                    <a:pt x="1575" y="309"/>
                    <a:pt x="1393" y="240"/>
                  </a:cubicBezTo>
                  <a:cubicBezTo>
                    <a:pt x="1278" y="195"/>
                    <a:pt x="1256" y="195"/>
                    <a:pt x="1187" y="126"/>
                  </a:cubicBezTo>
                  <a:cubicBezTo>
                    <a:pt x="1119" y="81"/>
                    <a:pt x="1050" y="35"/>
                    <a:pt x="982" y="12"/>
                  </a:cubicBezTo>
                  <a:cubicBezTo>
                    <a:pt x="953" y="4"/>
                    <a:pt x="923" y="0"/>
                    <a:pt x="89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908025" y="2040475"/>
              <a:ext cx="22050" cy="18575"/>
            </a:xfrm>
            <a:custGeom>
              <a:rect b="b" l="l" r="r" t="t"/>
              <a:pathLst>
                <a:path extrusionOk="0" h="743" w="882">
                  <a:moveTo>
                    <a:pt x="758" y="1"/>
                  </a:moveTo>
                  <a:cubicBezTo>
                    <a:pt x="560" y="1"/>
                    <a:pt x="153" y="441"/>
                    <a:pt x="9" y="441"/>
                  </a:cubicBezTo>
                  <a:cubicBezTo>
                    <a:pt x="6" y="441"/>
                    <a:pt x="3" y="441"/>
                    <a:pt x="1" y="440"/>
                  </a:cubicBezTo>
                  <a:cubicBezTo>
                    <a:pt x="1" y="554"/>
                    <a:pt x="1" y="646"/>
                    <a:pt x="1" y="737"/>
                  </a:cubicBezTo>
                  <a:cubicBezTo>
                    <a:pt x="20" y="741"/>
                    <a:pt x="38" y="742"/>
                    <a:pt x="54" y="742"/>
                  </a:cubicBezTo>
                  <a:cubicBezTo>
                    <a:pt x="253" y="742"/>
                    <a:pt x="264" y="504"/>
                    <a:pt x="412" y="440"/>
                  </a:cubicBezTo>
                  <a:cubicBezTo>
                    <a:pt x="456" y="421"/>
                    <a:pt x="514" y="418"/>
                    <a:pt x="572" y="418"/>
                  </a:cubicBezTo>
                  <a:cubicBezTo>
                    <a:pt x="600" y="418"/>
                    <a:pt x="629" y="419"/>
                    <a:pt x="656" y="419"/>
                  </a:cubicBezTo>
                  <a:cubicBezTo>
                    <a:pt x="777" y="419"/>
                    <a:pt x="882" y="405"/>
                    <a:pt x="868" y="258"/>
                  </a:cubicBezTo>
                  <a:cubicBezTo>
                    <a:pt x="868" y="235"/>
                    <a:pt x="868" y="212"/>
                    <a:pt x="868" y="189"/>
                  </a:cubicBezTo>
                  <a:cubicBezTo>
                    <a:pt x="868" y="52"/>
                    <a:pt x="825" y="1"/>
                    <a:pt x="75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936000" y="2047825"/>
              <a:ext cx="6875" cy="8225"/>
            </a:xfrm>
            <a:custGeom>
              <a:rect b="b" l="l" r="r" t="t"/>
              <a:pathLst>
                <a:path extrusionOk="0" h="329" w="275">
                  <a:moveTo>
                    <a:pt x="104" y="0"/>
                  </a:moveTo>
                  <a:cubicBezTo>
                    <a:pt x="87" y="0"/>
                    <a:pt x="67" y="3"/>
                    <a:pt x="46" y="9"/>
                  </a:cubicBezTo>
                  <a:cubicBezTo>
                    <a:pt x="0" y="55"/>
                    <a:pt x="0" y="101"/>
                    <a:pt x="0" y="123"/>
                  </a:cubicBezTo>
                  <a:cubicBezTo>
                    <a:pt x="23" y="192"/>
                    <a:pt x="46" y="169"/>
                    <a:pt x="69" y="215"/>
                  </a:cubicBezTo>
                  <a:cubicBezTo>
                    <a:pt x="114" y="260"/>
                    <a:pt x="69" y="306"/>
                    <a:pt x="160" y="329"/>
                  </a:cubicBezTo>
                  <a:cubicBezTo>
                    <a:pt x="206" y="329"/>
                    <a:pt x="274" y="306"/>
                    <a:pt x="274" y="238"/>
                  </a:cubicBezTo>
                  <a:cubicBezTo>
                    <a:pt x="254" y="119"/>
                    <a:pt x="218" y="0"/>
                    <a:pt x="10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1746300" y="1690275"/>
              <a:ext cx="348100" cy="307325"/>
            </a:xfrm>
            <a:custGeom>
              <a:rect b="b" l="l" r="r" t="t"/>
              <a:pathLst>
                <a:path extrusionOk="0" h="12293" w="13924">
                  <a:moveTo>
                    <a:pt x="12377" y="1"/>
                  </a:moveTo>
                  <a:cubicBezTo>
                    <a:pt x="12292" y="1"/>
                    <a:pt x="12192" y="29"/>
                    <a:pt x="12075" y="91"/>
                  </a:cubicBezTo>
                  <a:cubicBezTo>
                    <a:pt x="11915" y="183"/>
                    <a:pt x="11847" y="365"/>
                    <a:pt x="11641" y="411"/>
                  </a:cubicBezTo>
                  <a:cubicBezTo>
                    <a:pt x="11590" y="428"/>
                    <a:pt x="11517" y="442"/>
                    <a:pt x="11447" y="442"/>
                  </a:cubicBezTo>
                  <a:cubicBezTo>
                    <a:pt x="11330" y="442"/>
                    <a:pt x="11225" y="403"/>
                    <a:pt x="11253" y="274"/>
                  </a:cubicBezTo>
                  <a:lnTo>
                    <a:pt x="11208" y="274"/>
                  </a:lnTo>
                  <a:cubicBezTo>
                    <a:pt x="10956" y="274"/>
                    <a:pt x="10705" y="548"/>
                    <a:pt x="10409" y="571"/>
                  </a:cubicBezTo>
                  <a:cubicBezTo>
                    <a:pt x="10135" y="593"/>
                    <a:pt x="9952" y="662"/>
                    <a:pt x="9701" y="753"/>
                  </a:cubicBezTo>
                  <a:cubicBezTo>
                    <a:pt x="9519" y="814"/>
                    <a:pt x="9333" y="832"/>
                    <a:pt x="9147" y="832"/>
                  </a:cubicBezTo>
                  <a:cubicBezTo>
                    <a:pt x="8885" y="832"/>
                    <a:pt x="8624" y="796"/>
                    <a:pt x="8374" y="796"/>
                  </a:cubicBezTo>
                  <a:cubicBezTo>
                    <a:pt x="8337" y="796"/>
                    <a:pt x="8300" y="797"/>
                    <a:pt x="8263" y="799"/>
                  </a:cubicBezTo>
                  <a:cubicBezTo>
                    <a:pt x="8080" y="799"/>
                    <a:pt x="7921" y="822"/>
                    <a:pt x="7761" y="913"/>
                  </a:cubicBezTo>
                  <a:cubicBezTo>
                    <a:pt x="7670" y="1004"/>
                    <a:pt x="7647" y="1118"/>
                    <a:pt x="7510" y="1164"/>
                  </a:cubicBezTo>
                  <a:cubicBezTo>
                    <a:pt x="7462" y="1176"/>
                    <a:pt x="7410" y="1180"/>
                    <a:pt x="7355" y="1180"/>
                  </a:cubicBezTo>
                  <a:cubicBezTo>
                    <a:pt x="7231" y="1180"/>
                    <a:pt x="7093" y="1159"/>
                    <a:pt x="6966" y="1159"/>
                  </a:cubicBezTo>
                  <a:cubicBezTo>
                    <a:pt x="6934" y="1159"/>
                    <a:pt x="6902" y="1161"/>
                    <a:pt x="6871" y="1164"/>
                  </a:cubicBezTo>
                  <a:cubicBezTo>
                    <a:pt x="6437" y="1164"/>
                    <a:pt x="6026" y="1164"/>
                    <a:pt x="5592" y="1073"/>
                  </a:cubicBezTo>
                  <a:cubicBezTo>
                    <a:pt x="5341" y="1027"/>
                    <a:pt x="5113" y="981"/>
                    <a:pt x="4839" y="981"/>
                  </a:cubicBezTo>
                  <a:cubicBezTo>
                    <a:pt x="4679" y="1004"/>
                    <a:pt x="4314" y="1141"/>
                    <a:pt x="4291" y="1301"/>
                  </a:cubicBezTo>
                  <a:cubicBezTo>
                    <a:pt x="3911" y="1301"/>
                    <a:pt x="3510" y="1271"/>
                    <a:pt x="3110" y="1271"/>
                  </a:cubicBezTo>
                  <a:cubicBezTo>
                    <a:pt x="2909" y="1271"/>
                    <a:pt x="2709" y="1278"/>
                    <a:pt x="2511" y="1301"/>
                  </a:cubicBezTo>
                  <a:cubicBezTo>
                    <a:pt x="2123" y="1324"/>
                    <a:pt x="1712" y="1392"/>
                    <a:pt x="1530" y="1780"/>
                  </a:cubicBezTo>
                  <a:cubicBezTo>
                    <a:pt x="1421" y="2041"/>
                    <a:pt x="1684" y="2446"/>
                    <a:pt x="1318" y="2446"/>
                  </a:cubicBezTo>
                  <a:cubicBezTo>
                    <a:pt x="1299" y="2446"/>
                    <a:pt x="1278" y="2444"/>
                    <a:pt x="1256" y="2442"/>
                  </a:cubicBezTo>
                  <a:cubicBezTo>
                    <a:pt x="1233" y="2511"/>
                    <a:pt x="1210" y="2602"/>
                    <a:pt x="1187" y="2693"/>
                  </a:cubicBezTo>
                  <a:cubicBezTo>
                    <a:pt x="1073" y="3218"/>
                    <a:pt x="1096" y="4063"/>
                    <a:pt x="1256" y="4474"/>
                  </a:cubicBezTo>
                  <a:cubicBezTo>
                    <a:pt x="1530" y="5181"/>
                    <a:pt x="1963" y="5775"/>
                    <a:pt x="1667" y="6619"/>
                  </a:cubicBezTo>
                  <a:cubicBezTo>
                    <a:pt x="1520" y="6651"/>
                    <a:pt x="1364" y="6660"/>
                    <a:pt x="1205" y="6660"/>
                  </a:cubicBezTo>
                  <a:cubicBezTo>
                    <a:pt x="1013" y="6660"/>
                    <a:pt x="816" y="6647"/>
                    <a:pt x="623" y="6647"/>
                  </a:cubicBezTo>
                  <a:cubicBezTo>
                    <a:pt x="405" y="6647"/>
                    <a:pt x="193" y="6663"/>
                    <a:pt x="0" y="6733"/>
                  </a:cubicBezTo>
                  <a:cubicBezTo>
                    <a:pt x="480" y="7350"/>
                    <a:pt x="708" y="8012"/>
                    <a:pt x="1415" y="8377"/>
                  </a:cubicBezTo>
                  <a:cubicBezTo>
                    <a:pt x="1781" y="8559"/>
                    <a:pt x="1918" y="8605"/>
                    <a:pt x="2146" y="8902"/>
                  </a:cubicBezTo>
                  <a:cubicBezTo>
                    <a:pt x="2328" y="9176"/>
                    <a:pt x="2511" y="9792"/>
                    <a:pt x="2648" y="10020"/>
                  </a:cubicBezTo>
                  <a:cubicBezTo>
                    <a:pt x="2762" y="10226"/>
                    <a:pt x="2831" y="10408"/>
                    <a:pt x="2922" y="10614"/>
                  </a:cubicBezTo>
                  <a:cubicBezTo>
                    <a:pt x="3082" y="11070"/>
                    <a:pt x="3287" y="11390"/>
                    <a:pt x="3538" y="11778"/>
                  </a:cubicBezTo>
                  <a:cubicBezTo>
                    <a:pt x="3630" y="11892"/>
                    <a:pt x="3721" y="12097"/>
                    <a:pt x="3835" y="12189"/>
                  </a:cubicBezTo>
                  <a:cubicBezTo>
                    <a:pt x="3881" y="12234"/>
                    <a:pt x="3926" y="12257"/>
                    <a:pt x="3972" y="12280"/>
                  </a:cubicBezTo>
                  <a:cubicBezTo>
                    <a:pt x="4001" y="12288"/>
                    <a:pt x="4037" y="12292"/>
                    <a:pt x="4078" y="12292"/>
                  </a:cubicBezTo>
                  <a:cubicBezTo>
                    <a:pt x="4258" y="12292"/>
                    <a:pt x="4522" y="12218"/>
                    <a:pt x="4634" y="12143"/>
                  </a:cubicBezTo>
                  <a:cubicBezTo>
                    <a:pt x="4885" y="11960"/>
                    <a:pt x="4725" y="11801"/>
                    <a:pt x="4794" y="11550"/>
                  </a:cubicBezTo>
                  <a:cubicBezTo>
                    <a:pt x="4839" y="11390"/>
                    <a:pt x="4999" y="11298"/>
                    <a:pt x="5022" y="11116"/>
                  </a:cubicBezTo>
                  <a:cubicBezTo>
                    <a:pt x="5045" y="10956"/>
                    <a:pt x="4908" y="10773"/>
                    <a:pt x="4953" y="10591"/>
                  </a:cubicBezTo>
                  <a:cubicBezTo>
                    <a:pt x="4976" y="10500"/>
                    <a:pt x="5068" y="10317"/>
                    <a:pt x="5113" y="10248"/>
                  </a:cubicBezTo>
                  <a:cubicBezTo>
                    <a:pt x="5220" y="10035"/>
                    <a:pt x="5381" y="9985"/>
                    <a:pt x="5565" y="9985"/>
                  </a:cubicBezTo>
                  <a:cubicBezTo>
                    <a:pt x="5696" y="9985"/>
                    <a:pt x="5838" y="10011"/>
                    <a:pt x="5981" y="10020"/>
                  </a:cubicBezTo>
                  <a:cubicBezTo>
                    <a:pt x="6391" y="10066"/>
                    <a:pt x="6825" y="10089"/>
                    <a:pt x="7213" y="10203"/>
                  </a:cubicBezTo>
                  <a:cubicBezTo>
                    <a:pt x="7555" y="10294"/>
                    <a:pt x="7875" y="10431"/>
                    <a:pt x="8217" y="10477"/>
                  </a:cubicBezTo>
                  <a:cubicBezTo>
                    <a:pt x="8303" y="10488"/>
                    <a:pt x="8389" y="10492"/>
                    <a:pt x="8474" y="10492"/>
                  </a:cubicBezTo>
                  <a:cubicBezTo>
                    <a:pt x="8731" y="10492"/>
                    <a:pt x="8988" y="10454"/>
                    <a:pt x="9245" y="10454"/>
                  </a:cubicBezTo>
                  <a:cubicBezTo>
                    <a:pt x="9299" y="10454"/>
                    <a:pt x="9358" y="10450"/>
                    <a:pt x="9417" y="10450"/>
                  </a:cubicBezTo>
                  <a:cubicBezTo>
                    <a:pt x="9506" y="10450"/>
                    <a:pt x="9596" y="10458"/>
                    <a:pt x="9678" y="10500"/>
                  </a:cubicBezTo>
                  <a:cubicBezTo>
                    <a:pt x="9815" y="10591"/>
                    <a:pt x="9815" y="10751"/>
                    <a:pt x="10021" y="10773"/>
                  </a:cubicBezTo>
                  <a:cubicBezTo>
                    <a:pt x="10053" y="10781"/>
                    <a:pt x="10087" y="10784"/>
                    <a:pt x="10122" y="10784"/>
                  </a:cubicBezTo>
                  <a:cubicBezTo>
                    <a:pt x="10402" y="10784"/>
                    <a:pt x="10738" y="10563"/>
                    <a:pt x="11002" y="10522"/>
                  </a:cubicBezTo>
                  <a:cubicBezTo>
                    <a:pt x="11097" y="10502"/>
                    <a:pt x="11194" y="10494"/>
                    <a:pt x="11290" y="10494"/>
                  </a:cubicBezTo>
                  <a:cubicBezTo>
                    <a:pt x="11696" y="10494"/>
                    <a:pt x="12112" y="10639"/>
                    <a:pt x="12505" y="10639"/>
                  </a:cubicBezTo>
                  <a:cubicBezTo>
                    <a:pt x="12647" y="10639"/>
                    <a:pt x="12785" y="10620"/>
                    <a:pt x="12919" y="10568"/>
                  </a:cubicBezTo>
                  <a:cubicBezTo>
                    <a:pt x="13149" y="10480"/>
                    <a:pt x="13393" y="10446"/>
                    <a:pt x="13640" y="10446"/>
                  </a:cubicBezTo>
                  <a:cubicBezTo>
                    <a:pt x="13712" y="10446"/>
                    <a:pt x="13783" y="10449"/>
                    <a:pt x="13855" y="10454"/>
                  </a:cubicBezTo>
                  <a:cubicBezTo>
                    <a:pt x="13878" y="10340"/>
                    <a:pt x="13901" y="10226"/>
                    <a:pt x="13901" y="10112"/>
                  </a:cubicBezTo>
                  <a:cubicBezTo>
                    <a:pt x="13901" y="9860"/>
                    <a:pt x="13924" y="9518"/>
                    <a:pt x="13673" y="9381"/>
                  </a:cubicBezTo>
                  <a:cubicBezTo>
                    <a:pt x="13513" y="9290"/>
                    <a:pt x="13307" y="9313"/>
                    <a:pt x="13148" y="9244"/>
                  </a:cubicBezTo>
                  <a:cubicBezTo>
                    <a:pt x="12714" y="9107"/>
                    <a:pt x="12805" y="8810"/>
                    <a:pt x="12805" y="8422"/>
                  </a:cubicBezTo>
                  <a:cubicBezTo>
                    <a:pt x="12805" y="8308"/>
                    <a:pt x="12828" y="8149"/>
                    <a:pt x="12805" y="8057"/>
                  </a:cubicBezTo>
                  <a:cubicBezTo>
                    <a:pt x="12737" y="7897"/>
                    <a:pt x="12577" y="7829"/>
                    <a:pt x="12509" y="7692"/>
                  </a:cubicBezTo>
                  <a:cubicBezTo>
                    <a:pt x="12235" y="7304"/>
                    <a:pt x="12303" y="6528"/>
                    <a:pt x="12463" y="6094"/>
                  </a:cubicBezTo>
                  <a:cubicBezTo>
                    <a:pt x="12623" y="5592"/>
                    <a:pt x="13011" y="5158"/>
                    <a:pt x="13056" y="4611"/>
                  </a:cubicBezTo>
                  <a:cubicBezTo>
                    <a:pt x="13056" y="4337"/>
                    <a:pt x="12988" y="4040"/>
                    <a:pt x="13102" y="3789"/>
                  </a:cubicBezTo>
                  <a:cubicBezTo>
                    <a:pt x="13193" y="3561"/>
                    <a:pt x="13399" y="3287"/>
                    <a:pt x="13559" y="3036"/>
                  </a:cubicBezTo>
                  <a:cubicBezTo>
                    <a:pt x="13444" y="2762"/>
                    <a:pt x="13536" y="2214"/>
                    <a:pt x="13307" y="2077"/>
                  </a:cubicBezTo>
                  <a:cubicBezTo>
                    <a:pt x="13280" y="2065"/>
                    <a:pt x="13252" y="2060"/>
                    <a:pt x="13223" y="2060"/>
                  </a:cubicBezTo>
                  <a:cubicBezTo>
                    <a:pt x="13087" y="2060"/>
                    <a:pt x="12949" y="2176"/>
                    <a:pt x="12874" y="2214"/>
                  </a:cubicBezTo>
                  <a:cubicBezTo>
                    <a:pt x="12803" y="2249"/>
                    <a:pt x="12754" y="2265"/>
                    <a:pt x="12716" y="2265"/>
                  </a:cubicBezTo>
                  <a:cubicBezTo>
                    <a:pt x="12632" y="2265"/>
                    <a:pt x="12603" y="2187"/>
                    <a:pt x="12509" y="2077"/>
                  </a:cubicBezTo>
                  <a:cubicBezTo>
                    <a:pt x="12349" y="1917"/>
                    <a:pt x="12257" y="2009"/>
                    <a:pt x="12075" y="1894"/>
                  </a:cubicBezTo>
                  <a:cubicBezTo>
                    <a:pt x="11938" y="1780"/>
                    <a:pt x="11961" y="1621"/>
                    <a:pt x="12052" y="1461"/>
                  </a:cubicBezTo>
                  <a:cubicBezTo>
                    <a:pt x="12235" y="1232"/>
                    <a:pt x="12600" y="1210"/>
                    <a:pt x="12805" y="981"/>
                  </a:cubicBezTo>
                  <a:cubicBezTo>
                    <a:pt x="13011" y="776"/>
                    <a:pt x="12782" y="639"/>
                    <a:pt x="12737" y="411"/>
                  </a:cubicBezTo>
                  <a:cubicBezTo>
                    <a:pt x="12689" y="156"/>
                    <a:pt x="12574" y="1"/>
                    <a:pt x="1237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2052150" y="1616650"/>
              <a:ext cx="551825" cy="413725"/>
            </a:xfrm>
            <a:custGeom>
              <a:rect b="b" l="l" r="r" t="t"/>
              <a:pathLst>
                <a:path extrusionOk="0" h="16549" w="22073">
                  <a:moveTo>
                    <a:pt x="11596" y="0"/>
                  </a:moveTo>
                  <a:cubicBezTo>
                    <a:pt x="11368" y="0"/>
                    <a:pt x="11117" y="92"/>
                    <a:pt x="10888" y="137"/>
                  </a:cubicBezTo>
                  <a:cubicBezTo>
                    <a:pt x="10660" y="160"/>
                    <a:pt x="10477" y="160"/>
                    <a:pt x="10249" y="206"/>
                  </a:cubicBezTo>
                  <a:cubicBezTo>
                    <a:pt x="10077" y="249"/>
                    <a:pt x="9905" y="413"/>
                    <a:pt x="9714" y="413"/>
                  </a:cubicBezTo>
                  <a:cubicBezTo>
                    <a:pt x="9702" y="413"/>
                    <a:pt x="9691" y="413"/>
                    <a:pt x="9679" y="411"/>
                  </a:cubicBezTo>
                  <a:cubicBezTo>
                    <a:pt x="9679" y="434"/>
                    <a:pt x="9656" y="457"/>
                    <a:pt x="9656" y="480"/>
                  </a:cubicBezTo>
                  <a:cubicBezTo>
                    <a:pt x="9610" y="594"/>
                    <a:pt x="9679" y="754"/>
                    <a:pt x="9724" y="845"/>
                  </a:cubicBezTo>
                  <a:cubicBezTo>
                    <a:pt x="9816" y="959"/>
                    <a:pt x="9884" y="959"/>
                    <a:pt x="9930" y="1073"/>
                  </a:cubicBezTo>
                  <a:cubicBezTo>
                    <a:pt x="9952" y="1142"/>
                    <a:pt x="9952" y="1370"/>
                    <a:pt x="9884" y="1438"/>
                  </a:cubicBezTo>
                  <a:cubicBezTo>
                    <a:pt x="9879" y="1443"/>
                    <a:pt x="9872" y="1445"/>
                    <a:pt x="9864" y="1445"/>
                  </a:cubicBezTo>
                  <a:cubicBezTo>
                    <a:pt x="9842" y="1445"/>
                    <a:pt x="9809" y="1432"/>
                    <a:pt x="9778" y="1432"/>
                  </a:cubicBezTo>
                  <a:cubicBezTo>
                    <a:pt x="9767" y="1432"/>
                    <a:pt x="9757" y="1434"/>
                    <a:pt x="9747" y="1438"/>
                  </a:cubicBezTo>
                  <a:cubicBezTo>
                    <a:pt x="9564" y="1598"/>
                    <a:pt x="9656" y="1644"/>
                    <a:pt x="9679" y="1895"/>
                  </a:cubicBezTo>
                  <a:cubicBezTo>
                    <a:pt x="9701" y="2100"/>
                    <a:pt x="9564" y="2169"/>
                    <a:pt x="9542" y="2397"/>
                  </a:cubicBezTo>
                  <a:cubicBezTo>
                    <a:pt x="9519" y="2557"/>
                    <a:pt x="9610" y="2922"/>
                    <a:pt x="9473" y="2991"/>
                  </a:cubicBezTo>
                  <a:cubicBezTo>
                    <a:pt x="9447" y="3005"/>
                    <a:pt x="9420" y="3012"/>
                    <a:pt x="9393" y="3012"/>
                  </a:cubicBezTo>
                  <a:cubicBezTo>
                    <a:pt x="9251" y="3012"/>
                    <a:pt x="9097" y="2839"/>
                    <a:pt x="9039" y="2762"/>
                  </a:cubicBezTo>
                  <a:cubicBezTo>
                    <a:pt x="8857" y="2488"/>
                    <a:pt x="8629" y="2329"/>
                    <a:pt x="8309" y="2215"/>
                  </a:cubicBezTo>
                  <a:cubicBezTo>
                    <a:pt x="8228" y="2183"/>
                    <a:pt x="8168" y="2169"/>
                    <a:pt x="8122" y="2169"/>
                  </a:cubicBezTo>
                  <a:cubicBezTo>
                    <a:pt x="7931" y="2169"/>
                    <a:pt x="7972" y="2401"/>
                    <a:pt x="7807" y="2603"/>
                  </a:cubicBezTo>
                  <a:cubicBezTo>
                    <a:pt x="7711" y="2711"/>
                    <a:pt x="7627" y="2769"/>
                    <a:pt x="7546" y="2769"/>
                  </a:cubicBezTo>
                  <a:cubicBezTo>
                    <a:pt x="7473" y="2769"/>
                    <a:pt x="7403" y="2722"/>
                    <a:pt x="7328" y="2625"/>
                  </a:cubicBezTo>
                  <a:cubicBezTo>
                    <a:pt x="7259" y="2511"/>
                    <a:pt x="7236" y="2329"/>
                    <a:pt x="7076" y="2306"/>
                  </a:cubicBezTo>
                  <a:cubicBezTo>
                    <a:pt x="7045" y="2299"/>
                    <a:pt x="7020" y="2296"/>
                    <a:pt x="6998" y="2296"/>
                  </a:cubicBezTo>
                  <a:cubicBezTo>
                    <a:pt x="6877" y="2296"/>
                    <a:pt x="6894" y="2398"/>
                    <a:pt x="6894" y="2534"/>
                  </a:cubicBezTo>
                  <a:cubicBezTo>
                    <a:pt x="6894" y="2762"/>
                    <a:pt x="6871" y="2922"/>
                    <a:pt x="6757" y="3128"/>
                  </a:cubicBezTo>
                  <a:cubicBezTo>
                    <a:pt x="6666" y="3356"/>
                    <a:pt x="6620" y="3447"/>
                    <a:pt x="6711" y="3721"/>
                  </a:cubicBezTo>
                  <a:cubicBezTo>
                    <a:pt x="6757" y="3881"/>
                    <a:pt x="6825" y="3995"/>
                    <a:pt x="6962" y="4109"/>
                  </a:cubicBezTo>
                  <a:cubicBezTo>
                    <a:pt x="7031" y="4177"/>
                    <a:pt x="7122" y="4223"/>
                    <a:pt x="7168" y="4337"/>
                  </a:cubicBezTo>
                  <a:cubicBezTo>
                    <a:pt x="7373" y="4976"/>
                    <a:pt x="6666" y="4954"/>
                    <a:pt x="6323" y="5205"/>
                  </a:cubicBezTo>
                  <a:cubicBezTo>
                    <a:pt x="5978" y="5420"/>
                    <a:pt x="6041" y="5941"/>
                    <a:pt x="5588" y="5941"/>
                  </a:cubicBezTo>
                  <a:cubicBezTo>
                    <a:pt x="5561" y="5941"/>
                    <a:pt x="5532" y="5939"/>
                    <a:pt x="5502" y="5935"/>
                  </a:cubicBezTo>
                  <a:cubicBezTo>
                    <a:pt x="5273" y="5912"/>
                    <a:pt x="5114" y="5752"/>
                    <a:pt x="4908" y="5661"/>
                  </a:cubicBezTo>
                  <a:cubicBezTo>
                    <a:pt x="4851" y="5636"/>
                    <a:pt x="4799" y="5626"/>
                    <a:pt x="4750" y="5626"/>
                  </a:cubicBezTo>
                  <a:cubicBezTo>
                    <a:pt x="4621" y="5626"/>
                    <a:pt x="4509" y="5690"/>
                    <a:pt x="4360" y="5707"/>
                  </a:cubicBezTo>
                  <a:cubicBezTo>
                    <a:pt x="4330" y="5711"/>
                    <a:pt x="4300" y="5712"/>
                    <a:pt x="4270" y="5712"/>
                  </a:cubicBezTo>
                  <a:cubicBezTo>
                    <a:pt x="3964" y="5712"/>
                    <a:pt x="3717" y="5523"/>
                    <a:pt x="3423" y="5523"/>
                  </a:cubicBezTo>
                  <a:cubicBezTo>
                    <a:pt x="3409" y="5523"/>
                    <a:pt x="3394" y="5523"/>
                    <a:pt x="3379" y="5524"/>
                  </a:cubicBezTo>
                  <a:cubicBezTo>
                    <a:pt x="2945" y="5570"/>
                    <a:pt x="3310" y="5707"/>
                    <a:pt x="3356" y="5935"/>
                  </a:cubicBezTo>
                  <a:cubicBezTo>
                    <a:pt x="3402" y="6209"/>
                    <a:pt x="3082" y="6232"/>
                    <a:pt x="2877" y="6277"/>
                  </a:cubicBezTo>
                  <a:cubicBezTo>
                    <a:pt x="2748" y="6316"/>
                    <a:pt x="2627" y="6362"/>
                    <a:pt x="2517" y="6362"/>
                  </a:cubicBezTo>
                  <a:cubicBezTo>
                    <a:pt x="2431" y="6362"/>
                    <a:pt x="2353" y="6334"/>
                    <a:pt x="2283" y="6255"/>
                  </a:cubicBezTo>
                  <a:cubicBezTo>
                    <a:pt x="2146" y="6118"/>
                    <a:pt x="2101" y="5867"/>
                    <a:pt x="1941" y="5752"/>
                  </a:cubicBezTo>
                  <a:cubicBezTo>
                    <a:pt x="1890" y="5719"/>
                    <a:pt x="1852" y="5704"/>
                    <a:pt x="1822" y="5704"/>
                  </a:cubicBezTo>
                  <a:cubicBezTo>
                    <a:pt x="1733" y="5704"/>
                    <a:pt x="1724" y="5838"/>
                    <a:pt x="1690" y="5958"/>
                  </a:cubicBezTo>
                  <a:cubicBezTo>
                    <a:pt x="1649" y="6067"/>
                    <a:pt x="1592" y="6144"/>
                    <a:pt x="1518" y="6144"/>
                  </a:cubicBezTo>
                  <a:cubicBezTo>
                    <a:pt x="1468" y="6144"/>
                    <a:pt x="1412" y="6109"/>
                    <a:pt x="1347" y="6026"/>
                  </a:cubicBezTo>
                  <a:cubicBezTo>
                    <a:pt x="1325" y="6026"/>
                    <a:pt x="1325" y="5981"/>
                    <a:pt x="1325" y="5981"/>
                  </a:cubicBezTo>
                  <a:cubicBezTo>
                    <a:pt x="1165" y="6232"/>
                    <a:pt x="959" y="6506"/>
                    <a:pt x="868" y="6734"/>
                  </a:cubicBezTo>
                  <a:cubicBezTo>
                    <a:pt x="754" y="6985"/>
                    <a:pt x="822" y="7282"/>
                    <a:pt x="822" y="7556"/>
                  </a:cubicBezTo>
                  <a:cubicBezTo>
                    <a:pt x="777" y="8103"/>
                    <a:pt x="389" y="8537"/>
                    <a:pt x="229" y="9039"/>
                  </a:cubicBezTo>
                  <a:cubicBezTo>
                    <a:pt x="69" y="9473"/>
                    <a:pt x="1" y="10249"/>
                    <a:pt x="275" y="10637"/>
                  </a:cubicBezTo>
                  <a:cubicBezTo>
                    <a:pt x="343" y="10774"/>
                    <a:pt x="503" y="10842"/>
                    <a:pt x="571" y="11002"/>
                  </a:cubicBezTo>
                  <a:cubicBezTo>
                    <a:pt x="594" y="11094"/>
                    <a:pt x="571" y="11253"/>
                    <a:pt x="571" y="11367"/>
                  </a:cubicBezTo>
                  <a:cubicBezTo>
                    <a:pt x="571" y="11755"/>
                    <a:pt x="480" y="12052"/>
                    <a:pt x="914" y="12189"/>
                  </a:cubicBezTo>
                  <a:cubicBezTo>
                    <a:pt x="1073" y="12258"/>
                    <a:pt x="1279" y="12235"/>
                    <a:pt x="1439" y="12326"/>
                  </a:cubicBezTo>
                  <a:cubicBezTo>
                    <a:pt x="1690" y="12463"/>
                    <a:pt x="1667" y="12805"/>
                    <a:pt x="1667" y="13057"/>
                  </a:cubicBezTo>
                  <a:cubicBezTo>
                    <a:pt x="1667" y="13171"/>
                    <a:pt x="1644" y="13285"/>
                    <a:pt x="1621" y="13399"/>
                  </a:cubicBezTo>
                  <a:cubicBezTo>
                    <a:pt x="2032" y="13422"/>
                    <a:pt x="2420" y="13513"/>
                    <a:pt x="2808" y="13604"/>
                  </a:cubicBezTo>
                  <a:cubicBezTo>
                    <a:pt x="3173" y="13707"/>
                    <a:pt x="3533" y="13764"/>
                    <a:pt x="3890" y="13764"/>
                  </a:cubicBezTo>
                  <a:cubicBezTo>
                    <a:pt x="4246" y="13764"/>
                    <a:pt x="4600" y="13707"/>
                    <a:pt x="4954" y="13582"/>
                  </a:cubicBezTo>
                  <a:cubicBezTo>
                    <a:pt x="5273" y="13490"/>
                    <a:pt x="5502" y="13353"/>
                    <a:pt x="5867" y="13353"/>
                  </a:cubicBezTo>
                  <a:cubicBezTo>
                    <a:pt x="6255" y="13353"/>
                    <a:pt x="6620" y="13353"/>
                    <a:pt x="6985" y="13467"/>
                  </a:cubicBezTo>
                  <a:cubicBezTo>
                    <a:pt x="7465" y="13582"/>
                    <a:pt x="7944" y="13764"/>
                    <a:pt x="8400" y="13924"/>
                  </a:cubicBezTo>
                  <a:cubicBezTo>
                    <a:pt x="8743" y="14038"/>
                    <a:pt x="9131" y="14335"/>
                    <a:pt x="9473" y="14335"/>
                  </a:cubicBezTo>
                  <a:cubicBezTo>
                    <a:pt x="9930" y="14335"/>
                    <a:pt x="10318" y="14198"/>
                    <a:pt x="10774" y="14152"/>
                  </a:cubicBezTo>
                  <a:cubicBezTo>
                    <a:pt x="11254" y="14106"/>
                    <a:pt x="11756" y="14175"/>
                    <a:pt x="12189" y="14038"/>
                  </a:cubicBezTo>
                  <a:cubicBezTo>
                    <a:pt x="12525" y="13939"/>
                    <a:pt x="12741" y="13824"/>
                    <a:pt x="13059" y="13824"/>
                  </a:cubicBezTo>
                  <a:cubicBezTo>
                    <a:pt x="13109" y="13824"/>
                    <a:pt x="13161" y="13826"/>
                    <a:pt x="13217" y="13833"/>
                  </a:cubicBezTo>
                  <a:cubicBezTo>
                    <a:pt x="13450" y="13864"/>
                    <a:pt x="13663" y="13938"/>
                    <a:pt x="13891" y="13938"/>
                  </a:cubicBezTo>
                  <a:cubicBezTo>
                    <a:pt x="13996" y="13938"/>
                    <a:pt x="14105" y="13922"/>
                    <a:pt x="14221" y="13878"/>
                  </a:cubicBezTo>
                  <a:cubicBezTo>
                    <a:pt x="14444" y="13808"/>
                    <a:pt x="14583" y="13755"/>
                    <a:pt x="14720" y="13755"/>
                  </a:cubicBezTo>
                  <a:cubicBezTo>
                    <a:pt x="14851" y="13755"/>
                    <a:pt x="14980" y="13802"/>
                    <a:pt x="15179" y="13924"/>
                  </a:cubicBezTo>
                  <a:cubicBezTo>
                    <a:pt x="15613" y="14175"/>
                    <a:pt x="15933" y="14266"/>
                    <a:pt x="16435" y="14266"/>
                  </a:cubicBezTo>
                  <a:cubicBezTo>
                    <a:pt x="17211" y="14289"/>
                    <a:pt x="17964" y="15042"/>
                    <a:pt x="18580" y="15499"/>
                  </a:cubicBezTo>
                  <a:cubicBezTo>
                    <a:pt x="18900" y="15750"/>
                    <a:pt x="19197" y="16001"/>
                    <a:pt x="19539" y="16229"/>
                  </a:cubicBezTo>
                  <a:cubicBezTo>
                    <a:pt x="19767" y="16389"/>
                    <a:pt x="19950" y="16480"/>
                    <a:pt x="20224" y="16503"/>
                  </a:cubicBezTo>
                  <a:cubicBezTo>
                    <a:pt x="20288" y="16503"/>
                    <a:pt x="20359" y="16499"/>
                    <a:pt x="20432" y="16499"/>
                  </a:cubicBezTo>
                  <a:cubicBezTo>
                    <a:pt x="20541" y="16499"/>
                    <a:pt x="20653" y="16508"/>
                    <a:pt x="20749" y="16549"/>
                  </a:cubicBezTo>
                  <a:cubicBezTo>
                    <a:pt x="20795" y="16457"/>
                    <a:pt x="20840" y="16343"/>
                    <a:pt x="20886" y="16252"/>
                  </a:cubicBezTo>
                  <a:cubicBezTo>
                    <a:pt x="21160" y="15590"/>
                    <a:pt x="21502" y="14951"/>
                    <a:pt x="21730" y="14266"/>
                  </a:cubicBezTo>
                  <a:cubicBezTo>
                    <a:pt x="21844" y="13833"/>
                    <a:pt x="22073" y="13353"/>
                    <a:pt x="21799" y="12920"/>
                  </a:cubicBezTo>
                  <a:cubicBezTo>
                    <a:pt x="21525" y="12463"/>
                    <a:pt x="20772" y="12280"/>
                    <a:pt x="20406" y="11847"/>
                  </a:cubicBezTo>
                  <a:cubicBezTo>
                    <a:pt x="20110" y="11527"/>
                    <a:pt x="20475" y="11094"/>
                    <a:pt x="20543" y="10706"/>
                  </a:cubicBezTo>
                  <a:cubicBezTo>
                    <a:pt x="20635" y="10181"/>
                    <a:pt x="20201" y="10181"/>
                    <a:pt x="19973" y="9838"/>
                  </a:cubicBezTo>
                  <a:cubicBezTo>
                    <a:pt x="19790" y="9587"/>
                    <a:pt x="19699" y="9153"/>
                    <a:pt x="19585" y="8857"/>
                  </a:cubicBezTo>
                  <a:cubicBezTo>
                    <a:pt x="19425" y="8446"/>
                    <a:pt x="19585" y="8103"/>
                    <a:pt x="19676" y="7715"/>
                  </a:cubicBezTo>
                  <a:cubicBezTo>
                    <a:pt x="19813" y="6985"/>
                    <a:pt x="19242" y="6300"/>
                    <a:pt x="18672" y="5889"/>
                  </a:cubicBezTo>
                  <a:cubicBezTo>
                    <a:pt x="18580" y="5821"/>
                    <a:pt x="18375" y="5775"/>
                    <a:pt x="18307" y="5684"/>
                  </a:cubicBezTo>
                  <a:cubicBezTo>
                    <a:pt x="18215" y="5593"/>
                    <a:pt x="18192" y="5091"/>
                    <a:pt x="18261" y="4999"/>
                  </a:cubicBezTo>
                  <a:cubicBezTo>
                    <a:pt x="18421" y="4771"/>
                    <a:pt x="18923" y="4817"/>
                    <a:pt x="19151" y="4702"/>
                  </a:cubicBezTo>
                  <a:cubicBezTo>
                    <a:pt x="19608" y="4451"/>
                    <a:pt x="19060" y="4292"/>
                    <a:pt x="18968" y="3995"/>
                  </a:cubicBezTo>
                  <a:cubicBezTo>
                    <a:pt x="18786" y="3493"/>
                    <a:pt x="19288" y="3470"/>
                    <a:pt x="19676" y="3447"/>
                  </a:cubicBezTo>
                  <a:cubicBezTo>
                    <a:pt x="20041" y="3424"/>
                    <a:pt x="20429" y="3082"/>
                    <a:pt x="20178" y="2694"/>
                  </a:cubicBezTo>
                  <a:cubicBezTo>
                    <a:pt x="19973" y="2397"/>
                    <a:pt x="19493" y="2078"/>
                    <a:pt x="19425" y="1690"/>
                  </a:cubicBezTo>
                  <a:cubicBezTo>
                    <a:pt x="19402" y="1347"/>
                    <a:pt x="19790" y="1279"/>
                    <a:pt x="20110" y="1256"/>
                  </a:cubicBezTo>
                  <a:cubicBezTo>
                    <a:pt x="20028" y="1084"/>
                    <a:pt x="19872" y="1029"/>
                    <a:pt x="19690" y="1029"/>
                  </a:cubicBezTo>
                  <a:cubicBezTo>
                    <a:pt x="19379" y="1029"/>
                    <a:pt x="18992" y="1188"/>
                    <a:pt x="18768" y="1188"/>
                  </a:cubicBezTo>
                  <a:cubicBezTo>
                    <a:pt x="18758" y="1188"/>
                    <a:pt x="18749" y="1188"/>
                    <a:pt x="18740" y="1187"/>
                  </a:cubicBezTo>
                  <a:cubicBezTo>
                    <a:pt x="18558" y="1165"/>
                    <a:pt x="18421" y="1096"/>
                    <a:pt x="18238" y="1073"/>
                  </a:cubicBezTo>
                  <a:cubicBezTo>
                    <a:pt x="18010" y="1073"/>
                    <a:pt x="17850" y="1073"/>
                    <a:pt x="17645" y="1165"/>
                  </a:cubicBezTo>
                  <a:cubicBezTo>
                    <a:pt x="17471" y="1242"/>
                    <a:pt x="17331" y="1335"/>
                    <a:pt x="17140" y="1335"/>
                  </a:cubicBezTo>
                  <a:cubicBezTo>
                    <a:pt x="17105" y="1335"/>
                    <a:pt x="17068" y="1332"/>
                    <a:pt x="17028" y="1324"/>
                  </a:cubicBezTo>
                  <a:cubicBezTo>
                    <a:pt x="16777" y="1302"/>
                    <a:pt x="16503" y="1233"/>
                    <a:pt x="16229" y="1187"/>
                  </a:cubicBezTo>
                  <a:cubicBezTo>
                    <a:pt x="16146" y="1154"/>
                    <a:pt x="16062" y="1133"/>
                    <a:pt x="15979" y="1133"/>
                  </a:cubicBezTo>
                  <a:cubicBezTo>
                    <a:pt x="15948" y="1133"/>
                    <a:pt x="15918" y="1136"/>
                    <a:pt x="15887" y="1142"/>
                  </a:cubicBezTo>
                  <a:cubicBezTo>
                    <a:pt x="15796" y="1165"/>
                    <a:pt x="15704" y="1233"/>
                    <a:pt x="15613" y="1233"/>
                  </a:cubicBezTo>
                  <a:cubicBezTo>
                    <a:pt x="15604" y="1234"/>
                    <a:pt x="15594" y="1235"/>
                    <a:pt x="15584" y="1235"/>
                  </a:cubicBezTo>
                  <a:cubicBezTo>
                    <a:pt x="15409" y="1235"/>
                    <a:pt x="15217" y="1048"/>
                    <a:pt x="15065" y="1005"/>
                  </a:cubicBezTo>
                  <a:cubicBezTo>
                    <a:pt x="14919" y="968"/>
                    <a:pt x="14759" y="957"/>
                    <a:pt x="14595" y="957"/>
                  </a:cubicBezTo>
                  <a:cubicBezTo>
                    <a:pt x="14350" y="957"/>
                    <a:pt x="14098" y="982"/>
                    <a:pt x="13878" y="982"/>
                  </a:cubicBezTo>
                  <a:cubicBezTo>
                    <a:pt x="13468" y="982"/>
                    <a:pt x="13102" y="845"/>
                    <a:pt x="12760" y="685"/>
                  </a:cubicBezTo>
                  <a:cubicBezTo>
                    <a:pt x="12623" y="617"/>
                    <a:pt x="12440" y="594"/>
                    <a:pt x="12326" y="480"/>
                  </a:cubicBezTo>
                  <a:cubicBezTo>
                    <a:pt x="12212" y="411"/>
                    <a:pt x="12144" y="297"/>
                    <a:pt x="12030" y="206"/>
                  </a:cubicBezTo>
                  <a:cubicBezTo>
                    <a:pt x="11893" y="115"/>
                    <a:pt x="11756" y="0"/>
                    <a:pt x="1159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2023050" y="1974425"/>
              <a:ext cx="9150" cy="11550"/>
            </a:xfrm>
            <a:custGeom>
              <a:rect b="b" l="l" r="r" t="t"/>
              <a:pathLst>
                <a:path extrusionOk="0" h="462" w="366">
                  <a:moveTo>
                    <a:pt x="46" y="1"/>
                  </a:moveTo>
                  <a:cubicBezTo>
                    <a:pt x="46" y="138"/>
                    <a:pt x="1" y="252"/>
                    <a:pt x="46" y="366"/>
                  </a:cubicBezTo>
                  <a:cubicBezTo>
                    <a:pt x="69" y="412"/>
                    <a:pt x="138" y="457"/>
                    <a:pt x="183" y="457"/>
                  </a:cubicBezTo>
                  <a:cubicBezTo>
                    <a:pt x="195" y="460"/>
                    <a:pt x="207" y="462"/>
                    <a:pt x="217" y="462"/>
                  </a:cubicBezTo>
                  <a:cubicBezTo>
                    <a:pt x="286" y="462"/>
                    <a:pt x="323" y="403"/>
                    <a:pt x="343" y="343"/>
                  </a:cubicBezTo>
                  <a:cubicBezTo>
                    <a:pt x="366" y="252"/>
                    <a:pt x="320" y="184"/>
                    <a:pt x="274" y="115"/>
                  </a:cubicBezTo>
                  <a:cubicBezTo>
                    <a:pt x="274" y="92"/>
                    <a:pt x="252" y="24"/>
                    <a:pt x="206" y="24"/>
                  </a:cubicBezTo>
                  <a:cubicBezTo>
                    <a:pt x="195" y="12"/>
                    <a:pt x="177" y="12"/>
                    <a:pt x="152" y="12"/>
                  </a:cubicBezTo>
                  <a:cubicBezTo>
                    <a:pt x="126" y="12"/>
                    <a:pt x="92" y="12"/>
                    <a:pt x="4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2027050" y="1988050"/>
              <a:ext cx="10300" cy="15075"/>
            </a:xfrm>
            <a:custGeom>
              <a:rect b="b" l="l" r="r" t="t"/>
              <a:pathLst>
                <a:path extrusionOk="0" h="603" w="412">
                  <a:moveTo>
                    <a:pt x="55" y="0"/>
                  </a:moveTo>
                  <a:cubicBezTo>
                    <a:pt x="52" y="0"/>
                    <a:pt x="48" y="1"/>
                    <a:pt x="46" y="4"/>
                  </a:cubicBezTo>
                  <a:cubicBezTo>
                    <a:pt x="46" y="27"/>
                    <a:pt x="69" y="72"/>
                    <a:pt x="69" y="95"/>
                  </a:cubicBezTo>
                  <a:cubicBezTo>
                    <a:pt x="69" y="141"/>
                    <a:pt x="69" y="186"/>
                    <a:pt x="69" y="209"/>
                  </a:cubicBezTo>
                  <a:cubicBezTo>
                    <a:pt x="69" y="300"/>
                    <a:pt x="0" y="346"/>
                    <a:pt x="0" y="415"/>
                  </a:cubicBezTo>
                  <a:cubicBezTo>
                    <a:pt x="0" y="460"/>
                    <a:pt x="0" y="552"/>
                    <a:pt x="46" y="574"/>
                  </a:cubicBezTo>
                  <a:cubicBezTo>
                    <a:pt x="57" y="597"/>
                    <a:pt x="86" y="603"/>
                    <a:pt x="117" y="603"/>
                  </a:cubicBezTo>
                  <a:cubicBezTo>
                    <a:pt x="149" y="603"/>
                    <a:pt x="183" y="597"/>
                    <a:pt x="206" y="597"/>
                  </a:cubicBezTo>
                  <a:cubicBezTo>
                    <a:pt x="343" y="597"/>
                    <a:pt x="411" y="552"/>
                    <a:pt x="411" y="415"/>
                  </a:cubicBezTo>
                  <a:cubicBezTo>
                    <a:pt x="411" y="300"/>
                    <a:pt x="251" y="300"/>
                    <a:pt x="183" y="232"/>
                  </a:cubicBezTo>
                  <a:cubicBezTo>
                    <a:pt x="160" y="186"/>
                    <a:pt x="160" y="141"/>
                    <a:pt x="160" y="95"/>
                  </a:cubicBezTo>
                  <a:cubicBezTo>
                    <a:pt x="140" y="75"/>
                    <a:pt x="83" y="0"/>
                    <a:pt x="5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2019625" y="2006950"/>
              <a:ext cx="22275" cy="25650"/>
            </a:xfrm>
            <a:custGeom>
              <a:rect b="b" l="l" r="r" t="t"/>
              <a:pathLst>
                <a:path extrusionOk="0" h="1026" w="891">
                  <a:moveTo>
                    <a:pt x="434" y="1"/>
                  </a:moveTo>
                  <a:cubicBezTo>
                    <a:pt x="411" y="1"/>
                    <a:pt x="434" y="252"/>
                    <a:pt x="366" y="321"/>
                  </a:cubicBezTo>
                  <a:cubicBezTo>
                    <a:pt x="297" y="389"/>
                    <a:pt x="206" y="412"/>
                    <a:pt x="138" y="457"/>
                  </a:cubicBezTo>
                  <a:cubicBezTo>
                    <a:pt x="69" y="526"/>
                    <a:pt x="1" y="686"/>
                    <a:pt x="69" y="777"/>
                  </a:cubicBezTo>
                  <a:cubicBezTo>
                    <a:pt x="115" y="845"/>
                    <a:pt x="183" y="868"/>
                    <a:pt x="252" y="891"/>
                  </a:cubicBezTo>
                  <a:cubicBezTo>
                    <a:pt x="320" y="914"/>
                    <a:pt x="366" y="914"/>
                    <a:pt x="411" y="914"/>
                  </a:cubicBezTo>
                  <a:cubicBezTo>
                    <a:pt x="503" y="914"/>
                    <a:pt x="594" y="960"/>
                    <a:pt x="685" y="1005"/>
                  </a:cubicBezTo>
                  <a:cubicBezTo>
                    <a:pt x="716" y="1015"/>
                    <a:pt x="751" y="1026"/>
                    <a:pt x="783" y="1026"/>
                  </a:cubicBezTo>
                  <a:cubicBezTo>
                    <a:pt x="822" y="1026"/>
                    <a:pt x="855" y="1010"/>
                    <a:pt x="868" y="960"/>
                  </a:cubicBezTo>
                  <a:cubicBezTo>
                    <a:pt x="891" y="868"/>
                    <a:pt x="868" y="754"/>
                    <a:pt x="891" y="663"/>
                  </a:cubicBezTo>
                  <a:cubicBezTo>
                    <a:pt x="891" y="549"/>
                    <a:pt x="891" y="480"/>
                    <a:pt x="799" y="412"/>
                  </a:cubicBezTo>
                  <a:cubicBezTo>
                    <a:pt x="731" y="343"/>
                    <a:pt x="617" y="321"/>
                    <a:pt x="571" y="229"/>
                  </a:cubicBezTo>
                  <a:cubicBezTo>
                    <a:pt x="548" y="161"/>
                    <a:pt x="503" y="1"/>
                    <a:pt x="43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1927175" y="1973225"/>
              <a:ext cx="16250" cy="14000"/>
            </a:xfrm>
            <a:custGeom>
              <a:rect b="b" l="l" r="r" t="t"/>
              <a:pathLst>
                <a:path extrusionOk="0" h="560" w="650">
                  <a:moveTo>
                    <a:pt x="156" y="0"/>
                  </a:moveTo>
                  <a:cubicBezTo>
                    <a:pt x="150" y="0"/>
                    <a:pt x="144" y="1"/>
                    <a:pt x="138" y="3"/>
                  </a:cubicBezTo>
                  <a:cubicBezTo>
                    <a:pt x="1" y="26"/>
                    <a:pt x="47" y="163"/>
                    <a:pt x="69" y="300"/>
                  </a:cubicBezTo>
                  <a:cubicBezTo>
                    <a:pt x="109" y="439"/>
                    <a:pt x="149" y="560"/>
                    <a:pt x="278" y="560"/>
                  </a:cubicBezTo>
                  <a:cubicBezTo>
                    <a:pt x="297" y="560"/>
                    <a:pt x="319" y="557"/>
                    <a:pt x="343" y="551"/>
                  </a:cubicBezTo>
                  <a:cubicBezTo>
                    <a:pt x="650" y="485"/>
                    <a:pt x="306" y="0"/>
                    <a:pt x="15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1949450" y="1985550"/>
              <a:ext cx="10275" cy="8300"/>
            </a:xfrm>
            <a:custGeom>
              <a:rect b="b" l="l" r="r" t="t"/>
              <a:pathLst>
                <a:path extrusionOk="0" h="332" w="411">
                  <a:moveTo>
                    <a:pt x="99" y="0"/>
                  </a:moveTo>
                  <a:cubicBezTo>
                    <a:pt x="45" y="0"/>
                    <a:pt x="0" y="71"/>
                    <a:pt x="0" y="127"/>
                  </a:cubicBezTo>
                  <a:cubicBezTo>
                    <a:pt x="23" y="195"/>
                    <a:pt x="46" y="172"/>
                    <a:pt x="91" y="195"/>
                  </a:cubicBezTo>
                  <a:cubicBezTo>
                    <a:pt x="160" y="195"/>
                    <a:pt x="160" y="218"/>
                    <a:pt x="206" y="263"/>
                  </a:cubicBezTo>
                  <a:cubicBezTo>
                    <a:pt x="251" y="309"/>
                    <a:pt x="251" y="309"/>
                    <a:pt x="297" y="332"/>
                  </a:cubicBezTo>
                  <a:cubicBezTo>
                    <a:pt x="388" y="332"/>
                    <a:pt x="411" y="309"/>
                    <a:pt x="388" y="218"/>
                  </a:cubicBezTo>
                  <a:cubicBezTo>
                    <a:pt x="388" y="195"/>
                    <a:pt x="342" y="149"/>
                    <a:pt x="320" y="127"/>
                  </a:cubicBezTo>
                  <a:cubicBezTo>
                    <a:pt x="274" y="81"/>
                    <a:pt x="160" y="58"/>
                    <a:pt x="137" y="12"/>
                  </a:cubicBezTo>
                  <a:cubicBezTo>
                    <a:pt x="124" y="4"/>
                    <a:pt x="111" y="0"/>
                    <a:pt x="9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1947200" y="2016050"/>
              <a:ext cx="12525" cy="14600"/>
            </a:xfrm>
            <a:custGeom>
              <a:rect b="b" l="l" r="r" t="t"/>
              <a:pathLst>
                <a:path extrusionOk="0" h="584" w="501">
                  <a:moveTo>
                    <a:pt x="99" y="1"/>
                  </a:moveTo>
                  <a:cubicBezTo>
                    <a:pt x="1" y="1"/>
                    <a:pt x="22" y="233"/>
                    <a:pt x="22" y="299"/>
                  </a:cubicBezTo>
                  <a:cubicBezTo>
                    <a:pt x="22" y="390"/>
                    <a:pt x="67" y="550"/>
                    <a:pt x="159" y="573"/>
                  </a:cubicBezTo>
                  <a:cubicBezTo>
                    <a:pt x="180" y="580"/>
                    <a:pt x="200" y="583"/>
                    <a:pt x="219" y="583"/>
                  </a:cubicBezTo>
                  <a:cubicBezTo>
                    <a:pt x="317" y="583"/>
                    <a:pt x="375" y="493"/>
                    <a:pt x="432" y="436"/>
                  </a:cubicBezTo>
                  <a:cubicBezTo>
                    <a:pt x="501" y="299"/>
                    <a:pt x="432" y="230"/>
                    <a:pt x="364" y="116"/>
                  </a:cubicBezTo>
                  <a:cubicBezTo>
                    <a:pt x="318" y="25"/>
                    <a:pt x="204" y="2"/>
                    <a:pt x="113" y="2"/>
                  </a:cubicBezTo>
                  <a:cubicBezTo>
                    <a:pt x="108" y="1"/>
                    <a:pt x="103" y="1"/>
                    <a:pt x="9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2052150" y="2089375"/>
              <a:ext cx="12575" cy="9475"/>
            </a:xfrm>
            <a:custGeom>
              <a:rect b="b" l="l" r="r" t="t"/>
              <a:pathLst>
                <a:path extrusionOk="0" h="379" w="503">
                  <a:moveTo>
                    <a:pt x="117" y="0"/>
                  </a:moveTo>
                  <a:cubicBezTo>
                    <a:pt x="89" y="0"/>
                    <a:pt x="64" y="10"/>
                    <a:pt x="46" y="36"/>
                  </a:cubicBezTo>
                  <a:cubicBezTo>
                    <a:pt x="1" y="59"/>
                    <a:pt x="23" y="151"/>
                    <a:pt x="46" y="173"/>
                  </a:cubicBezTo>
                  <a:cubicBezTo>
                    <a:pt x="69" y="288"/>
                    <a:pt x="138" y="379"/>
                    <a:pt x="252" y="379"/>
                  </a:cubicBezTo>
                  <a:cubicBezTo>
                    <a:pt x="297" y="379"/>
                    <a:pt x="343" y="379"/>
                    <a:pt x="389" y="333"/>
                  </a:cubicBezTo>
                  <a:cubicBezTo>
                    <a:pt x="412" y="310"/>
                    <a:pt x="434" y="288"/>
                    <a:pt x="434" y="265"/>
                  </a:cubicBezTo>
                  <a:cubicBezTo>
                    <a:pt x="457" y="265"/>
                    <a:pt x="503" y="196"/>
                    <a:pt x="480" y="173"/>
                  </a:cubicBezTo>
                  <a:cubicBezTo>
                    <a:pt x="412" y="128"/>
                    <a:pt x="343" y="82"/>
                    <a:pt x="252" y="36"/>
                  </a:cubicBezTo>
                  <a:cubicBezTo>
                    <a:pt x="210" y="23"/>
                    <a:pt x="160" y="0"/>
                    <a:pt x="11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2006375" y="2150450"/>
              <a:ext cx="14775" cy="12175"/>
            </a:xfrm>
            <a:custGeom>
              <a:rect b="b" l="l" r="r" t="t"/>
              <a:pathLst>
                <a:path extrusionOk="0" h="487" w="591">
                  <a:moveTo>
                    <a:pt x="271" y="1"/>
                  </a:moveTo>
                  <a:cubicBezTo>
                    <a:pt x="213" y="1"/>
                    <a:pt x="158" y="24"/>
                    <a:pt x="120" y="81"/>
                  </a:cubicBezTo>
                  <a:lnTo>
                    <a:pt x="120" y="241"/>
                  </a:lnTo>
                  <a:cubicBezTo>
                    <a:pt x="1" y="387"/>
                    <a:pt x="112" y="486"/>
                    <a:pt x="249" y="486"/>
                  </a:cubicBezTo>
                  <a:cubicBezTo>
                    <a:pt x="348" y="486"/>
                    <a:pt x="460" y="434"/>
                    <a:pt x="508" y="310"/>
                  </a:cubicBezTo>
                  <a:cubicBezTo>
                    <a:pt x="590" y="161"/>
                    <a:pt x="422" y="1"/>
                    <a:pt x="27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2028750" y="2136500"/>
              <a:ext cx="1175" cy="600"/>
            </a:xfrm>
            <a:custGeom>
              <a:rect b="b" l="l" r="r" t="t"/>
              <a:pathLst>
                <a:path extrusionOk="0" h="24" w="47">
                  <a:moveTo>
                    <a:pt x="46" y="0"/>
                  </a:moveTo>
                  <a:lnTo>
                    <a:pt x="1" y="23"/>
                  </a:lnTo>
                  <a:cubicBezTo>
                    <a:pt x="24" y="23"/>
                    <a:pt x="24" y="23"/>
                    <a:pt x="4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2026650" y="2135725"/>
              <a:ext cx="12675" cy="7850"/>
            </a:xfrm>
            <a:custGeom>
              <a:rect b="b" l="l" r="r" t="t"/>
              <a:pathLst>
                <a:path extrusionOk="0" h="314" w="507">
                  <a:moveTo>
                    <a:pt x="202" y="0"/>
                  </a:moveTo>
                  <a:cubicBezTo>
                    <a:pt x="173" y="0"/>
                    <a:pt x="148" y="10"/>
                    <a:pt x="130" y="31"/>
                  </a:cubicBezTo>
                  <a:cubicBezTo>
                    <a:pt x="1" y="142"/>
                    <a:pt x="141" y="313"/>
                    <a:pt x="272" y="313"/>
                  </a:cubicBezTo>
                  <a:cubicBezTo>
                    <a:pt x="303" y="313"/>
                    <a:pt x="333" y="304"/>
                    <a:pt x="359" y="282"/>
                  </a:cubicBezTo>
                  <a:cubicBezTo>
                    <a:pt x="507" y="171"/>
                    <a:pt x="325" y="0"/>
                    <a:pt x="2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4" name="Google Shape;1634;p41"/>
          <p:cNvGrpSpPr/>
          <p:nvPr/>
        </p:nvGrpSpPr>
        <p:grpSpPr>
          <a:xfrm>
            <a:off x="2385575" y="539500"/>
            <a:ext cx="4373100" cy="1002975"/>
            <a:chOff x="2385575" y="539500"/>
            <a:chExt cx="4373100" cy="1002975"/>
          </a:xfrm>
        </p:grpSpPr>
        <p:cxnSp>
          <p:nvCxnSpPr>
            <p:cNvPr id="1635" name="Google Shape;1635;p41"/>
            <p:cNvCxnSpPr/>
            <p:nvPr/>
          </p:nvCxnSpPr>
          <p:spPr>
            <a:xfrm>
              <a:off x="2385575" y="539500"/>
              <a:ext cx="4373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6" name="Google Shape;1636;p41"/>
            <p:cNvCxnSpPr/>
            <p:nvPr/>
          </p:nvCxnSpPr>
          <p:spPr>
            <a:xfrm>
              <a:off x="2385575" y="1542475"/>
              <a:ext cx="4373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37" name="Google Shape;1637;p41"/>
          <p:cNvSpPr/>
          <p:nvPr/>
        </p:nvSpPr>
        <p:spPr>
          <a:xfrm rot="-3183463">
            <a:off x="1218184" y="2027095"/>
            <a:ext cx="1614781" cy="1298341"/>
          </a:xfrm>
          <a:prstGeom prst="triangle">
            <a:avLst>
              <a:gd fmla="val 50000" name="adj"/>
            </a:avLst>
          </a:prstGeom>
          <a:solidFill>
            <a:srgbClr val="FDE9C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8" name="Google Shape;16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00" y="2231425"/>
            <a:ext cx="2084400" cy="1848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9" name="Google Shape;1639;p41"/>
          <p:cNvSpPr/>
          <p:nvPr/>
        </p:nvSpPr>
        <p:spPr>
          <a:xfrm rot="-3112372">
            <a:off x="3741898" y="1936584"/>
            <a:ext cx="962572" cy="1497600"/>
          </a:xfrm>
          <a:prstGeom prst="triangle">
            <a:avLst>
              <a:gd fmla="val 48241" name="adj"/>
            </a:avLst>
          </a:prstGeom>
          <a:solidFill>
            <a:srgbClr val="FDE9C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0" name="Google Shape;16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75" y="2329775"/>
            <a:ext cx="2084400" cy="1848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1" name="Google Shape;1641;p41"/>
          <p:cNvSpPr txBox="1"/>
          <p:nvPr/>
        </p:nvSpPr>
        <p:spPr>
          <a:xfrm>
            <a:off x="731100" y="4079425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B&amp;B San Lazaro 115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642" name="Google Shape;1642;p41"/>
          <p:cNvSpPr txBox="1"/>
          <p:nvPr/>
        </p:nvSpPr>
        <p:spPr>
          <a:xfrm>
            <a:off x="4262100" y="4177775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Hotel brisas del caribe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42"/>
          <p:cNvSpPr txBox="1"/>
          <p:nvPr>
            <p:ph type="ctrTitle"/>
          </p:nvPr>
        </p:nvSpPr>
        <p:spPr>
          <a:xfrm>
            <a:off x="713225" y="1973375"/>
            <a:ext cx="3858900" cy="16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/>
              <a:t>risto</a:t>
            </a:r>
            <a:r>
              <a:rPr lang="en" sz="10300">
                <a:solidFill>
                  <a:schemeClr val="dk2"/>
                </a:solidFill>
              </a:rPr>
              <a:t>ranti</a:t>
            </a:r>
            <a:endParaRPr sz="10300">
              <a:solidFill>
                <a:schemeClr val="dk2"/>
              </a:solidFill>
            </a:endParaRPr>
          </a:p>
        </p:txBody>
      </p:sp>
      <p:sp>
        <p:nvSpPr>
          <p:cNvPr id="1648" name="Google Shape;1648;p42"/>
          <p:cNvSpPr txBox="1"/>
          <p:nvPr>
            <p:ph idx="2" type="title"/>
          </p:nvPr>
        </p:nvSpPr>
        <p:spPr>
          <a:xfrm>
            <a:off x="713225" y="588282"/>
            <a:ext cx="1657200" cy="13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49" name="Google Shape;1649;p42"/>
          <p:cNvGrpSpPr/>
          <p:nvPr/>
        </p:nvGrpSpPr>
        <p:grpSpPr>
          <a:xfrm>
            <a:off x="813432" y="2061688"/>
            <a:ext cx="3499800" cy="1432589"/>
            <a:chOff x="813432" y="2061688"/>
            <a:chExt cx="3499800" cy="1432589"/>
          </a:xfrm>
        </p:grpSpPr>
        <p:cxnSp>
          <p:nvCxnSpPr>
            <p:cNvPr id="1650" name="Google Shape;1650;p42"/>
            <p:cNvCxnSpPr/>
            <p:nvPr/>
          </p:nvCxnSpPr>
          <p:spPr>
            <a:xfrm>
              <a:off x="813432" y="3494277"/>
              <a:ext cx="349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1" name="Google Shape;1651;p42"/>
            <p:cNvCxnSpPr/>
            <p:nvPr/>
          </p:nvCxnSpPr>
          <p:spPr>
            <a:xfrm>
              <a:off x="813432" y="2061688"/>
              <a:ext cx="349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52" name="Google Shape;1652;p42"/>
          <p:cNvGrpSpPr/>
          <p:nvPr/>
        </p:nvGrpSpPr>
        <p:grpSpPr>
          <a:xfrm>
            <a:off x="5622625" y="1401239"/>
            <a:ext cx="2906005" cy="2753312"/>
            <a:chOff x="3564243" y="2289904"/>
            <a:chExt cx="422342" cy="355243"/>
          </a:xfrm>
        </p:grpSpPr>
        <p:sp>
          <p:nvSpPr>
            <p:cNvPr id="1653" name="Google Shape;1653;p42"/>
            <p:cNvSpPr/>
            <p:nvPr/>
          </p:nvSpPr>
          <p:spPr>
            <a:xfrm>
              <a:off x="3564243" y="2291587"/>
              <a:ext cx="66177" cy="351655"/>
            </a:xfrm>
            <a:custGeom>
              <a:rect b="b" l="l" r="r" t="t"/>
              <a:pathLst>
                <a:path extrusionOk="0" h="11074" w="2084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3636835" y="2373674"/>
              <a:ext cx="236702" cy="236289"/>
            </a:xfrm>
            <a:custGeom>
              <a:rect b="b" l="l" r="r" t="t"/>
              <a:pathLst>
                <a:path extrusionOk="0" h="7441" w="7454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3685230" y="2324104"/>
              <a:ext cx="237083" cy="235971"/>
            </a:xfrm>
            <a:custGeom>
              <a:rect b="b" l="l" r="r" t="t"/>
              <a:pathLst>
                <a:path extrusionOk="0" h="7431" w="7466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3663668" y="2351699"/>
              <a:ext cx="230668" cy="230668"/>
            </a:xfrm>
            <a:custGeom>
              <a:rect b="b" l="l" r="r" t="t"/>
              <a:pathLst>
                <a:path extrusionOk="0" h="7264" w="7264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933998" y="2289904"/>
              <a:ext cx="52586" cy="355243"/>
            </a:xfrm>
            <a:custGeom>
              <a:rect b="b" l="l" r="r" t="t"/>
              <a:pathLst>
                <a:path extrusionOk="0" h="11187" w="1656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3"/>
          <p:cNvSpPr txBox="1"/>
          <p:nvPr>
            <p:ph type="ctrTitle"/>
          </p:nvPr>
        </p:nvSpPr>
        <p:spPr>
          <a:xfrm flipH="1">
            <a:off x="1906500" y="595425"/>
            <a:ext cx="53310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risto</a:t>
            </a:r>
            <a:r>
              <a:rPr lang="en">
                <a:solidFill>
                  <a:schemeClr val="dk2"/>
                </a:solidFill>
              </a:rPr>
              <a:t>ranti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63" name="Google Shape;1663;p43"/>
          <p:cNvSpPr txBox="1"/>
          <p:nvPr>
            <p:ph idx="1" type="subTitle"/>
          </p:nvPr>
        </p:nvSpPr>
        <p:spPr>
          <a:xfrm>
            <a:off x="1226850" y="3458866"/>
            <a:ext cx="30267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L’Avana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Pasto:pranzo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Prezzo: </a:t>
            </a:r>
            <a:r>
              <a:rPr lang="en"/>
              <a:t>657,82MN/25€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43"/>
          <p:cNvSpPr txBox="1"/>
          <p:nvPr>
            <p:ph idx="2" type="subTitle"/>
          </p:nvPr>
        </p:nvSpPr>
        <p:spPr>
          <a:xfrm>
            <a:off x="1226850" y="2894050"/>
            <a:ext cx="30267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>
                <a:solidFill>
                  <a:srgbClr val="000000"/>
                </a:solidFill>
              </a:rPr>
              <a:t>Paladar Los Mercaderes</a:t>
            </a:r>
            <a:r>
              <a:rPr lang="en"/>
              <a:t>”</a:t>
            </a:r>
            <a:endParaRPr/>
          </a:p>
        </p:txBody>
      </p:sp>
      <p:sp>
        <p:nvSpPr>
          <p:cNvPr id="1665" name="Google Shape;1665;p43"/>
          <p:cNvSpPr txBox="1"/>
          <p:nvPr>
            <p:ph idx="3" type="subTitle"/>
          </p:nvPr>
        </p:nvSpPr>
        <p:spPr>
          <a:xfrm>
            <a:off x="4890450" y="3458882"/>
            <a:ext cx="30267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L’Avana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Pasto: cena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Prezzo: 657,82/25€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43"/>
          <p:cNvSpPr txBox="1"/>
          <p:nvPr>
            <p:ph idx="4" type="subTitle"/>
          </p:nvPr>
        </p:nvSpPr>
        <p:spPr>
          <a:xfrm>
            <a:off x="4890450" y="2894050"/>
            <a:ext cx="30267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“buenaventura”</a:t>
            </a:r>
            <a:endParaRPr/>
          </a:p>
        </p:txBody>
      </p:sp>
      <p:grpSp>
        <p:nvGrpSpPr>
          <p:cNvPr id="1667" name="Google Shape;1667;p43"/>
          <p:cNvGrpSpPr/>
          <p:nvPr/>
        </p:nvGrpSpPr>
        <p:grpSpPr>
          <a:xfrm>
            <a:off x="2321900" y="539500"/>
            <a:ext cx="4500300" cy="1002975"/>
            <a:chOff x="2321900" y="539500"/>
            <a:chExt cx="4500300" cy="1002975"/>
          </a:xfrm>
        </p:grpSpPr>
        <p:cxnSp>
          <p:nvCxnSpPr>
            <p:cNvPr id="1668" name="Google Shape;1668;p43"/>
            <p:cNvCxnSpPr/>
            <p:nvPr/>
          </p:nvCxnSpPr>
          <p:spPr>
            <a:xfrm>
              <a:off x="2321900" y="539500"/>
              <a:ext cx="4500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9" name="Google Shape;1669;p43"/>
            <p:cNvCxnSpPr/>
            <p:nvPr/>
          </p:nvCxnSpPr>
          <p:spPr>
            <a:xfrm>
              <a:off x="2321900" y="1542475"/>
              <a:ext cx="4500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0" name="Google Shape;1670;p43"/>
          <p:cNvSpPr/>
          <p:nvPr/>
        </p:nvSpPr>
        <p:spPr>
          <a:xfrm rot="4385575">
            <a:off x="7962748" y="416119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43"/>
          <p:cNvSpPr/>
          <p:nvPr/>
        </p:nvSpPr>
        <p:spPr>
          <a:xfrm rot="2341092">
            <a:off x="8225659" y="853829"/>
            <a:ext cx="221196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43"/>
          <p:cNvSpPr/>
          <p:nvPr/>
        </p:nvSpPr>
        <p:spPr>
          <a:xfrm flipH="1" rot="-4068928">
            <a:off x="709446" y="1015030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44"/>
          <p:cNvSpPr txBox="1"/>
          <p:nvPr>
            <p:ph type="ctrTitle"/>
          </p:nvPr>
        </p:nvSpPr>
        <p:spPr>
          <a:xfrm>
            <a:off x="713225" y="1973375"/>
            <a:ext cx="3858900" cy="16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/>
              <a:t>itine</a:t>
            </a:r>
            <a:r>
              <a:rPr lang="en" sz="10300">
                <a:solidFill>
                  <a:schemeClr val="dk2"/>
                </a:solidFill>
              </a:rPr>
              <a:t>rari</a:t>
            </a:r>
            <a:endParaRPr sz="10300">
              <a:solidFill>
                <a:schemeClr val="dk2"/>
              </a:solidFill>
            </a:endParaRPr>
          </a:p>
        </p:txBody>
      </p:sp>
      <p:sp>
        <p:nvSpPr>
          <p:cNvPr id="1678" name="Google Shape;1678;p44"/>
          <p:cNvSpPr txBox="1"/>
          <p:nvPr>
            <p:ph idx="2" type="title"/>
          </p:nvPr>
        </p:nvSpPr>
        <p:spPr>
          <a:xfrm>
            <a:off x="713225" y="588282"/>
            <a:ext cx="1657200" cy="13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79" name="Google Shape;1679;p44"/>
          <p:cNvGrpSpPr/>
          <p:nvPr/>
        </p:nvGrpSpPr>
        <p:grpSpPr>
          <a:xfrm>
            <a:off x="813432" y="2061688"/>
            <a:ext cx="3499800" cy="1432589"/>
            <a:chOff x="813432" y="2061688"/>
            <a:chExt cx="3499800" cy="1432589"/>
          </a:xfrm>
        </p:grpSpPr>
        <p:cxnSp>
          <p:nvCxnSpPr>
            <p:cNvPr id="1680" name="Google Shape;1680;p44"/>
            <p:cNvCxnSpPr/>
            <p:nvPr/>
          </p:nvCxnSpPr>
          <p:spPr>
            <a:xfrm>
              <a:off x="813432" y="3494277"/>
              <a:ext cx="349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1" name="Google Shape;1681;p44"/>
            <p:cNvCxnSpPr/>
            <p:nvPr/>
          </p:nvCxnSpPr>
          <p:spPr>
            <a:xfrm>
              <a:off x="813432" y="2061688"/>
              <a:ext cx="349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82" name="Google Shape;1682;p44"/>
          <p:cNvSpPr/>
          <p:nvPr/>
        </p:nvSpPr>
        <p:spPr>
          <a:xfrm>
            <a:off x="5622575" y="1401300"/>
            <a:ext cx="2920254" cy="2753370"/>
          </a:xfrm>
          <a:custGeom>
            <a:rect b="b" l="l" r="r" t="t"/>
            <a:pathLst>
              <a:path extrusionOk="0" h="11467" w="724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5"/>
          <p:cNvSpPr txBox="1"/>
          <p:nvPr>
            <p:ph type="ctrTitle"/>
          </p:nvPr>
        </p:nvSpPr>
        <p:spPr>
          <a:xfrm>
            <a:off x="2078700" y="2105125"/>
            <a:ext cx="4986600" cy="16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L’AV</a:t>
            </a:r>
            <a:r>
              <a:rPr lang="en">
                <a:solidFill>
                  <a:schemeClr val="dk2"/>
                </a:solidFill>
              </a:rPr>
              <a:t>ANA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688" name="Google Shape;1688;p45"/>
          <p:cNvGrpSpPr/>
          <p:nvPr/>
        </p:nvGrpSpPr>
        <p:grpSpPr>
          <a:xfrm>
            <a:off x="2321850" y="2061700"/>
            <a:ext cx="4500300" cy="1432575"/>
            <a:chOff x="2321850" y="2061700"/>
            <a:chExt cx="4500300" cy="1432575"/>
          </a:xfrm>
        </p:grpSpPr>
        <p:cxnSp>
          <p:nvCxnSpPr>
            <p:cNvPr id="1689" name="Google Shape;1689;p45"/>
            <p:cNvCxnSpPr/>
            <p:nvPr/>
          </p:nvCxnSpPr>
          <p:spPr>
            <a:xfrm>
              <a:off x="2321850" y="3494275"/>
              <a:ext cx="4500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0" name="Google Shape;1690;p45"/>
            <p:cNvCxnSpPr/>
            <p:nvPr/>
          </p:nvCxnSpPr>
          <p:spPr>
            <a:xfrm>
              <a:off x="2321850" y="2061700"/>
              <a:ext cx="4500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91" name="Google Shape;1691;p45"/>
          <p:cNvSpPr/>
          <p:nvPr/>
        </p:nvSpPr>
        <p:spPr>
          <a:xfrm rot="3680997">
            <a:off x="7603320" y="4116818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45"/>
          <p:cNvSpPr/>
          <p:nvPr/>
        </p:nvSpPr>
        <p:spPr>
          <a:xfrm rot="4068928">
            <a:off x="8178904" y="4419130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45"/>
          <p:cNvSpPr/>
          <p:nvPr/>
        </p:nvSpPr>
        <p:spPr>
          <a:xfrm flipH="1" rot="-4068928">
            <a:off x="994979" y="575017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6"/>
          <p:cNvSpPr txBox="1"/>
          <p:nvPr>
            <p:ph type="ctrTitle"/>
          </p:nvPr>
        </p:nvSpPr>
        <p:spPr>
          <a:xfrm>
            <a:off x="-307375" y="-614687"/>
            <a:ext cx="4350300" cy="22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L’AV</a:t>
            </a:r>
            <a:r>
              <a:rPr lang="en">
                <a:solidFill>
                  <a:schemeClr val="dk2"/>
                </a:solidFill>
              </a:rPr>
              <a:t>ANA</a:t>
            </a:r>
            <a:endParaRPr/>
          </a:p>
        </p:txBody>
      </p:sp>
      <p:sp>
        <p:nvSpPr>
          <p:cNvPr id="1699" name="Google Shape;1699;p46"/>
          <p:cNvSpPr txBox="1"/>
          <p:nvPr>
            <p:ph idx="1" type="subTitle"/>
          </p:nvPr>
        </p:nvSpPr>
        <p:spPr>
          <a:xfrm>
            <a:off x="713225" y="1714496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L’Avana è la capitale di Cuba, nel suo centro storico possiamo notare gli edifici caratteristici dell’isola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action="ppaction://hlinksldjump" r:id="rId3"/>
              </a:rPr>
              <a:t>Plaza de la Revolucion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action="ppaction://hlinksldjump" r:id="rId4"/>
              </a:rPr>
              <a:t>El  Malecon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action="ppaction://hlinksldjump" r:id="rId5"/>
              </a:rPr>
              <a:t>Old L’Avana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0" name="Google Shape;170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8953" y="884150"/>
            <a:ext cx="3383871" cy="32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47"/>
          <p:cNvSpPr txBox="1"/>
          <p:nvPr>
            <p:ph type="ctrTitle"/>
          </p:nvPr>
        </p:nvSpPr>
        <p:spPr>
          <a:xfrm>
            <a:off x="561950" y="579588"/>
            <a:ext cx="4350300" cy="22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Plaza de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la revolucion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6" name="Google Shape;1706;p47"/>
          <p:cNvSpPr txBox="1"/>
          <p:nvPr>
            <p:ph idx="1" type="subTitle"/>
          </p:nvPr>
        </p:nvSpPr>
        <p:spPr>
          <a:xfrm>
            <a:off x="713225" y="2571746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Piazza importante per la storia cubana  perchè ci fu l’assalto alla Caserma Moncada e il trionfo della rivoluzione</a:t>
            </a:r>
            <a:endParaRPr/>
          </a:p>
        </p:txBody>
      </p:sp>
      <p:pic>
        <p:nvPicPr>
          <p:cNvPr id="1707" name="Google Shape;17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950" y="884150"/>
            <a:ext cx="3383876" cy="32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48"/>
          <p:cNvSpPr txBox="1"/>
          <p:nvPr>
            <p:ph type="ctrTitle"/>
          </p:nvPr>
        </p:nvSpPr>
        <p:spPr>
          <a:xfrm>
            <a:off x="524125" y="-614675"/>
            <a:ext cx="4042800" cy="22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El ma</a:t>
            </a:r>
            <a:r>
              <a:rPr lang="en">
                <a:solidFill>
                  <a:schemeClr val="dk2"/>
                </a:solidFill>
              </a:rPr>
              <a:t>lecon</a:t>
            </a:r>
            <a:endParaRPr/>
          </a:p>
        </p:txBody>
      </p:sp>
      <p:sp>
        <p:nvSpPr>
          <p:cNvPr id="1713" name="Google Shape;1713;p48"/>
          <p:cNvSpPr txBox="1"/>
          <p:nvPr>
            <p:ph idx="1" type="subTitle"/>
          </p:nvPr>
        </p:nvSpPr>
        <p:spPr>
          <a:xfrm>
            <a:off x="713225" y="1714496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È una passeggiata sul lungomare di L’Avana lunga circa 8 chilometri. È una delle attrazioni maggiori di cuba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4" name="Google Shape;17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000" y="1348646"/>
            <a:ext cx="3580159" cy="2446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9"/>
          <p:cNvSpPr txBox="1"/>
          <p:nvPr>
            <p:ph type="ctrTitle"/>
          </p:nvPr>
        </p:nvSpPr>
        <p:spPr>
          <a:xfrm>
            <a:off x="372825" y="-614687"/>
            <a:ext cx="4350300" cy="22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Old l’</a:t>
            </a:r>
            <a:r>
              <a:rPr lang="en">
                <a:solidFill>
                  <a:schemeClr val="dk2"/>
                </a:solidFill>
              </a:rPr>
              <a:t>avana</a:t>
            </a:r>
            <a:endParaRPr/>
          </a:p>
        </p:txBody>
      </p:sp>
      <p:sp>
        <p:nvSpPr>
          <p:cNvPr id="1720" name="Google Shape;1720;p49"/>
          <p:cNvSpPr txBox="1"/>
          <p:nvPr>
            <p:ph idx="1" type="subTitle"/>
          </p:nvPr>
        </p:nvSpPr>
        <p:spPr>
          <a:xfrm>
            <a:off x="713225" y="1714496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L’Avana presenta anche la sua parte storica, caratterizzata dai suoi edifici colorati, le auto e i suoi abitanti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1" name="Google Shape;17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929" y="884151"/>
            <a:ext cx="2452893" cy="327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2"/>
          <p:cNvSpPr txBox="1"/>
          <p:nvPr>
            <p:ph type="title"/>
          </p:nvPr>
        </p:nvSpPr>
        <p:spPr>
          <a:xfrm>
            <a:off x="2473950" y="936563"/>
            <a:ext cx="4196100" cy="17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CUBA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2" name="Google Shape;1002;p32"/>
          <p:cNvSpPr txBox="1"/>
          <p:nvPr>
            <p:ph idx="1" type="subTitle"/>
          </p:nvPr>
        </p:nvSpPr>
        <p:spPr>
          <a:xfrm>
            <a:off x="3216000" y="3064650"/>
            <a:ext cx="2712000" cy="11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Cuba è un’isola situata nel mezzo del Mare dei Caraibi </a:t>
            </a:r>
            <a:endParaRPr/>
          </a:p>
        </p:txBody>
      </p:sp>
      <p:grpSp>
        <p:nvGrpSpPr>
          <p:cNvPr id="1003" name="Google Shape;1003;p32"/>
          <p:cNvGrpSpPr/>
          <p:nvPr/>
        </p:nvGrpSpPr>
        <p:grpSpPr>
          <a:xfrm>
            <a:off x="3051600" y="767850"/>
            <a:ext cx="3040800" cy="2055675"/>
            <a:chOff x="3051600" y="767850"/>
            <a:chExt cx="3040800" cy="2055675"/>
          </a:xfrm>
        </p:grpSpPr>
        <p:cxnSp>
          <p:nvCxnSpPr>
            <p:cNvPr id="1004" name="Google Shape;1004;p32"/>
            <p:cNvCxnSpPr/>
            <p:nvPr/>
          </p:nvCxnSpPr>
          <p:spPr>
            <a:xfrm>
              <a:off x="3051600" y="2823525"/>
              <a:ext cx="3040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5" name="Google Shape;1005;p32"/>
            <p:cNvCxnSpPr/>
            <p:nvPr/>
          </p:nvCxnSpPr>
          <p:spPr>
            <a:xfrm>
              <a:off x="3051600" y="767850"/>
              <a:ext cx="3040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50"/>
          <p:cNvSpPr txBox="1"/>
          <p:nvPr>
            <p:ph type="ctrTitle"/>
          </p:nvPr>
        </p:nvSpPr>
        <p:spPr>
          <a:xfrm>
            <a:off x="2078700" y="2105125"/>
            <a:ext cx="4986600" cy="16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vara</a:t>
            </a:r>
            <a:r>
              <a:rPr lang="en">
                <a:solidFill>
                  <a:schemeClr val="dk2"/>
                </a:solidFill>
              </a:rPr>
              <a:t>dero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27" name="Google Shape;1727;p50"/>
          <p:cNvGrpSpPr/>
          <p:nvPr/>
        </p:nvGrpSpPr>
        <p:grpSpPr>
          <a:xfrm>
            <a:off x="2321850" y="2061700"/>
            <a:ext cx="4500300" cy="1432575"/>
            <a:chOff x="2321850" y="2061700"/>
            <a:chExt cx="4500300" cy="1432575"/>
          </a:xfrm>
        </p:grpSpPr>
        <p:cxnSp>
          <p:nvCxnSpPr>
            <p:cNvPr id="1728" name="Google Shape;1728;p50"/>
            <p:cNvCxnSpPr/>
            <p:nvPr/>
          </p:nvCxnSpPr>
          <p:spPr>
            <a:xfrm>
              <a:off x="2321850" y="3494275"/>
              <a:ext cx="4500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9" name="Google Shape;1729;p50"/>
            <p:cNvCxnSpPr/>
            <p:nvPr/>
          </p:nvCxnSpPr>
          <p:spPr>
            <a:xfrm>
              <a:off x="2321850" y="2061700"/>
              <a:ext cx="4500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0" name="Google Shape;1730;p50"/>
          <p:cNvSpPr/>
          <p:nvPr/>
        </p:nvSpPr>
        <p:spPr>
          <a:xfrm rot="3680997">
            <a:off x="7603320" y="4116818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50"/>
          <p:cNvSpPr/>
          <p:nvPr/>
        </p:nvSpPr>
        <p:spPr>
          <a:xfrm rot="4068928">
            <a:off x="8178904" y="4419130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50"/>
          <p:cNvSpPr/>
          <p:nvPr/>
        </p:nvSpPr>
        <p:spPr>
          <a:xfrm flipH="1" rot="-4068928">
            <a:off x="994979" y="575017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51"/>
          <p:cNvSpPr txBox="1"/>
          <p:nvPr>
            <p:ph type="ctrTitle"/>
          </p:nvPr>
        </p:nvSpPr>
        <p:spPr>
          <a:xfrm>
            <a:off x="75625" y="-614687"/>
            <a:ext cx="4350300" cy="22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vara</a:t>
            </a:r>
            <a:r>
              <a:rPr lang="en">
                <a:solidFill>
                  <a:schemeClr val="dk2"/>
                </a:solidFill>
              </a:rPr>
              <a:t>dero</a:t>
            </a:r>
            <a:endParaRPr/>
          </a:p>
        </p:txBody>
      </p:sp>
      <p:sp>
        <p:nvSpPr>
          <p:cNvPr id="1738" name="Google Shape;1738;p51"/>
          <p:cNvSpPr txBox="1"/>
          <p:nvPr>
            <p:ph idx="1" type="subTitle"/>
          </p:nvPr>
        </p:nvSpPr>
        <p:spPr>
          <a:xfrm>
            <a:off x="713225" y="1714496"/>
            <a:ext cx="277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Varadero è il punto più vicino agli Stati Uniti. Rappresenta una delle maggiori attrazioni balneari cubane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Playa de Varadero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9" name="Google Shape;17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375" y="1628625"/>
            <a:ext cx="4350300" cy="188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52"/>
          <p:cNvSpPr txBox="1"/>
          <p:nvPr>
            <p:ph type="ctrTitle"/>
          </p:nvPr>
        </p:nvSpPr>
        <p:spPr>
          <a:xfrm flipH="1">
            <a:off x="2460025" y="2853750"/>
            <a:ext cx="4224000" cy="19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2"/>
                </a:solidFill>
              </a:rPr>
              <a:t>Viaggio attra</a:t>
            </a:r>
            <a:r>
              <a:rPr lang="en" sz="5500">
                <a:solidFill>
                  <a:schemeClr val="dk2"/>
                </a:solidFill>
              </a:rPr>
              <a:t>verso le foto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45" name="Google Shape;1745;p52"/>
          <p:cNvGrpSpPr/>
          <p:nvPr/>
        </p:nvGrpSpPr>
        <p:grpSpPr>
          <a:xfrm>
            <a:off x="2651750" y="3023800"/>
            <a:ext cx="3840900" cy="1580200"/>
            <a:chOff x="2651750" y="3023800"/>
            <a:chExt cx="3840900" cy="1580200"/>
          </a:xfrm>
        </p:grpSpPr>
        <p:cxnSp>
          <p:nvCxnSpPr>
            <p:cNvPr id="1746" name="Google Shape;1746;p52"/>
            <p:cNvCxnSpPr/>
            <p:nvPr/>
          </p:nvCxnSpPr>
          <p:spPr>
            <a:xfrm>
              <a:off x="2651750" y="3023800"/>
              <a:ext cx="3840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7" name="Google Shape;1747;p52"/>
            <p:cNvCxnSpPr/>
            <p:nvPr/>
          </p:nvCxnSpPr>
          <p:spPr>
            <a:xfrm>
              <a:off x="2651750" y="4604000"/>
              <a:ext cx="3840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48" name="Google Shape;1748;p52"/>
          <p:cNvSpPr/>
          <p:nvPr/>
        </p:nvSpPr>
        <p:spPr>
          <a:xfrm rot="3680997">
            <a:off x="7794062" y="667343"/>
            <a:ext cx="377910" cy="368472"/>
          </a:xfrm>
          <a:custGeom>
            <a:rect b="b" l="l" r="r" t="t"/>
            <a:pathLst>
              <a:path extrusionOk="0" h="3120" w="3200">
                <a:moveTo>
                  <a:pt x="2117" y="0"/>
                </a:moveTo>
                <a:cubicBezTo>
                  <a:pt x="2070" y="0"/>
                  <a:pt x="2021" y="15"/>
                  <a:pt x="1977" y="49"/>
                </a:cubicBezTo>
                <a:lnTo>
                  <a:pt x="1430" y="491"/>
                </a:lnTo>
                <a:cubicBezTo>
                  <a:pt x="1391" y="522"/>
                  <a:pt x="1342" y="538"/>
                  <a:pt x="1293" y="538"/>
                </a:cubicBezTo>
                <a:cubicBezTo>
                  <a:pt x="1268" y="538"/>
                  <a:pt x="1244" y="534"/>
                  <a:pt x="1220" y="526"/>
                </a:cubicBezTo>
                <a:lnTo>
                  <a:pt x="557" y="328"/>
                </a:lnTo>
                <a:cubicBezTo>
                  <a:pt x="532" y="321"/>
                  <a:pt x="507" y="317"/>
                  <a:pt x="484" y="317"/>
                </a:cubicBezTo>
                <a:cubicBezTo>
                  <a:pt x="331" y="317"/>
                  <a:pt x="217" y="468"/>
                  <a:pt x="277" y="619"/>
                </a:cubicBezTo>
                <a:lnTo>
                  <a:pt x="522" y="1271"/>
                </a:lnTo>
                <a:cubicBezTo>
                  <a:pt x="557" y="1341"/>
                  <a:pt x="545" y="1423"/>
                  <a:pt x="499" y="1481"/>
                </a:cubicBezTo>
                <a:lnTo>
                  <a:pt x="103" y="2063"/>
                </a:lnTo>
                <a:cubicBezTo>
                  <a:pt x="1" y="2210"/>
                  <a:pt x="97" y="2413"/>
                  <a:pt x="274" y="2413"/>
                </a:cubicBezTo>
                <a:cubicBezTo>
                  <a:pt x="279" y="2413"/>
                  <a:pt x="284" y="2413"/>
                  <a:pt x="289" y="2412"/>
                </a:cubicBezTo>
                <a:lnTo>
                  <a:pt x="999" y="2377"/>
                </a:lnTo>
                <a:cubicBezTo>
                  <a:pt x="1069" y="2377"/>
                  <a:pt x="1139" y="2412"/>
                  <a:pt x="1186" y="2471"/>
                </a:cubicBezTo>
                <a:lnTo>
                  <a:pt x="1605" y="3029"/>
                </a:lnTo>
                <a:cubicBezTo>
                  <a:pt x="1652" y="3091"/>
                  <a:pt x="1719" y="3120"/>
                  <a:pt x="1784" y="3120"/>
                </a:cubicBezTo>
                <a:cubicBezTo>
                  <a:pt x="1880" y="3120"/>
                  <a:pt x="1973" y="3058"/>
                  <a:pt x="2000" y="2948"/>
                </a:cubicBezTo>
                <a:lnTo>
                  <a:pt x="2187" y="2273"/>
                </a:lnTo>
                <a:cubicBezTo>
                  <a:pt x="2210" y="2203"/>
                  <a:pt x="2268" y="2145"/>
                  <a:pt x="2338" y="2121"/>
                </a:cubicBezTo>
                <a:lnTo>
                  <a:pt x="3002" y="1888"/>
                </a:lnTo>
                <a:cubicBezTo>
                  <a:pt x="3176" y="1830"/>
                  <a:pt x="3200" y="1597"/>
                  <a:pt x="3048" y="1493"/>
                </a:cubicBezTo>
                <a:lnTo>
                  <a:pt x="2455" y="1108"/>
                </a:lnTo>
                <a:cubicBezTo>
                  <a:pt x="2396" y="1062"/>
                  <a:pt x="2361" y="992"/>
                  <a:pt x="2361" y="922"/>
                </a:cubicBezTo>
                <a:lnTo>
                  <a:pt x="2350" y="224"/>
                </a:lnTo>
                <a:cubicBezTo>
                  <a:pt x="2341" y="91"/>
                  <a:pt x="2233" y="0"/>
                  <a:pt x="2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52"/>
          <p:cNvSpPr/>
          <p:nvPr/>
        </p:nvSpPr>
        <p:spPr>
          <a:xfrm rot="731719">
            <a:off x="8189376" y="1126651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52"/>
          <p:cNvSpPr/>
          <p:nvPr/>
        </p:nvSpPr>
        <p:spPr>
          <a:xfrm rot="4068928">
            <a:off x="1413572" y="4073530"/>
            <a:ext cx="221197" cy="214943"/>
          </a:xfrm>
          <a:custGeom>
            <a:rect b="b" l="l" r="r" t="t"/>
            <a:pathLst>
              <a:path extrusionOk="0" h="1820" w="1873">
                <a:moveTo>
                  <a:pt x="1237" y="1"/>
                </a:moveTo>
                <a:cubicBezTo>
                  <a:pt x="1208" y="1"/>
                  <a:pt x="1179" y="10"/>
                  <a:pt x="1151" y="31"/>
                </a:cubicBezTo>
                <a:lnTo>
                  <a:pt x="837" y="287"/>
                </a:lnTo>
                <a:cubicBezTo>
                  <a:pt x="811" y="304"/>
                  <a:pt x="779" y="315"/>
                  <a:pt x="750" y="315"/>
                </a:cubicBezTo>
                <a:cubicBezTo>
                  <a:pt x="740" y="315"/>
                  <a:pt x="730" y="313"/>
                  <a:pt x="720" y="310"/>
                </a:cubicBezTo>
                <a:lnTo>
                  <a:pt x="324" y="194"/>
                </a:lnTo>
                <a:cubicBezTo>
                  <a:pt x="310" y="189"/>
                  <a:pt x="296" y="187"/>
                  <a:pt x="283" y="187"/>
                </a:cubicBezTo>
                <a:cubicBezTo>
                  <a:pt x="197" y="187"/>
                  <a:pt x="131" y="278"/>
                  <a:pt x="161" y="368"/>
                </a:cubicBezTo>
                <a:lnTo>
                  <a:pt x="313" y="741"/>
                </a:lnTo>
                <a:cubicBezTo>
                  <a:pt x="324" y="788"/>
                  <a:pt x="313" y="834"/>
                  <a:pt x="289" y="869"/>
                </a:cubicBezTo>
                <a:lnTo>
                  <a:pt x="57" y="1207"/>
                </a:lnTo>
                <a:cubicBezTo>
                  <a:pt x="1" y="1285"/>
                  <a:pt x="62" y="1405"/>
                  <a:pt x="160" y="1405"/>
                </a:cubicBezTo>
                <a:cubicBezTo>
                  <a:pt x="164" y="1405"/>
                  <a:pt x="169" y="1405"/>
                  <a:pt x="173" y="1405"/>
                </a:cubicBezTo>
                <a:lnTo>
                  <a:pt x="580" y="1393"/>
                </a:lnTo>
                <a:cubicBezTo>
                  <a:pt x="627" y="1393"/>
                  <a:pt x="662" y="1405"/>
                  <a:pt x="697" y="1440"/>
                </a:cubicBezTo>
                <a:lnTo>
                  <a:pt x="941" y="1766"/>
                </a:lnTo>
                <a:cubicBezTo>
                  <a:pt x="969" y="1803"/>
                  <a:pt x="1007" y="1820"/>
                  <a:pt x="1043" y="1820"/>
                </a:cubicBezTo>
                <a:cubicBezTo>
                  <a:pt x="1099" y="1820"/>
                  <a:pt x="1153" y="1782"/>
                  <a:pt x="1174" y="1719"/>
                </a:cubicBezTo>
                <a:lnTo>
                  <a:pt x="1279" y="1323"/>
                </a:lnTo>
                <a:cubicBezTo>
                  <a:pt x="1291" y="1288"/>
                  <a:pt x="1326" y="1253"/>
                  <a:pt x="1361" y="1242"/>
                </a:cubicBezTo>
                <a:lnTo>
                  <a:pt x="1745" y="1102"/>
                </a:lnTo>
                <a:cubicBezTo>
                  <a:pt x="1850" y="1067"/>
                  <a:pt x="1873" y="927"/>
                  <a:pt x="1780" y="869"/>
                </a:cubicBezTo>
                <a:lnTo>
                  <a:pt x="1442" y="648"/>
                </a:lnTo>
                <a:cubicBezTo>
                  <a:pt x="1395" y="625"/>
                  <a:pt x="1384" y="578"/>
                  <a:pt x="1372" y="543"/>
                </a:cubicBezTo>
                <a:lnTo>
                  <a:pt x="1372" y="136"/>
                </a:lnTo>
                <a:cubicBezTo>
                  <a:pt x="1364" y="54"/>
                  <a:pt x="1304" y="1"/>
                  <a:pt x="12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Google Shape;17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725" y="0"/>
            <a:ext cx="3559275" cy="3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6"/>
            <a:ext cx="5584725" cy="340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725" y="3302925"/>
            <a:ext cx="3559275" cy="18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214700"/>
            <a:ext cx="5584726" cy="19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600" y="-9740"/>
            <a:ext cx="4831401" cy="293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5725"/>
            <a:ext cx="4387099" cy="30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100" y="2921300"/>
            <a:ext cx="4756900" cy="22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9750"/>
            <a:ext cx="4387100" cy="23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300" y="0"/>
            <a:ext cx="5059702" cy="18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773" y="1670800"/>
            <a:ext cx="5400228" cy="34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51001" cy="303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034000"/>
            <a:ext cx="4555968" cy="21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56"/>
          <p:cNvSpPr txBox="1"/>
          <p:nvPr>
            <p:ph type="ctrTitle"/>
          </p:nvPr>
        </p:nvSpPr>
        <p:spPr>
          <a:xfrm flipH="1">
            <a:off x="2197050" y="595425"/>
            <a:ext cx="47499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Somme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finali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80" name="Google Shape;1780;p56"/>
          <p:cNvSpPr txBox="1"/>
          <p:nvPr>
            <p:ph idx="1" type="subTitle"/>
          </p:nvPr>
        </p:nvSpPr>
        <p:spPr>
          <a:xfrm>
            <a:off x="1932300" y="1902050"/>
            <a:ext cx="24612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-Trasporti aerei: 409€ e 442€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-Trasporti via terra: 22€ (11€ a biglietto)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-Hotel: 37€ e 118€ (59€ a notte per due notti)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-Ristoranti: 50€ (25€ a persona) e 50€ ( 25€ a persona)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Totale: 1128€</a:t>
            </a:r>
            <a:endParaRPr/>
          </a:p>
        </p:txBody>
      </p:sp>
      <p:sp>
        <p:nvSpPr>
          <p:cNvPr id="1781" name="Google Shape;1781;p56"/>
          <p:cNvSpPr txBox="1"/>
          <p:nvPr>
            <p:ph idx="2" type="subTitle"/>
          </p:nvPr>
        </p:nvSpPr>
        <p:spPr>
          <a:xfrm>
            <a:off x="4788300" y="1902050"/>
            <a:ext cx="24612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Durata viaggio: 30 giugno- 3 luglio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57"/>
          <p:cNvSpPr txBox="1"/>
          <p:nvPr>
            <p:ph type="ctrTitle"/>
          </p:nvPr>
        </p:nvSpPr>
        <p:spPr>
          <a:xfrm flipH="1">
            <a:off x="1421700" y="595425"/>
            <a:ext cx="63006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sitog</a:t>
            </a:r>
            <a:r>
              <a:rPr lang="en">
                <a:solidFill>
                  <a:schemeClr val="dk2"/>
                </a:solidFill>
              </a:rPr>
              <a:t>rafia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87" name="Google Shape;1787;p57"/>
          <p:cNvSpPr txBox="1"/>
          <p:nvPr>
            <p:ph idx="1" type="body"/>
          </p:nvPr>
        </p:nvSpPr>
        <p:spPr>
          <a:xfrm>
            <a:off x="720000" y="1891050"/>
            <a:ext cx="3648600" cy="27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https://www.viaggiarecuba.com</a:t>
            </a:r>
            <a:r>
              <a:rPr lang="en" sz="1800" u="sng"/>
              <a:t>/</a:t>
            </a:r>
            <a:endParaRPr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https://www.tripadvisor.it/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https://www.skyscanner.it/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https://www.booking.com/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oogle Shape;1010;p33"/>
          <p:cNvGrpSpPr/>
          <p:nvPr/>
        </p:nvGrpSpPr>
        <p:grpSpPr>
          <a:xfrm>
            <a:off x="1841650" y="923732"/>
            <a:ext cx="5290880" cy="3057429"/>
            <a:chOff x="233350" y="949250"/>
            <a:chExt cx="7137300" cy="3802300"/>
          </a:xfrm>
        </p:grpSpPr>
        <p:sp>
          <p:nvSpPr>
            <p:cNvPr id="1011" name="Google Shape;1011;p33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33"/>
          <p:cNvSpPr/>
          <p:nvPr/>
        </p:nvSpPr>
        <p:spPr>
          <a:xfrm flipH="1">
            <a:off x="2769691" y="1961561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4"/>
          <p:cNvSpPr txBox="1"/>
          <p:nvPr>
            <p:ph type="ctrTitle"/>
          </p:nvPr>
        </p:nvSpPr>
        <p:spPr>
          <a:xfrm flipH="1">
            <a:off x="1421700" y="595425"/>
            <a:ext cx="63006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ta</a:t>
            </a:r>
            <a:r>
              <a:rPr lang="en">
                <a:solidFill>
                  <a:schemeClr val="dk2"/>
                </a:solidFill>
              </a:rPr>
              <a:t>ppe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068" name="Google Shape;1068;p34"/>
          <p:cNvGrpSpPr/>
          <p:nvPr/>
        </p:nvGrpSpPr>
        <p:grpSpPr>
          <a:xfrm rot="-926219">
            <a:off x="1854990" y="1933910"/>
            <a:ext cx="5433924" cy="1799400"/>
            <a:chOff x="520575" y="1567250"/>
            <a:chExt cx="6711800" cy="2287050"/>
          </a:xfrm>
        </p:grpSpPr>
        <p:sp>
          <p:nvSpPr>
            <p:cNvPr id="1069" name="Google Shape;1069;p34"/>
            <p:cNvSpPr/>
            <p:nvPr/>
          </p:nvSpPr>
          <p:spPr>
            <a:xfrm>
              <a:off x="6387825" y="3326925"/>
              <a:ext cx="844550" cy="460425"/>
            </a:xfrm>
            <a:custGeom>
              <a:rect b="b" l="l" r="r" t="t"/>
              <a:pathLst>
                <a:path extrusionOk="0" h="18417" w="33782">
                  <a:moveTo>
                    <a:pt x="18913" y="1"/>
                  </a:moveTo>
                  <a:cubicBezTo>
                    <a:pt x="18895" y="1"/>
                    <a:pt x="18876" y="7"/>
                    <a:pt x="18854" y="20"/>
                  </a:cubicBezTo>
                  <a:cubicBezTo>
                    <a:pt x="18808" y="20"/>
                    <a:pt x="18763" y="88"/>
                    <a:pt x="18740" y="157"/>
                  </a:cubicBezTo>
                  <a:cubicBezTo>
                    <a:pt x="18717" y="202"/>
                    <a:pt x="18694" y="225"/>
                    <a:pt x="18694" y="248"/>
                  </a:cubicBezTo>
                  <a:cubicBezTo>
                    <a:pt x="18626" y="316"/>
                    <a:pt x="18603" y="385"/>
                    <a:pt x="18534" y="430"/>
                  </a:cubicBezTo>
                  <a:cubicBezTo>
                    <a:pt x="18398" y="522"/>
                    <a:pt x="18261" y="476"/>
                    <a:pt x="18101" y="499"/>
                  </a:cubicBezTo>
                  <a:cubicBezTo>
                    <a:pt x="17918" y="522"/>
                    <a:pt x="17850" y="613"/>
                    <a:pt x="17781" y="773"/>
                  </a:cubicBezTo>
                  <a:cubicBezTo>
                    <a:pt x="17667" y="933"/>
                    <a:pt x="17576" y="1115"/>
                    <a:pt x="17485" y="1321"/>
                  </a:cubicBezTo>
                  <a:cubicBezTo>
                    <a:pt x="17348" y="1663"/>
                    <a:pt x="17188" y="2005"/>
                    <a:pt x="17302" y="2348"/>
                  </a:cubicBezTo>
                  <a:cubicBezTo>
                    <a:pt x="17348" y="2485"/>
                    <a:pt x="17485" y="2508"/>
                    <a:pt x="17485" y="2690"/>
                  </a:cubicBezTo>
                  <a:cubicBezTo>
                    <a:pt x="17462" y="2850"/>
                    <a:pt x="17370" y="2918"/>
                    <a:pt x="17233" y="3010"/>
                  </a:cubicBezTo>
                  <a:cubicBezTo>
                    <a:pt x="17096" y="3101"/>
                    <a:pt x="16937" y="3147"/>
                    <a:pt x="16800" y="3215"/>
                  </a:cubicBezTo>
                  <a:cubicBezTo>
                    <a:pt x="16663" y="3284"/>
                    <a:pt x="16503" y="3306"/>
                    <a:pt x="16412" y="3398"/>
                  </a:cubicBezTo>
                  <a:cubicBezTo>
                    <a:pt x="16320" y="3489"/>
                    <a:pt x="16275" y="3626"/>
                    <a:pt x="16229" y="3763"/>
                  </a:cubicBezTo>
                  <a:cubicBezTo>
                    <a:pt x="16183" y="3877"/>
                    <a:pt x="16161" y="4037"/>
                    <a:pt x="16047" y="4105"/>
                  </a:cubicBezTo>
                  <a:cubicBezTo>
                    <a:pt x="16007" y="4121"/>
                    <a:pt x="15964" y="4128"/>
                    <a:pt x="15919" y="4128"/>
                  </a:cubicBezTo>
                  <a:cubicBezTo>
                    <a:pt x="15704" y="4128"/>
                    <a:pt x="15444" y="3971"/>
                    <a:pt x="15293" y="3877"/>
                  </a:cubicBezTo>
                  <a:cubicBezTo>
                    <a:pt x="15088" y="3763"/>
                    <a:pt x="14905" y="3558"/>
                    <a:pt x="14631" y="3535"/>
                  </a:cubicBezTo>
                  <a:cubicBezTo>
                    <a:pt x="14570" y="3535"/>
                    <a:pt x="14499" y="3545"/>
                    <a:pt x="14432" y="3545"/>
                  </a:cubicBezTo>
                  <a:cubicBezTo>
                    <a:pt x="14398" y="3545"/>
                    <a:pt x="14365" y="3542"/>
                    <a:pt x="14335" y="3535"/>
                  </a:cubicBezTo>
                  <a:cubicBezTo>
                    <a:pt x="14198" y="3489"/>
                    <a:pt x="14015" y="3352"/>
                    <a:pt x="13878" y="3261"/>
                  </a:cubicBezTo>
                  <a:cubicBezTo>
                    <a:pt x="13810" y="3192"/>
                    <a:pt x="13741" y="3078"/>
                    <a:pt x="13650" y="3010"/>
                  </a:cubicBezTo>
                  <a:cubicBezTo>
                    <a:pt x="13536" y="2918"/>
                    <a:pt x="13422" y="2827"/>
                    <a:pt x="13330" y="2713"/>
                  </a:cubicBezTo>
                  <a:cubicBezTo>
                    <a:pt x="13193" y="2576"/>
                    <a:pt x="13011" y="2348"/>
                    <a:pt x="12828" y="2325"/>
                  </a:cubicBezTo>
                  <a:cubicBezTo>
                    <a:pt x="12818" y="2324"/>
                    <a:pt x="12809" y="2323"/>
                    <a:pt x="12799" y="2323"/>
                  </a:cubicBezTo>
                  <a:cubicBezTo>
                    <a:pt x="12619" y="2323"/>
                    <a:pt x="12489" y="2509"/>
                    <a:pt x="12309" y="2509"/>
                  </a:cubicBezTo>
                  <a:cubicBezTo>
                    <a:pt x="12300" y="2509"/>
                    <a:pt x="12290" y="2509"/>
                    <a:pt x="12280" y="2508"/>
                  </a:cubicBezTo>
                  <a:cubicBezTo>
                    <a:pt x="12219" y="2494"/>
                    <a:pt x="12166" y="2484"/>
                    <a:pt x="12122" y="2484"/>
                  </a:cubicBezTo>
                  <a:cubicBezTo>
                    <a:pt x="12019" y="2484"/>
                    <a:pt x="11968" y="2537"/>
                    <a:pt x="11984" y="2713"/>
                  </a:cubicBezTo>
                  <a:cubicBezTo>
                    <a:pt x="12029" y="2918"/>
                    <a:pt x="12166" y="2964"/>
                    <a:pt x="12326" y="3078"/>
                  </a:cubicBezTo>
                  <a:cubicBezTo>
                    <a:pt x="12554" y="3238"/>
                    <a:pt x="12851" y="3740"/>
                    <a:pt x="12577" y="3968"/>
                  </a:cubicBezTo>
                  <a:cubicBezTo>
                    <a:pt x="12518" y="4036"/>
                    <a:pt x="12429" y="4059"/>
                    <a:pt x="12329" y="4059"/>
                  </a:cubicBezTo>
                  <a:cubicBezTo>
                    <a:pt x="12157" y="4059"/>
                    <a:pt x="11954" y="3989"/>
                    <a:pt x="11824" y="3946"/>
                  </a:cubicBezTo>
                  <a:cubicBezTo>
                    <a:pt x="11687" y="3877"/>
                    <a:pt x="11641" y="3763"/>
                    <a:pt x="11550" y="3672"/>
                  </a:cubicBezTo>
                  <a:cubicBezTo>
                    <a:pt x="11479" y="3547"/>
                    <a:pt x="11394" y="3534"/>
                    <a:pt x="11285" y="3534"/>
                  </a:cubicBezTo>
                  <a:cubicBezTo>
                    <a:pt x="11253" y="3534"/>
                    <a:pt x="11220" y="3535"/>
                    <a:pt x="11185" y="3535"/>
                  </a:cubicBezTo>
                  <a:cubicBezTo>
                    <a:pt x="10865" y="3535"/>
                    <a:pt x="10614" y="3398"/>
                    <a:pt x="10363" y="3215"/>
                  </a:cubicBezTo>
                  <a:cubicBezTo>
                    <a:pt x="10226" y="3124"/>
                    <a:pt x="10112" y="3010"/>
                    <a:pt x="9975" y="2918"/>
                  </a:cubicBezTo>
                  <a:cubicBezTo>
                    <a:pt x="9792" y="2781"/>
                    <a:pt x="9610" y="2690"/>
                    <a:pt x="9473" y="2530"/>
                  </a:cubicBezTo>
                  <a:cubicBezTo>
                    <a:pt x="9382" y="2393"/>
                    <a:pt x="9290" y="2256"/>
                    <a:pt x="9153" y="2188"/>
                  </a:cubicBezTo>
                  <a:cubicBezTo>
                    <a:pt x="9105" y="2154"/>
                    <a:pt x="9058" y="2140"/>
                    <a:pt x="9010" y="2140"/>
                  </a:cubicBezTo>
                  <a:cubicBezTo>
                    <a:pt x="8900" y="2140"/>
                    <a:pt x="8793" y="2215"/>
                    <a:pt x="8697" y="2279"/>
                  </a:cubicBezTo>
                  <a:cubicBezTo>
                    <a:pt x="8560" y="2348"/>
                    <a:pt x="8423" y="2462"/>
                    <a:pt x="8286" y="2553"/>
                  </a:cubicBezTo>
                  <a:cubicBezTo>
                    <a:pt x="8244" y="2595"/>
                    <a:pt x="8089" y="2787"/>
                    <a:pt x="8010" y="2787"/>
                  </a:cubicBezTo>
                  <a:cubicBezTo>
                    <a:pt x="8002" y="2787"/>
                    <a:pt x="7995" y="2786"/>
                    <a:pt x="7989" y="2781"/>
                  </a:cubicBezTo>
                  <a:cubicBezTo>
                    <a:pt x="7960" y="2801"/>
                    <a:pt x="7931" y="2808"/>
                    <a:pt x="7901" y="2808"/>
                  </a:cubicBezTo>
                  <a:cubicBezTo>
                    <a:pt x="7859" y="2808"/>
                    <a:pt x="7814" y="2795"/>
                    <a:pt x="7761" y="2781"/>
                  </a:cubicBezTo>
                  <a:cubicBezTo>
                    <a:pt x="7588" y="2738"/>
                    <a:pt x="7476" y="2551"/>
                    <a:pt x="7310" y="2551"/>
                  </a:cubicBezTo>
                  <a:cubicBezTo>
                    <a:pt x="7301" y="2551"/>
                    <a:pt x="7291" y="2552"/>
                    <a:pt x="7282" y="2553"/>
                  </a:cubicBezTo>
                  <a:cubicBezTo>
                    <a:pt x="7099" y="2553"/>
                    <a:pt x="6939" y="2667"/>
                    <a:pt x="6802" y="2736"/>
                  </a:cubicBezTo>
                  <a:cubicBezTo>
                    <a:pt x="6665" y="2827"/>
                    <a:pt x="6574" y="2941"/>
                    <a:pt x="6460" y="3055"/>
                  </a:cubicBezTo>
                  <a:cubicBezTo>
                    <a:pt x="6369" y="3169"/>
                    <a:pt x="6209" y="3306"/>
                    <a:pt x="6163" y="3443"/>
                  </a:cubicBezTo>
                  <a:cubicBezTo>
                    <a:pt x="6095" y="3580"/>
                    <a:pt x="6140" y="3786"/>
                    <a:pt x="6186" y="3923"/>
                  </a:cubicBezTo>
                  <a:cubicBezTo>
                    <a:pt x="6254" y="4083"/>
                    <a:pt x="6254" y="4174"/>
                    <a:pt x="6140" y="4311"/>
                  </a:cubicBezTo>
                  <a:cubicBezTo>
                    <a:pt x="6049" y="4425"/>
                    <a:pt x="5958" y="4516"/>
                    <a:pt x="5798" y="4539"/>
                  </a:cubicBezTo>
                  <a:cubicBezTo>
                    <a:pt x="5707" y="4539"/>
                    <a:pt x="5524" y="4516"/>
                    <a:pt x="5456" y="4448"/>
                  </a:cubicBezTo>
                  <a:cubicBezTo>
                    <a:pt x="5387" y="4379"/>
                    <a:pt x="5387" y="4105"/>
                    <a:pt x="5296" y="4083"/>
                  </a:cubicBezTo>
                  <a:cubicBezTo>
                    <a:pt x="5281" y="4075"/>
                    <a:pt x="5269" y="4072"/>
                    <a:pt x="5258" y="4072"/>
                  </a:cubicBezTo>
                  <a:cubicBezTo>
                    <a:pt x="5203" y="4072"/>
                    <a:pt x="5197" y="4158"/>
                    <a:pt x="5159" y="4197"/>
                  </a:cubicBezTo>
                  <a:cubicBezTo>
                    <a:pt x="5090" y="4288"/>
                    <a:pt x="4976" y="4356"/>
                    <a:pt x="4885" y="4402"/>
                  </a:cubicBezTo>
                  <a:cubicBezTo>
                    <a:pt x="4829" y="4430"/>
                    <a:pt x="4763" y="4450"/>
                    <a:pt x="4695" y="4450"/>
                  </a:cubicBezTo>
                  <a:cubicBezTo>
                    <a:pt x="4653" y="4450"/>
                    <a:pt x="4609" y="4442"/>
                    <a:pt x="4565" y="4425"/>
                  </a:cubicBezTo>
                  <a:cubicBezTo>
                    <a:pt x="4474" y="4402"/>
                    <a:pt x="4406" y="4356"/>
                    <a:pt x="4337" y="4311"/>
                  </a:cubicBezTo>
                  <a:cubicBezTo>
                    <a:pt x="4314" y="4288"/>
                    <a:pt x="4291" y="4265"/>
                    <a:pt x="4269" y="4242"/>
                  </a:cubicBezTo>
                  <a:cubicBezTo>
                    <a:pt x="4177" y="4128"/>
                    <a:pt x="4132" y="4037"/>
                    <a:pt x="4063" y="3923"/>
                  </a:cubicBezTo>
                  <a:cubicBezTo>
                    <a:pt x="3995" y="3740"/>
                    <a:pt x="3926" y="3717"/>
                    <a:pt x="3744" y="3672"/>
                  </a:cubicBezTo>
                  <a:cubicBezTo>
                    <a:pt x="3607" y="3649"/>
                    <a:pt x="3607" y="3489"/>
                    <a:pt x="3515" y="3375"/>
                  </a:cubicBezTo>
                  <a:cubicBezTo>
                    <a:pt x="3451" y="3310"/>
                    <a:pt x="3357" y="3268"/>
                    <a:pt x="3271" y="3268"/>
                  </a:cubicBezTo>
                  <a:cubicBezTo>
                    <a:pt x="3205" y="3268"/>
                    <a:pt x="3144" y="3293"/>
                    <a:pt x="3105" y="3352"/>
                  </a:cubicBezTo>
                  <a:cubicBezTo>
                    <a:pt x="3013" y="3466"/>
                    <a:pt x="2990" y="3649"/>
                    <a:pt x="2922" y="3786"/>
                  </a:cubicBezTo>
                  <a:cubicBezTo>
                    <a:pt x="2865" y="3901"/>
                    <a:pt x="2823" y="3951"/>
                    <a:pt x="2731" y="3951"/>
                  </a:cubicBezTo>
                  <a:cubicBezTo>
                    <a:pt x="2713" y="3951"/>
                    <a:pt x="2693" y="3949"/>
                    <a:pt x="2671" y="3946"/>
                  </a:cubicBezTo>
                  <a:cubicBezTo>
                    <a:pt x="2648" y="3957"/>
                    <a:pt x="2625" y="3963"/>
                    <a:pt x="2602" y="3963"/>
                  </a:cubicBezTo>
                  <a:cubicBezTo>
                    <a:pt x="2580" y="3963"/>
                    <a:pt x="2557" y="3957"/>
                    <a:pt x="2534" y="3946"/>
                  </a:cubicBezTo>
                  <a:cubicBezTo>
                    <a:pt x="2443" y="3968"/>
                    <a:pt x="2420" y="4037"/>
                    <a:pt x="2374" y="4151"/>
                  </a:cubicBezTo>
                  <a:cubicBezTo>
                    <a:pt x="2329" y="4265"/>
                    <a:pt x="2237" y="4448"/>
                    <a:pt x="2237" y="4562"/>
                  </a:cubicBezTo>
                  <a:cubicBezTo>
                    <a:pt x="2215" y="4570"/>
                    <a:pt x="2190" y="4574"/>
                    <a:pt x="2164" y="4574"/>
                  </a:cubicBezTo>
                  <a:cubicBezTo>
                    <a:pt x="2018" y="4574"/>
                    <a:pt x="1824" y="4463"/>
                    <a:pt x="1670" y="4463"/>
                  </a:cubicBezTo>
                  <a:cubicBezTo>
                    <a:pt x="1627" y="4463"/>
                    <a:pt x="1587" y="4472"/>
                    <a:pt x="1552" y="4493"/>
                  </a:cubicBezTo>
                  <a:cubicBezTo>
                    <a:pt x="1415" y="4562"/>
                    <a:pt x="1507" y="4973"/>
                    <a:pt x="1461" y="5110"/>
                  </a:cubicBezTo>
                  <a:cubicBezTo>
                    <a:pt x="1324" y="5429"/>
                    <a:pt x="1027" y="5794"/>
                    <a:pt x="685" y="5931"/>
                  </a:cubicBezTo>
                  <a:cubicBezTo>
                    <a:pt x="480" y="6000"/>
                    <a:pt x="183" y="5977"/>
                    <a:pt x="251" y="6274"/>
                  </a:cubicBezTo>
                  <a:cubicBezTo>
                    <a:pt x="297" y="6479"/>
                    <a:pt x="502" y="6616"/>
                    <a:pt x="594" y="6776"/>
                  </a:cubicBezTo>
                  <a:cubicBezTo>
                    <a:pt x="822" y="7118"/>
                    <a:pt x="480" y="7575"/>
                    <a:pt x="571" y="7940"/>
                  </a:cubicBezTo>
                  <a:cubicBezTo>
                    <a:pt x="639" y="8214"/>
                    <a:pt x="594" y="8328"/>
                    <a:pt x="434" y="8533"/>
                  </a:cubicBezTo>
                  <a:cubicBezTo>
                    <a:pt x="297" y="8739"/>
                    <a:pt x="206" y="8876"/>
                    <a:pt x="251" y="9127"/>
                  </a:cubicBezTo>
                  <a:cubicBezTo>
                    <a:pt x="251" y="9218"/>
                    <a:pt x="343" y="9287"/>
                    <a:pt x="366" y="9378"/>
                  </a:cubicBezTo>
                  <a:cubicBezTo>
                    <a:pt x="388" y="9446"/>
                    <a:pt x="411" y="9515"/>
                    <a:pt x="411" y="9583"/>
                  </a:cubicBezTo>
                  <a:cubicBezTo>
                    <a:pt x="457" y="9698"/>
                    <a:pt x="457" y="9789"/>
                    <a:pt x="480" y="9903"/>
                  </a:cubicBezTo>
                  <a:cubicBezTo>
                    <a:pt x="502" y="10017"/>
                    <a:pt x="571" y="10017"/>
                    <a:pt x="639" y="10086"/>
                  </a:cubicBezTo>
                  <a:cubicBezTo>
                    <a:pt x="754" y="10177"/>
                    <a:pt x="754" y="10359"/>
                    <a:pt x="799" y="10496"/>
                  </a:cubicBezTo>
                  <a:cubicBezTo>
                    <a:pt x="845" y="10611"/>
                    <a:pt x="936" y="10702"/>
                    <a:pt x="1005" y="10816"/>
                  </a:cubicBezTo>
                  <a:cubicBezTo>
                    <a:pt x="1073" y="10930"/>
                    <a:pt x="1119" y="11044"/>
                    <a:pt x="1119" y="11181"/>
                  </a:cubicBezTo>
                  <a:cubicBezTo>
                    <a:pt x="1142" y="11272"/>
                    <a:pt x="1073" y="11546"/>
                    <a:pt x="1142" y="11615"/>
                  </a:cubicBezTo>
                  <a:cubicBezTo>
                    <a:pt x="1168" y="11641"/>
                    <a:pt x="1219" y="11647"/>
                    <a:pt x="1277" y="11647"/>
                  </a:cubicBezTo>
                  <a:cubicBezTo>
                    <a:pt x="1325" y="11647"/>
                    <a:pt x="1378" y="11643"/>
                    <a:pt x="1428" y="11643"/>
                  </a:cubicBezTo>
                  <a:cubicBezTo>
                    <a:pt x="1475" y="11643"/>
                    <a:pt x="1519" y="11647"/>
                    <a:pt x="1552" y="11660"/>
                  </a:cubicBezTo>
                  <a:cubicBezTo>
                    <a:pt x="1644" y="11706"/>
                    <a:pt x="1758" y="11843"/>
                    <a:pt x="1758" y="11934"/>
                  </a:cubicBezTo>
                  <a:cubicBezTo>
                    <a:pt x="1804" y="12163"/>
                    <a:pt x="1689" y="12733"/>
                    <a:pt x="1461" y="12802"/>
                  </a:cubicBezTo>
                  <a:cubicBezTo>
                    <a:pt x="1370" y="12802"/>
                    <a:pt x="1301" y="12847"/>
                    <a:pt x="1210" y="12870"/>
                  </a:cubicBezTo>
                  <a:cubicBezTo>
                    <a:pt x="1142" y="12870"/>
                    <a:pt x="1073" y="12870"/>
                    <a:pt x="982" y="12893"/>
                  </a:cubicBezTo>
                  <a:cubicBezTo>
                    <a:pt x="868" y="12916"/>
                    <a:pt x="822" y="13098"/>
                    <a:pt x="776" y="13190"/>
                  </a:cubicBezTo>
                  <a:cubicBezTo>
                    <a:pt x="754" y="13304"/>
                    <a:pt x="731" y="13441"/>
                    <a:pt x="617" y="13509"/>
                  </a:cubicBezTo>
                  <a:cubicBezTo>
                    <a:pt x="587" y="13527"/>
                    <a:pt x="560" y="13534"/>
                    <a:pt x="532" y="13534"/>
                  </a:cubicBezTo>
                  <a:cubicBezTo>
                    <a:pt x="454" y="13534"/>
                    <a:pt x="382" y="13475"/>
                    <a:pt x="297" y="13441"/>
                  </a:cubicBezTo>
                  <a:cubicBezTo>
                    <a:pt x="251" y="13441"/>
                    <a:pt x="160" y="13441"/>
                    <a:pt x="137" y="13464"/>
                  </a:cubicBezTo>
                  <a:cubicBezTo>
                    <a:pt x="92" y="13487"/>
                    <a:pt x="114" y="13623"/>
                    <a:pt x="114" y="13692"/>
                  </a:cubicBezTo>
                  <a:cubicBezTo>
                    <a:pt x="114" y="13715"/>
                    <a:pt x="137" y="13920"/>
                    <a:pt x="114" y="13943"/>
                  </a:cubicBezTo>
                  <a:cubicBezTo>
                    <a:pt x="0" y="14902"/>
                    <a:pt x="845" y="15427"/>
                    <a:pt x="1438" y="16020"/>
                  </a:cubicBezTo>
                  <a:cubicBezTo>
                    <a:pt x="2032" y="16614"/>
                    <a:pt x="2602" y="17527"/>
                    <a:pt x="2876" y="18325"/>
                  </a:cubicBezTo>
                  <a:cubicBezTo>
                    <a:pt x="2876" y="18325"/>
                    <a:pt x="2876" y="18348"/>
                    <a:pt x="2899" y="18371"/>
                  </a:cubicBezTo>
                  <a:cubicBezTo>
                    <a:pt x="2922" y="18394"/>
                    <a:pt x="3036" y="18417"/>
                    <a:pt x="3082" y="18417"/>
                  </a:cubicBezTo>
                  <a:cubicBezTo>
                    <a:pt x="3447" y="18417"/>
                    <a:pt x="3835" y="18394"/>
                    <a:pt x="4177" y="18348"/>
                  </a:cubicBezTo>
                  <a:cubicBezTo>
                    <a:pt x="4725" y="18234"/>
                    <a:pt x="5250" y="18006"/>
                    <a:pt x="5752" y="17869"/>
                  </a:cubicBezTo>
                  <a:cubicBezTo>
                    <a:pt x="6026" y="17800"/>
                    <a:pt x="6323" y="17732"/>
                    <a:pt x="6574" y="17686"/>
                  </a:cubicBezTo>
                  <a:cubicBezTo>
                    <a:pt x="6688" y="17664"/>
                    <a:pt x="6871" y="17686"/>
                    <a:pt x="6962" y="17618"/>
                  </a:cubicBezTo>
                  <a:cubicBezTo>
                    <a:pt x="7122" y="17527"/>
                    <a:pt x="7053" y="17344"/>
                    <a:pt x="7099" y="17184"/>
                  </a:cubicBezTo>
                  <a:lnTo>
                    <a:pt x="7099" y="17184"/>
                  </a:lnTo>
                  <a:cubicBezTo>
                    <a:pt x="7190" y="17321"/>
                    <a:pt x="7254" y="17372"/>
                    <a:pt x="7303" y="17372"/>
                  </a:cubicBezTo>
                  <a:cubicBezTo>
                    <a:pt x="7401" y="17372"/>
                    <a:pt x="7441" y="17169"/>
                    <a:pt x="7533" y="17047"/>
                  </a:cubicBezTo>
                  <a:cubicBezTo>
                    <a:pt x="7660" y="16878"/>
                    <a:pt x="7904" y="16748"/>
                    <a:pt x="8121" y="16748"/>
                  </a:cubicBezTo>
                  <a:cubicBezTo>
                    <a:pt x="8138" y="16748"/>
                    <a:pt x="8155" y="16749"/>
                    <a:pt x="8172" y="16751"/>
                  </a:cubicBezTo>
                  <a:cubicBezTo>
                    <a:pt x="8217" y="16591"/>
                    <a:pt x="8126" y="16431"/>
                    <a:pt x="8149" y="16271"/>
                  </a:cubicBezTo>
                  <a:cubicBezTo>
                    <a:pt x="8172" y="16020"/>
                    <a:pt x="8263" y="16066"/>
                    <a:pt x="8469" y="15952"/>
                  </a:cubicBezTo>
                  <a:cubicBezTo>
                    <a:pt x="8674" y="15838"/>
                    <a:pt x="8560" y="15838"/>
                    <a:pt x="8514" y="15632"/>
                  </a:cubicBezTo>
                  <a:cubicBezTo>
                    <a:pt x="8491" y="15472"/>
                    <a:pt x="8560" y="15267"/>
                    <a:pt x="8469" y="15130"/>
                  </a:cubicBezTo>
                  <a:cubicBezTo>
                    <a:pt x="8391" y="15246"/>
                    <a:pt x="8412" y="15396"/>
                    <a:pt x="8252" y="15396"/>
                  </a:cubicBezTo>
                  <a:cubicBezTo>
                    <a:pt x="8224" y="15396"/>
                    <a:pt x="8190" y="15391"/>
                    <a:pt x="8149" y="15381"/>
                  </a:cubicBezTo>
                  <a:cubicBezTo>
                    <a:pt x="7989" y="15313"/>
                    <a:pt x="7875" y="15130"/>
                    <a:pt x="7875" y="14970"/>
                  </a:cubicBezTo>
                  <a:cubicBezTo>
                    <a:pt x="7875" y="14925"/>
                    <a:pt x="7944" y="14833"/>
                    <a:pt x="7944" y="14765"/>
                  </a:cubicBezTo>
                  <a:cubicBezTo>
                    <a:pt x="7977" y="14731"/>
                    <a:pt x="8023" y="14710"/>
                    <a:pt x="8054" y="14710"/>
                  </a:cubicBezTo>
                  <a:cubicBezTo>
                    <a:pt x="8065" y="14710"/>
                    <a:pt x="8074" y="14713"/>
                    <a:pt x="8080" y="14719"/>
                  </a:cubicBezTo>
                  <a:cubicBezTo>
                    <a:pt x="8141" y="14638"/>
                    <a:pt x="8216" y="14606"/>
                    <a:pt x="8294" y="14606"/>
                  </a:cubicBezTo>
                  <a:cubicBezTo>
                    <a:pt x="8391" y="14606"/>
                    <a:pt x="8494" y="14656"/>
                    <a:pt x="8583" y="14719"/>
                  </a:cubicBezTo>
                  <a:cubicBezTo>
                    <a:pt x="8749" y="14823"/>
                    <a:pt x="8802" y="14927"/>
                    <a:pt x="9001" y="14927"/>
                  </a:cubicBezTo>
                  <a:cubicBezTo>
                    <a:pt x="9020" y="14927"/>
                    <a:pt x="9040" y="14926"/>
                    <a:pt x="9062" y="14925"/>
                  </a:cubicBezTo>
                  <a:cubicBezTo>
                    <a:pt x="9085" y="14765"/>
                    <a:pt x="8971" y="14673"/>
                    <a:pt x="8994" y="14514"/>
                  </a:cubicBezTo>
                  <a:cubicBezTo>
                    <a:pt x="9039" y="14377"/>
                    <a:pt x="9199" y="14240"/>
                    <a:pt x="9176" y="14057"/>
                  </a:cubicBezTo>
                  <a:cubicBezTo>
                    <a:pt x="9155" y="13870"/>
                    <a:pt x="9475" y="13475"/>
                    <a:pt x="9705" y="13475"/>
                  </a:cubicBezTo>
                  <a:cubicBezTo>
                    <a:pt x="9728" y="13475"/>
                    <a:pt x="9749" y="13478"/>
                    <a:pt x="9770" y="13487"/>
                  </a:cubicBezTo>
                  <a:cubicBezTo>
                    <a:pt x="9747" y="13669"/>
                    <a:pt x="9701" y="13897"/>
                    <a:pt x="9747" y="14080"/>
                  </a:cubicBezTo>
                  <a:cubicBezTo>
                    <a:pt x="9815" y="14308"/>
                    <a:pt x="9929" y="14308"/>
                    <a:pt x="10089" y="14400"/>
                  </a:cubicBezTo>
                  <a:cubicBezTo>
                    <a:pt x="10226" y="14514"/>
                    <a:pt x="10249" y="14582"/>
                    <a:pt x="10112" y="14719"/>
                  </a:cubicBezTo>
                  <a:cubicBezTo>
                    <a:pt x="10043" y="14765"/>
                    <a:pt x="9998" y="14742"/>
                    <a:pt x="9929" y="14810"/>
                  </a:cubicBezTo>
                  <a:cubicBezTo>
                    <a:pt x="9884" y="14856"/>
                    <a:pt x="9907" y="14925"/>
                    <a:pt x="9884" y="14993"/>
                  </a:cubicBezTo>
                  <a:cubicBezTo>
                    <a:pt x="9724" y="15335"/>
                    <a:pt x="9382" y="15176"/>
                    <a:pt x="9176" y="15381"/>
                  </a:cubicBezTo>
                  <a:cubicBezTo>
                    <a:pt x="9062" y="15495"/>
                    <a:pt x="9108" y="15655"/>
                    <a:pt x="9039" y="15769"/>
                  </a:cubicBezTo>
                  <a:cubicBezTo>
                    <a:pt x="8925" y="15883"/>
                    <a:pt x="8788" y="15815"/>
                    <a:pt x="8811" y="16043"/>
                  </a:cubicBezTo>
                  <a:cubicBezTo>
                    <a:pt x="8841" y="16226"/>
                    <a:pt x="8949" y="16273"/>
                    <a:pt x="9081" y="16273"/>
                  </a:cubicBezTo>
                  <a:cubicBezTo>
                    <a:pt x="9221" y="16273"/>
                    <a:pt x="9389" y="16220"/>
                    <a:pt x="9521" y="16220"/>
                  </a:cubicBezTo>
                  <a:cubicBezTo>
                    <a:pt x="9544" y="16220"/>
                    <a:pt x="9566" y="16222"/>
                    <a:pt x="9587" y="16226"/>
                  </a:cubicBezTo>
                  <a:cubicBezTo>
                    <a:pt x="9610" y="16362"/>
                    <a:pt x="9587" y="16591"/>
                    <a:pt x="9473" y="16682"/>
                  </a:cubicBezTo>
                  <a:cubicBezTo>
                    <a:pt x="9393" y="16728"/>
                    <a:pt x="9302" y="16728"/>
                    <a:pt x="9210" y="16728"/>
                  </a:cubicBezTo>
                  <a:cubicBezTo>
                    <a:pt x="9119" y="16728"/>
                    <a:pt x="9028" y="16728"/>
                    <a:pt x="8948" y="16773"/>
                  </a:cubicBezTo>
                  <a:cubicBezTo>
                    <a:pt x="8834" y="16842"/>
                    <a:pt x="8857" y="17002"/>
                    <a:pt x="8765" y="17093"/>
                  </a:cubicBezTo>
                  <a:cubicBezTo>
                    <a:pt x="8674" y="17207"/>
                    <a:pt x="8537" y="17184"/>
                    <a:pt x="8423" y="17230"/>
                  </a:cubicBezTo>
                  <a:cubicBezTo>
                    <a:pt x="8195" y="17321"/>
                    <a:pt x="7921" y="17823"/>
                    <a:pt x="8263" y="17983"/>
                  </a:cubicBezTo>
                  <a:cubicBezTo>
                    <a:pt x="8309" y="18006"/>
                    <a:pt x="8394" y="18012"/>
                    <a:pt x="8480" y="18012"/>
                  </a:cubicBezTo>
                  <a:cubicBezTo>
                    <a:pt x="8566" y="18012"/>
                    <a:pt x="8651" y="18006"/>
                    <a:pt x="8697" y="18006"/>
                  </a:cubicBezTo>
                  <a:cubicBezTo>
                    <a:pt x="8765" y="18017"/>
                    <a:pt x="8839" y="18023"/>
                    <a:pt x="8914" y="18023"/>
                  </a:cubicBezTo>
                  <a:cubicBezTo>
                    <a:pt x="8988" y="18023"/>
                    <a:pt x="9062" y="18017"/>
                    <a:pt x="9130" y="18006"/>
                  </a:cubicBezTo>
                  <a:cubicBezTo>
                    <a:pt x="9427" y="18006"/>
                    <a:pt x="9655" y="17846"/>
                    <a:pt x="9929" y="17800"/>
                  </a:cubicBezTo>
                  <a:cubicBezTo>
                    <a:pt x="10021" y="17800"/>
                    <a:pt x="10112" y="17755"/>
                    <a:pt x="10180" y="17732"/>
                  </a:cubicBezTo>
                  <a:cubicBezTo>
                    <a:pt x="10295" y="17686"/>
                    <a:pt x="10386" y="17641"/>
                    <a:pt x="10500" y="17595"/>
                  </a:cubicBezTo>
                  <a:cubicBezTo>
                    <a:pt x="10614" y="17572"/>
                    <a:pt x="10660" y="17481"/>
                    <a:pt x="10705" y="17367"/>
                  </a:cubicBezTo>
                  <a:cubicBezTo>
                    <a:pt x="10728" y="17321"/>
                    <a:pt x="10728" y="17230"/>
                    <a:pt x="10774" y="17207"/>
                  </a:cubicBezTo>
                  <a:cubicBezTo>
                    <a:pt x="10787" y="17200"/>
                    <a:pt x="10810" y="17198"/>
                    <a:pt x="10837" y="17198"/>
                  </a:cubicBezTo>
                  <a:cubicBezTo>
                    <a:pt x="10901" y="17198"/>
                    <a:pt x="10986" y="17214"/>
                    <a:pt x="11002" y="17230"/>
                  </a:cubicBezTo>
                  <a:cubicBezTo>
                    <a:pt x="11071" y="17276"/>
                    <a:pt x="11048" y="17390"/>
                    <a:pt x="11116" y="17435"/>
                  </a:cubicBezTo>
                  <a:cubicBezTo>
                    <a:pt x="11162" y="17481"/>
                    <a:pt x="11208" y="17481"/>
                    <a:pt x="11253" y="17481"/>
                  </a:cubicBezTo>
                  <a:cubicBezTo>
                    <a:pt x="11367" y="17458"/>
                    <a:pt x="11413" y="17435"/>
                    <a:pt x="11504" y="17412"/>
                  </a:cubicBezTo>
                  <a:cubicBezTo>
                    <a:pt x="11618" y="17390"/>
                    <a:pt x="11733" y="17412"/>
                    <a:pt x="11847" y="17367"/>
                  </a:cubicBezTo>
                  <a:cubicBezTo>
                    <a:pt x="11961" y="17321"/>
                    <a:pt x="11961" y="17276"/>
                    <a:pt x="12029" y="17184"/>
                  </a:cubicBezTo>
                  <a:cubicBezTo>
                    <a:pt x="12189" y="17002"/>
                    <a:pt x="12440" y="17024"/>
                    <a:pt x="12623" y="16956"/>
                  </a:cubicBezTo>
                  <a:cubicBezTo>
                    <a:pt x="12714" y="16910"/>
                    <a:pt x="12737" y="16819"/>
                    <a:pt x="12805" y="16728"/>
                  </a:cubicBezTo>
                  <a:cubicBezTo>
                    <a:pt x="12874" y="16659"/>
                    <a:pt x="12942" y="16568"/>
                    <a:pt x="13011" y="16477"/>
                  </a:cubicBezTo>
                  <a:cubicBezTo>
                    <a:pt x="13171" y="16248"/>
                    <a:pt x="13079" y="16043"/>
                    <a:pt x="13056" y="15815"/>
                  </a:cubicBezTo>
                  <a:cubicBezTo>
                    <a:pt x="13056" y="15723"/>
                    <a:pt x="13056" y="15586"/>
                    <a:pt x="13125" y="15541"/>
                  </a:cubicBezTo>
                  <a:cubicBezTo>
                    <a:pt x="13171" y="15507"/>
                    <a:pt x="13239" y="15495"/>
                    <a:pt x="13307" y="15495"/>
                  </a:cubicBezTo>
                  <a:cubicBezTo>
                    <a:pt x="13376" y="15495"/>
                    <a:pt x="13444" y="15507"/>
                    <a:pt x="13490" y="15518"/>
                  </a:cubicBezTo>
                  <a:cubicBezTo>
                    <a:pt x="13679" y="15534"/>
                    <a:pt x="13879" y="15560"/>
                    <a:pt x="14075" y="15560"/>
                  </a:cubicBezTo>
                  <a:cubicBezTo>
                    <a:pt x="14163" y="15560"/>
                    <a:pt x="14250" y="15555"/>
                    <a:pt x="14335" y="15541"/>
                  </a:cubicBezTo>
                  <a:cubicBezTo>
                    <a:pt x="14426" y="15518"/>
                    <a:pt x="14540" y="15472"/>
                    <a:pt x="14654" y="15427"/>
                  </a:cubicBezTo>
                  <a:cubicBezTo>
                    <a:pt x="14770" y="15407"/>
                    <a:pt x="14999" y="15274"/>
                    <a:pt x="15136" y="15274"/>
                  </a:cubicBezTo>
                  <a:cubicBezTo>
                    <a:pt x="15162" y="15274"/>
                    <a:pt x="15184" y="15279"/>
                    <a:pt x="15202" y="15290"/>
                  </a:cubicBezTo>
                  <a:cubicBezTo>
                    <a:pt x="15293" y="15176"/>
                    <a:pt x="15316" y="15016"/>
                    <a:pt x="15362" y="14879"/>
                  </a:cubicBezTo>
                  <a:cubicBezTo>
                    <a:pt x="15430" y="14651"/>
                    <a:pt x="15590" y="14559"/>
                    <a:pt x="15773" y="14422"/>
                  </a:cubicBezTo>
                  <a:cubicBezTo>
                    <a:pt x="15887" y="14331"/>
                    <a:pt x="16001" y="14194"/>
                    <a:pt x="16115" y="14103"/>
                  </a:cubicBezTo>
                  <a:cubicBezTo>
                    <a:pt x="16298" y="13989"/>
                    <a:pt x="16503" y="13943"/>
                    <a:pt x="16686" y="13852"/>
                  </a:cubicBezTo>
                  <a:cubicBezTo>
                    <a:pt x="16845" y="13783"/>
                    <a:pt x="16982" y="13715"/>
                    <a:pt x="17142" y="13715"/>
                  </a:cubicBezTo>
                  <a:cubicBezTo>
                    <a:pt x="17302" y="13715"/>
                    <a:pt x="17439" y="13715"/>
                    <a:pt x="17576" y="13692"/>
                  </a:cubicBezTo>
                  <a:cubicBezTo>
                    <a:pt x="17713" y="13646"/>
                    <a:pt x="17758" y="13555"/>
                    <a:pt x="17873" y="13487"/>
                  </a:cubicBezTo>
                  <a:cubicBezTo>
                    <a:pt x="17958" y="13435"/>
                    <a:pt x="18044" y="13409"/>
                    <a:pt x="18139" y="13409"/>
                  </a:cubicBezTo>
                  <a:cubicBezTo>
                    <a:pt x="18171" y="13409"/>
                    <a:pt x="18204" y="13412"/>
                    <a:pt x="18238" y="13418"/>
                  </a:cubicBezTo>
                  <a:cubicBezTo>
                    <a:pt x="18351" y="13466"/>
                    <a:pt x="18418" y="13515"/>
                    <a:pt x="18512" y="13515"/>
                  </a:cubicBezTo>
                  <a:cubicBezTo>
                    <a:pt x="18551" y="13515"/>
                    <a:pt x="18595" y="13507"/>
                    <a:pt x="18649" y="13487"/>
                  </a:cubicBezTo>
                  <a:cubicBezTo>
                    <a:pt x="18740" y="13464"/>
                    <a:pt x="18968" y="13418"/>
                    <a:pt x="19014" y="13327"/>
                  </a:cubicBezTo>
                  <a:cubicBezTo>
                    <a:pt x="19196" y="13281"/>
                    <a:pt x="19425" y="13235"/>
                    <a:pt x="19630" y="13235"/>
                  </a:cubicBezTo>
                  <a:cubicBezTo>
                    <a:pt x="19767" y="13235"/>
                    <a:pt x="19927" y="13235"/>
                    <a:pt x="20064" y="13258"/>
                  </a:cubicBezTo>
                  <a:cubicBezTo>
                    <a:pt x="20178" y="13281"/>
                    <a:pt x="20292" y="13350"/>
                    <a:pt x="20429" y="13372"/>
                  </a:cubicBezTo>
                  <a:cubicBezTo>
                    <a:pt x="20482" y="13386"/>
                    <a:pt x="20540" y="13391"/>
                    <a:pt x="20599" y="13391"/>
                  </a:cubicBezTo>
                  <a:cubicBezTo>
                    <a:pt x="20741" y="13391"/>
                    <a:pt x="20893" y="13359"/>
                    <a:pt x="21022" y="13327"/>
                  </a:cubicBezTo>
                  <a:cubicBezTo>
                    <a:pt x="21137" y="13281"/>
                    <a:pt x="21251" y="13235"/>
                    <a:pt x="21365" y="13190"/>
                  </a:cubicBezTo>
                  <a:cubicBezTo>
                    <a:pt x="21433" y="13149"/>
                    <a:pt x="21502" y="13140"/>
                    <a:pt x="21575" y="13140"/>
                  </a:cubicBezTo>
                  <a:cubicBezTo>
                    <a:pt x="21624" y="13140"/>
                    <a:pt x="21675" y="13144"/>
                    <a:pt x="21730" y="13144"/>
                  </a:cubicBezTo>
                  <a:cubicBezTo>
                    <a:pt x="21935" y="13144"/>
                    <a:pt x="22141" y="13213"/>
                    <a:pt x="22346" y="13258"/>
                  </a:cubicBezTo>
                  <a:cubicBezTo>
                    <a:pt x="22422" y="13282"/>
                    <a:pt x="22490" y="13291"/>
                    <a:pt x="22554" y="13291"/>
                  </a:cubicBezTo>
                  <a:cubicBezTo>
                    <a:pt x="22740" y="13291"/>
                    <a:pt x="22890" y="13206"/>
                    <a:pt x="23077" y="13121"/>
                  </a:cubicBezTo>
                  <a:cubicBezTo>
                    <a:pt x="23328" y="13030"/>
                    <a:pt x="23556" y="12984"/>
                    <a:pt x="23830" y="12984"/>
                  </a:cubicBezTo>
                  <a:cubicBezTo>
                    <a:pt x="23906" y="12984"/>
                    <a:pt x="23980" y="12987"/>
                    <a:pt x="24051" y="12987"/>
                  </a:cubicBezTo>
                  <a:cubicBezTo>
                    <a:pt x="24195" y="12987"/>
                    <a:pt x="24332" y="12977"/>
                    <a:pt x="24469" y="12916"/>
                  </a:cubicBezTo>
                  <a:cubicBezTo>
                    <a:pt x="24652" y="12825"/>
                    <a:pt x="24834" y="12688"/>
                    <a:pt x="25063" y="12688"/>
                  </a:cubicBezTo>
                  <a:cubicBezTo>
                    <a:pt x="25154" y="12688"/>
                    <a:pt x="25268" y="12688"/>
                    <a:pt x="25359" y="12710"/>
                  </a:cubicBezTo>
                  <a:cubicBezTo>
                    <a:pt x="25461" y="12731"/>
                    <a:pt x="25562" y="12805"/>
                    <a:pt x="25680" y="12805"/>
                  </a:cubicBezTo>
                  <a:cubicBezTo>
                    <a:pt x="25695" y="12805"/>
                    <a:pt x="25709" y="12804"/>
                    <a:pt x="25724" y="12802"/>
                  </a:cubicBezTo>
                  <a:lnTo>
                    <a:pt x="25953" y="12802"/>
                  </a:lnTo>
                  <a:cubicBezTo>
                    <a:pt x="25974" y="12803"/>
                    <a:pt x="25994" y="12803"/>
                    <a:pt x="26015" y="12803"/>
                  </a:cubicBezTo>
                  <a:cubicBezTo>
                    <a:pt x="26390" y="12803"/>
                    <a:pt x="26631" y="12609"/>
                    <a:pt x="26934" y="12414"/>
                  </a:cubicBezTo>
                  <a:cubicBezTo>
                    <a:pt x="27117" y="12300"/>
                    <a:pt x="27231" y="12254"/>
                    <a:pt x="27414" y="12254"/>
                  </a:cubicBezTo>
                  <a:lnTo>
                    <a:pt x="27847" y="12254"/>
                  </a:lnTo>
                  <a:cubicBezTo>
                    <a:pt x="27939" y="12254"/>
                    <a:pt x="28050" y="12244"/>
                    <a:pt x="28155" y="12244"/>
                  </a:cubicBezTo>
                  <a:cubicBezTo>
                    <a:pt x="28207" y="12244"/>
                    <a:pt x="28258" y="12246"/>
                    <a:pt x="28304" y="12254"/>
                  </a:cubicBezTo>
                  <a:cubicBezTo>
                    <a:pt x="28418" y="12277"/>
                    <a:pt x="28486" y="12391"/>
                    <a:pt x="28623" y="12391"/>
                  </a:cubicBezTo>
                  <a:cubicBezTo>
                    <a:pt x="28745" y="12391"/>
                    <a:pt x="28849" y="12319"/>
                    <a:pt x="28982" y="12319"/>
                  </a:cubicBezTo>
                  <a:cubicBezTo>
                    <a:pt x="28999" y="12319"/>
                    <a:pt x="29016" y="12320"/>
                    <a:pt x="29034" y="12322"/>
                  </a:cubicBezTo>
                  <a:cubicBezTo>
                    <a:pt x="29148" y="12322"/>
                    <a:pt x="29240" y="12391"/>
                    <a:pt x="29354" y="12482"/>
                  </a:cubicBezTo>
                  <a:cubicBezTo>
                    <a:pt x="29513" y="12596"/>
                    <a:pt x="29650" y="12802"/>
                    <a:pt x="29879" y="12802"/>
                  </a:cubicBezTo>
                  <a:cubicBezTo>
                    <a:pt x="29896" y="12803"/>
                    <a:pt x="29914" y="12804"/>
                    <a:pt x="29931" y="12804"/>
                  </a:cubicBezTo>
                  <a:cubicBezTo>
                    <a:pt x="30182" y="12804"/>
                    <a:pt x="30394" y="12654"/>
                    <a:pt x="30586" y="12505"/>
                  </a:cubicBezTo>
                  <a:cubicBezTo>
                    <a:pt x="30814" y="12322"/>
                    <a:pt x="31020" y="12208"/>
                    <a:pt x="31157" y="11912"/>
                  </a:cubicBezTo>
                  <a:cubicBezTo>
                    <a:pt x="31271" y="11683"/>
                    <a:pt x="31225" y="11387"/>
                    <a:pt x="31294" y="11113"/>
                  </a:cubicBezTo>
                  <a:cubicBezTo>
                    <a:pt x="31362" y="10770"/>
                    <a:pt x="31522" y="10588"/>
                    <a:pt x="31796" y="10428"/>
                  </a:cubicBezTo>
                  <a:cubicBezTo>
                    <a:pt x="31910" y="10359"/>
                    <a:pt x="32024" y="10268"/>
                    <a:pt x="32138" y="10200"/>
                  </a:cubicBezTo>
                  <a:cubicBezTo>
                    <a:pt x="32252" y="10131"/>
                    <a:pt x="32412" y="10086"/>
                    <a:pt x="32526" y="9994"/>
                  </a:cubicBezTo>
                  <a:cubicBezTo>
                    <a:pt x="32732" y="9789"/>
                    <a:pt x="33097" y="9743"/>
                    <a:pt x="33371" y="9583"/>
                  </a:cubicBezTo>
                  <a:cubicBezTo>
                    <a:pt x="33485" y="9515"/>
                    <a:pt x="33554" y="9446"/>
                    <a:pt x="33599" y="9332"/>
                  </a:cubicBezTo>
                  <a:cubicBezTo>
                    <a:pt x="33690" y="9150"/>
                    <a:pt x="33782" y="8921"/>
                    <a:pt x="33782" y="8693"/>
                  </a:cubicBezTo>
                  <a:cubicBezTo>
                    <a:pt x="33782" y="8442"/>
                    <a:pt x="33645" y="8328"/>
                    <a:pt x="33531" y="8123"/>
                  </a:cubicBezTo>
                  <a:cubicBezTo>
                    <a:pt x="33462" y="8031"/>
                    <a:pt x="33417" y="7917"/>
                    <a:pt x="33417" y="7803"/>
                  </a:cubicBezTo>
                  <a:cubicBezTo>
                    <a:pt x="33394" y="7689"/>
                    <a:pt x="33417" y="7598"/>
                    <a:pt x="33394" y="7506"/>
                  </a:cubicBezTo>
                  <a:cubicBezTo>
                    <a:pt x="33325" y="7301"/>
                    <a:pt x="33074" y="7141"/>
                    <a:pt x="32914" y="7050"/>
                  </a:cubicBezTo>
                  <a:cubicBezTo>
                    <a:pt x="32641" y="6913"/>
                    <a:pt x="32412" y="6776"/>
                    <a:pt x="32161" y="6639"/>
                  </a:cubicBezTo>
                  <a:cubicBezTo>
                    <a:pt x="32047" y="6570"/>
                    <a:pt x="31933" y="6479"/>
                    <a:pt x="31842" y="6388"/>
                  </a:cubicBezTo>
                  <a:cubicBezTo>
                    <a:pt x="31728" y="6319"/>
                    <a:pt x="31682" y="6205"/>
                    <a:pt x="31613" y="6114"/>
                  </a:cubicBezTo>
                  <a:cubicBezTo>
                    <a:pt x="31472" y="5937"/>
                    <a:pt x="31303" y="5870"/>
                    <a:pt x="31117" y="5870"/>
                  </a:cubicBezTo>
                  <a:cubicBezTo>
                    <a:pt x="31063" y="5870"/>
                    <a:pt x="31008" y="5875"/>
                    <a:pt x="30951" y="5886"/>
                  </a:cubicBezTo>
                  <a:cubicBezTo>
                    <a:pt x="30723" y="5931"/>
                    <a:pt x="30495" y="6000"/>
                    <a:pt x="30267" y="6000"/>
                  </a:cubicBezTo>
                  <a:cubicBezTo>
                    <a:pt x="30246" y="6000"/>
                    <a:pt x="30213" y="5999"/>
                    <a:pt x="30174" y="5999"/>
                  </a:cubicBezTo>
                  <a:cubicBezTo>
                    <a:pt x="29996" y="5999"/>
                    <a:pt x="29686" y="6014"/>
                    <a:pt x="29742" y="6182"/>
                  </a:cubicBezTo>
                  <a:cubicBezTo>
                    <a:pt x="29765" y="6297"/>
                    <a:pt x="29742" y="6342"/>
                    <a:pt x="29628" y="6365"/>
                  </a:cubicBezTo>
                  <a:cubicBezTo>
                    <a:pt x="29536" y="6388"/>
                    <a:pt x="29513" y="6411"/>
                    <a:pt x="29445" y="6479"/>
                  </a:cubicBezTo>
                  <a:cubicBezTo>
                    <a:pt x="29331" y="6548"/>
                    <a:pt x="29103" y="6570"/>
                    <a:pt x="28966" y="6570"/>
                  </a:cubicBezTo>
                  <a:cubicBezTo>
                    <a:pt x="28909" y="6565"/>
                    <a:pt x="28852" y="6564"/>
                    <a:pt x="28795" y="6564"/>
                  </a:cubicBezTo>
                  <a:cubicBezTo>
                    <a:pt x="28694" y="6564"/>
                    <a:pt x="28594" y="6569"/>
                    <a:pt x="28496" y="6569"/>
                  </a:cubicBezTo>
                  <a:cubicBezTo>
                    <a:pt x="28407" y="6569"/>
                    <a:pt x="28320" y="6564"/>
                    <a:pt x="28235" y="6548"/>
                  </a:cubicBezTo>
                  <a:cubicBezTo>
                    <a:pt x="28068" y="6510"/>
                    <a:pt x="27885" y="6473"/>
                    <a:pt x="27699" y="6473"/>
                  </a:cubicBezTo>
                  <a:cubicBezTo>
                    <a:pt x="27657" y="6473"/>
                    <a:pt x="27615" y="6475"/>
                    <a:pt x="27573" y="6479"/>
                  </a:cubicBezTo>
                  <a:cubicBezTo>
                    <a:pt x="27459" y="6502"/>
                    <a:pt x="27459" y="6548"/>
                    <a:pt x="27368" y="6616"/>
                  </a:cubicBezTo>
                  <a:cubicBezTo>
                    <a:pt x="27299" y="6662"/>
                    <a:pt x="27231" y="6685"/>
                    <a:pt x="27231" y="6822"/>
                  </a:cubicBezTo>
                  <a:cubicBezTo>
                    <a:pt x="27217" y="6827"/>
                    <a:pt x="27204" y="6830"/>
                    <a:pt x="27192" y="6830"/>
                  </a:cubicBezTo>
                  <a:cubicBezTo>
                    <a:pt x="27106" y="6830"/>
                    <a:pt x="27068" y="6699"/>
                    <a:pt x="27048" y="6639"/>
                  </a:cubicBezTo>
                  <a:cubicBezTo>
                    <a:pt x="27025" y="6502"/>
                    <a:pt x="27025" y="6411"/>
                    <a:pt x="26957" y="6297"/>
                  </a:cubicBezTo>
                  <a:cubicBezTo>
                    <a:pt x="26889" y="6182"/>
                    <a:pt x="26797" y="6137"/>
                    <a:pt x="26683" y="6091"/>
                  </a:cubicBezTo>
                  <a:cubicBezTo>
                    <a:pt x="26615" y="6045"/>
                    <a:pt x="26455" y="6045"/>
                    <a:pt x="26409" y="5977"/>
                  </a:cubicBezTo>
                  <a:cubicBezTo>
                    <a:pt x="26409" y="5977"/>
                    <a:pt x="26386" y="5954"/>
                    <a:pt x="26386" y="5954"/>
                  </a:cubicBezTo>
                  <a:cubicBezTo>
                    <a:pt x="26318" y="5931"/>
                    <a:pt x="26249" y="5886"/>
                    <a:pt x="26204" y="5817"/>
                  </a:cubicBezTo>
                  <a:cubicBezTo>
                    <a:pt x="26067" y="5680"/>
                    <a:pt x="25953" y="5452"/>
                    <a:pt x="25793" y="5338"/>
                  </a:cubicBezTo>
                  <a:cubicBezTo>
                    <a:pt x="25666" y="5242"/>
                    <a:pt x="25516" y="5202"/>
                    <a:pt x="25360" y="5202"/>
                  </a:cubicBezTo>
                  <a:cubicBezTo>
                    <a:pt x="25292" y="5202"/>
                    <a:pt x="25223" y="5210"/>
                    <a:pt x="25154" y="5224"/>
                  </a:cubicBezTo>
                  <a:cubicBezTo>
                    <a:pt x="25063" y="5247"/>
                    <a:pt x="25017" y="5292"/>
                    <a:pt x="24926" y="5292"/>
                  </a:cubicBezTo>
                  <a:lnTo>
                    <a:pt x="24720" y="5292"/>
                  </a:lnTo>
                  <a:cubicBezTo>
                    <a:pt x="24538" y="5269"/>
                    <a:pt x="24492" y="5178"/>
                    <a:pt x="24401" y="5064"/>
                  </a:cubicBezTo>
                  <a:cubicBezTo>
                    <a:pt x="24309" y="4904"/>
                    <a:pt x="24195" y="4767"/>
                    <a:pt x="24035" y="4676"/>
                  </a:cubicBezTo>
                  <a:cubicBezTo>
                    <a:pt x="23967" y="4653"/>
                    <a:pt x="23898" y="4630"/>
                    <a:pt x="23853" y="4585"/>
                  </a:cubicBezTo>
                  <a:cubicBezTo>
                    <a:pt x="23807" y="4516"/>
                    <a:pt x="23784" y="4425"/>
                    <a:pt x="23716" y="4356"/>
                  </a:cubicBezTo>
                  <a:cubicBezTo>
                    <a:pt x="23602" y="4219"/>
                    <a:pt x="23236" y="4128"/>
                    <a:pt x="23282" y="3877"/>
                  </a:cubicBezTo>
                  <a:cubicBezTo>
                    <a:pt x="23305" y="3717"/>
                    <a:pt x="23328" y="3626"/>
                    <a:pt x="23305" y="3466"/>
                  </a:cubicBezTo>
                  <a:cubicBezTo>
                    <a:pt x="23282" y="3398"/>
                    <a:pt x="23282" y="3284"/>
                    <a:pt x="23214" y="3261"/>
                  </a:cubicBezTo>
                  <a:cubicBezTo>
                    <a:pt x="23205" y="3256"/>
                    <a:pt x="23194" y="3254"/>
                    <a:pt x="23182" y="3254"/>
                  </a:cubicBezTo>
                  <a:cubicBezTo>
                    <a:pt x="23133" y="3254"/>
                    <a:pt x="23068" y="3284"/>
                    <a:pt x="23031" y="3284"/>
                  </a:cubicBezTo>
                  <a:cubicBezTo>
                    <a:pt x="22958" y="3284"/>
                    <a:pt x="22874" y="3295"/>
                    <a:pt x="22797" y="3295"/>
                  </a:cubicBezTo>
                  <a:cubicBezTo>
                    <a:pt x="22680" y="3295"/>
                    <a:pt x="22579" y="3270"/>
                    <a:pt x="22552" y="3147"/>
                  </a:cubicBezTo>
                  <a:cubicBezTo>
                    <a:pt x="22529" y="3055"/>
                    <a:pt x="22552" y="3033"/>
                    <a:pt x="22483" y="2987"/>
                  </a:cubicBezTo>
                  <a:cubicBezTo>
                    <a:pt x="22392" y="2918"/>
                    <a:pt x="22369" y="2918"/>
                    <a:pt x="22346" y="2804"/>
                  </a:cubicBezTo>
                  <a:cubicBezTo>
                    <a:pt x="22323" y="2645"/>
                    <a:pt x="22323" y="2508"/>
                    <a:pt x="22301" y="2371"/>
                  </a:cubicBezTo>
                  <a:cubicBezTo>
                    <a:pt x="22278" y="2256"/>
                    <a:pt x="22232" y="2234"/>
                    <a:pt x="22141" y="2142"/>
                  </a:cubicBezTo>
                  <a:cubicBezTo>
                    <a:pt x="21958" y="1983"/>
                    <a:pt x="21867" y="1640"/>
                    <a:pt x="21593" y="1572"/>
                  </a:cubicBezTo>
                  <a:cubicBezTo>
                    <a:pt x="21569" y="1564"/>
                    <a:pt x="21543" y="1561"/>
                    <a:pt x="21517" y="1561"/>
                  </a:cubicBezTo>
                  <a:cubicBezTo>
                    <a:pt x="21430" y="1561"/>
                    <a:pt x="21335" y="1594"/>
                    <a:pt x="21253" y="1594"/>
                  </a:cubicBezTo>
                  <a:cubicBezTo>
                    <a:pt x="21219" y="1594"/>
                    <a:pt x="21187" y="1588"/>
                    <a:pt x="21159" y="1572"/>
                  </a:cubicBezTo>
                  <a:cubicBezTo>
                    <a:pt x="21045" y="1503"/>
                    <a:pt x="21091" y="1343"/>
                    <a:pt x="21068" y="1207"/>
                  </a:cubicBezTo>
                  <a:cubicBezTo>
                    <a:pt x="21045" y="1047"/>
                    <a:pt x="20954" y="1024"/>
                    <a:pt x="20794" y="978"/>
                  </a:cubicBezTo>
                  <a:cubicBezTo>
                    <a:pt x="20612" y="910"/>
                    <a:pt x="20406" y="727"/>
                    <a:pt x="20224" y="727"/>
                  </a:cubicBezTo>
                  <a:cubicBezTo>
                    <a:pt x="20152" y="763"/>
                    <a:pt x="20165" y="869"/>
                    <a:pt x="20107" y="869"/>
                  </a:cubicBezTo>
                  <a:cubicBezTo>
                    <a:pt x="20092" y="869"/>
                    <a:pt x="20070" y="861"/>
                    <a:pt x="20041" y="841"/>
                  </a:cubicBezTo>
                  <a:cubicBezTo>
                    <a:pt x="19972" y="796"/>
                    <a:pt x="19927" y="704"/>
                    <a:pt x="19927" y="636"/>
                  </a:cubicBezTo>
                  <a:cubicBezTo>
                    <a:pt x="19904" y="476"/>
                    <a:pt x="19950" y="271"/>
                    <a:pt x="19744" y="202"/>
                  </a:cubicBezTo>
                  <a:cubicBezTo>
                    <a:pt x="19721" y="194"/>
                    <a:pt x="19696" y="191"/>
                    <a:pt x="19671" y="191"/>
                  </a:cubicBezTo>
                  <a:cubicBezTo>
                    <a:pt x="19561" y="191"/>
                    <a:pt x="19434" y="251"/>
                    <a:pt x="19327" y="251"/>
                  </a:cubicBezTo>
                  <a:cubicBezTo>
                    <a:pt x="19313" y="251"/>
                    <a:pt x="19300" y="250"/>
                    <a:pt x="19288" y="248"/>
                  </a:cubicBezTo>
                  <a:cubicBezTo>
                    <a:pt x="19196" y="248"/>
                    <a:pt x="19151" y="202"/>
                    <a:pt x="19082" y="157"/>
                  </a:cubicBezTo>
                  <a:cubicBezTo>
                    <a:pt x="19027" y="101"/>
                    <a:pt x="18986" y="1"/>
                    <a:pt x="1891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451150" y="3425550"/>
              <a:ext cx="3450" cy="450"/>
            </a:xfrm>
            <a:custGeom>
              <a:rect b="b" l="l" r="r" t="t"/>
              <a:pathLst>
                <a:path extrusionOk="0" h="18" w="138">
                  <a:moveTo>
                    <a:pt x="1" y="1"/>
                  </a:moveTo>
                  <a:cubicBezTo>
                    <a:pt x="24" y="12"/>
                    <a:pt x="47" y="18"/>
                    <a:pt x="69" y="18"/>
                  </a:cubicBezTo>
                  <a:cubicBezTo>
                    <a:pt x="92" y="18"/>
                    <a:pt x="115" y="12"/>
                    <a:pt x="13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5609475" y="2893725"/>
              <a:ext cx="1246850" cy="547700"/>
            </a:xfrm>
            <a:custGeom>
              <a:rect b="b" l="l" r="r" t="t"/>
              <a:pathLst>
                <a:path extrusionOk="0" h="21908" w="49874">
                  <a:moveTo>
                    <a:pt x="9998" y="0"/>
                  </a:moveTo>
                  <a:cubicBezTo>
                    <a:pt x="9975" y="69"/>
                    <a:pt x="9975" y="160"/>
                    <a:pt x="9952" y="251"/>
                  </a:cubicBezTo>
                  <a:cubicBezTo>
                    <a:pt x="9930" y="548"/>
                    <a:pt x="9861" y="845"/>
                    <a:pt x="9815" y="1164"/>
                  </a:cubicBezTo>
                  <a:cubicBezTo>
                    <a:pt x="9815" y="1324"/>
                    <a:pt x="9815" y="1484"/>
                    <a:pt x="9679" y="1621"/>
                  </a:cubicBezTo>
                  <a:cubicBezTo>
                    <a:pt x="9473" y="1804"/>
                    <a:pt x="9245" y="1689"/>
                    <a:pt x="9222" y="1963"/>
                  </a:cubicBezTo>
                  <a:cubicBezTo>
                    <a:pt x="9222" y="2192"/>
                    <a:pt x="9450" y="2351"/>
                    <a:pt x="9450" y="2557"/>
                  </a:cubicBezTo>
                  <a:cubicBezTo>
                    <a:pt x="9427" y="2785"/>
                    <a:pt x="9245" y="2854"/>
                    <a:pt x="9062" y="2968"/>
                  </a:cubicBezTo>
                  <a:cubicBezTo>
                    <a:pt x="8857" y="3082"/>
                    <a:pt x="8674" y="3242"/>
                    <a:pt x="8469" y="3333"/>
                  </a:cubicBezTo>
                  <a:cubicBezTo>
                    <a:pt x="8263" y="3424"/>
                    <a:pt x="8081" y="3447"/>
                    <a:pt x="7944" y="3630"/>
                  </a:cubicBezTo>
                  <a:cubicBezTo>
                    <a:pt x="7807" y="3812"/>
                    <a:pt x="7761" y="3972"/>
                    <a:pt x="7533" y="4109"/>
                  </a:cubicBezTo>
                  <a:cubicBezTo>
                    <a:pt x="7350" y="4246"/>
                    <a:pt x="7122" y="4360"/>
                    <a:pt x="6917" y="4474"/>
                  </a:cubicBezTo>
                  <a:cubicBezTo>
                    <a:pt x="6734" y="4588"/>
                    <a:pt x="6666" y="4748"/>
                    <a:pt x="6506" y="4862"/>
                  </a:cubicBezTo>
                  <a:cubicBezTo>
                    <a:pt x="6323" y="4999"/>
                    <a:pt x="5981" y="5090"/>
                    <a:pt x="5753" y="5227"/>
                  </a:cubicBezTo>
                  <a:cubicBezTo>
                    <a:pt x="5570" y="5342"/>
                    <a:pt x="5342" y="5387"/>
                    <a:pt x="5273" y="5615"/>
                  </a:cubicBezTo>
                  <a:cubicBezTo>
                    <a:pt x="5250" y="5707"/>
                    <a:pt x="5319" y="5821"/>
                    <a:pt x="5296" y="5912"/>
                  </a:cubicBezTo>
                  <a:cubicBezTo>
                    <a:pt x="5296" y="6049"/>
                    <a:pt x="5296" y="6095"/>
                    <a:pt x="5182" y="6232"/>
                  </a:cubicBezTo>
                  <a:cubicBezTo>
                    <a:pt x="5136" y="6300"/>
                    <a:pt x="5022" y="6346"/>
                    <a:pt x="4977" y="6414"/>
                  </a:cubicBezTo>
                  <a:cubicBezTo>
                    <a:pt x="4954" y="6506"/>
                    <a:pt x="5045" y="6665"/>
                    <a:pt x="5022" y="6757"/>
                  </a:cubicBezTo>
                  <a:cubicBezTo>
                    <a:pt x="4967" y="6933"/>
                    <a:pt x="4853" y="6977"/>
                    <a:pt x="4719" y="6977"/>
                  </a:cubicBezTo>
                  <a:cubicBezTo>
                    <a:pt x="4591" y="6977"/>
                    <a:pt x="4446" y="6937"/>
                    <a:pt x="4315" y="6937"/>
                  </a:cubicBezTo>
                  <a:cubicBezTo>
                    <a:pt x="4300" y="6937"/>
                    <a:pt x="4284" y="6938"/>
                    <a:pt x="4269" y="6939"/>
                  </a:cubicBezTo>
                  <a:cubicBezTo>
                    <a:pt x="4018" y="6985"/>
                    <a:pt x="3835" y="7213"/>
                    <a:pt x="3607" y="7327"/>
                  </a:cubicBezTo>
                  <a:cubicBezTo>
                    <a:pt x="3424" y="7419"/>
                    <a:pt x="3242" y="7510"/>
                    <a:pt x="3059" y="7601"/>
                  </a:cubicBezTo>
                  <a:cubicBezTo>
                    <a:pt x="2805" y="7710"/>
                    <a:pt x="2405" y="7892"/>
                    <a:pt x="2068" y="7892"/>
                  </a:cubicBezTo>
                  <a:cubicBezTo>
                    <a:pt x="1983" y="7892"/>
                    <a:pt x="1901" y="7880"/>
                    <a:pt x="1827" y="7852"/>
                  </a:cubicBezTo>
                  <a:cubicBezTo>
                    <a:pt x="1590" y="7745"/>
                    <a:pt x="1556" y="7576"/>
                    <a:pt x="1248" y="7576"/>
                  </a:cubicBezTo>
                  <a:cubicBezTo>
                    <a:pt x="1229" y="7576"/>
                    <a:pt x="1209" y="7577"/>
                    <a:pt x="1188" y="7578"/>
                  </a:cubicBezTo>
                  <a:cubicBezTo>
                    <a:pt x="914" y="7601"/>
                    <a:pt x="891" y="7693"/>
                    <a:pt x="754" y="7921"/>
                  </a:cubicBezTo>
                  <a:cubicBezTo>
                    <a:pt x="480" y="8491"/>
                    <a:pt x="571" y="8765"/>
                    <a:pt x="777" y="9313"/>
                  </a:cubicBezTo>
                  <a:cubicBezTo>
                    <a:pt x="914" y="9747"/>
                    <a:pt x="914" y="10180"/>
                    <a:pt x="685" y="10569"/>
                  </a:cubicBezTo>
                  <a:cubicBezTo>
                    <a:pt x="571" y="10774"/>
                    <a:pt x="480" y="11002"/>
                    <a:pt x="343" y="11185"/>
                  </a:cubicBezTo>
                  <a:cubicBezTo>
                    <a:pt x="160" y="11413"/>
                    <a:pt x="115" y="11527"/>
                    <a:pt x="115" y="11824"/>
                  </a:cubicBezTo>
                  <a:cubicBezTo>
                    <a:pt x="115" y="12052"/>
                    <a:pt x="1" y="12463"/>
                    <a:pt x="69" y="12646"/>
                  </a:cubicBezTo>
                  <a:cubicBezTo>
                    <a:pt x="138" y="12828"/>
                    <a:pt x="411" y="12988"/>
                    <a:pt x="526" y="13171"/>
                  </a:cubicBezTo>
                  <a:cubicBezTo>
                    <a:pt x="731" y="13513"/>
                    <a:pt x="663" y="13536"/>
                    <a:pt x="411" y="13764"/>
                  </a:cubicBezTo>
                  <a:cubicBezTo>
                    <a:pt x="320" y="13855"/>
                    <a:pt x="252" y="13947"/>
                    <a:pt x="229" y="14015"/>
                  </a:cubicBezTo>
                  <a:cubicBezTo>
                    <a:pt x="206" y="14129"/>
                    <a:pt x="252" y="14221"/>
                    <a:pt x="366" y="14335"/>
                  </a:cubicBezTo>
                  <a:cubicBezTo>
                    <a:pt x="411" y="14357"/>
                    <a:pt x="571" y="14449"/>
                    <a:pt x="617" y="14449"/>
                  </a:cubicBezTo>
                  <a:cubicBezTo>
                    <a:pt x="777" y="14426"/>
                    <a:pt x="708" y="14335"/>
                    <a:pt x="822" y="14221"/>
                  </a:cubicBezTo>
                  <a:cubicBezTo>
                    <a:pt x="897" y="14146"/>
                    <a:pt x="962" y="14115"/>
                    <a:pt x="1020" y="14115"/>
                  </a:cubicBezTo>
                  <a:cubicBezTo>
                    <a:pt x="1157" y="14115"/>
                    <a:pt x="1258" y="14282"/>
                    <a:pt x="1370" y="14426"/>
                  </a:cubicBezTo>
                  <a:cubicBezTo>
                    <a:pt x="1553" y="14677"/>
                    <a:pt x="1598" y="14654"/>
                    <a:pt x="1872" y="14746"/>
                  </a:cubicBezTo>
                  <a:cubicBezTo>
                    <a:pt x="1986" y="14814"/>
                    <a:pt x="2078" y="14882"/>
                    <a:pt x="2192" y="14951"/>
                  </a:cubicBezTo>
                  <a:cubicBezTo>
                    <a:pt x="2283" y="14997"/>
                    <a:pt x="2397" y="15065"/>
                    <a:pt x="2534" y="15088"/>
                  </a:cubicBezTo>
                  <a:cubicBezTo>
                    <a:pt x="2625" y="15115"/>
                    <a:pt x="2744" y="15135"/>
                    <a:pt x="2866" y="15135"/>
                  </a:cubicBezTo>
                  <a:cubicBezTo>
                    <a:pt x="3052" y="15135"/>
                    <a:pt x="3246" y="15089"/>
                    <a:pt x="3356" y="14951"/>
                  </a:cubicBezTo>
                  <a:cubicBezTo>
                    <a:pt x="3452" y="14817"/>
                    <a:pt x="3371" y="14554"/>
                    <a:pt x="3518" y="14554"/>
                  </a:cubicBezTo>
                  <a:cubicBezTo>
                    <a:pt x="3546" y="14554"/>
                    <a:pt x="3582" y="14564"/>
                    <a:pt x="3630" y="14586"/>
                  </a:cubicBezTo>
                  <a:cubicBezTo>
                    <a:pt x="4086" y="14814"/>
                    <a:pt x="3698" y="15727"/>
                    <a:pt x="4064" y="16115"/>
                  </a:cubicBezTo>
                  <a:cubicBezTo>
                    <a:pt x="4223" y="16252"/>
                    <a:pt x="4566" y="16320"/>
                    <a:pt x="4657" y="16435"/>
                  </a:cubicBezTo>
                  <a:cubicBezTo>
                    <a:pt x="4817" y="16435"/>
                    <a:pt x="4977" y="16412"/>
                    <a:pt x="5136" y="16389"/>
                  </a:cubicBezTo>
                  <a:cubicBezTo>
                    <a:pt x="5365" y="16503"/>
                    <a:pt x="5570" y="16617"/>
                    <a:pt x="5775" y="16754"/>
                  </a:cubicBezTo>
                  <a:cubicBezTo>
                    <a:pt x="5958" y="16868"/>
                    <a:pt x="6163" y="16982"/>
                    <a:pt x="6346" y="17074"/>
                  </a:cubicBezTo>
                  <a:cubicBezTo>
                    <a:pt x="6825" y="17256"/>
                    <a:pt x="7442" y="17485"/>
                    <a:pt x="7898" y="17553"/>
                  </a:cubicBezTo>
                  <a:cubicBezTo>
                    <a:pt x="7962" y="17562"/>
                    <a:pt x="8026" y="17565"/>
                    <a:pt x="8088" y="17565"/>
                  </a:cubicBezTo>
                  <a:cubicBezTo>
                    <a:pt x="8216" y="17565"/>
                    <a:pt x="8339" y="17553"/>
                    <a:pt x="8449" y="17553"/>
                  </a:cubicBezTo>
                  <a:cubicBezTo>
                    <a:pt x="8693" y="17553"/>
                    <a:pt x="8875" y="17614"/>
                    <a:pt x="8902" y="18010"/>
                  </a:cubicBezTo>
                  <a:cubicBezTo>
                    <a:pt x="8902" y="18306"/>
                    <a:pt x="8880" y="18375"/>
                    <a:pt x="9108" y="18489"/>
                  </a:cubicBezTo>
                  <a:cubicBezTo>
                    <a:pt x="9313" y="18603"/>
                    <a:pt x="9587" y="18808"/>
                    <a:pt x="9770" y="18900"/>
                  </a:cubicBezTo>
                  <a:cubicBezTo>
                    <a:pt x="9855" y="18925"/>
                    <a:pt x="9931" y="18929"/>
                    <a:pt x="10004" y="18929"/>
                  </a:cubicBezTo>
                  <a:cubicBezTo>
                    <a:pt x="10028" y="18929"/>
                    <a:pt x="10052" y="18928"/>
                    <a:pt x="10075" y="18928"/>
                  </a:cubicBezTo>
                  <a:cubicBezTo>
                    <a:pt x="10169" y="18928"/>
                    <a:pt x="10261" y="18934"/>
                    <a:pt x="10363" y="18991"/>
                  </a:cubicBezTo>
                  <a:cubicBezTo>
                    <a:pt x="10569" y="19105"/>
                    <a:pt x="10683" y="19219"/>
                    <a:pt x="10934" y="19242"/>
                  </a:cubicBezTo>
                  <a:cubicBezTo>
                    <a:pt x="11527" y="19288"/>
                    <a:pt x="12098" y="19174"/>
                    <a:pt x="12486" y="19699"/>
                  </a:cubicBezTo>
                  <a:cubicBezTo>
                    <a:pt x="12669" y="19927"/>
                    <a:pt x="12760" y="20041"/>
                    <a:pt x="12965" y="20201"/>
                  </a:cubicBezTo>
                  <a:cubicBezTo>
                    <a:pt x="13194" y="20383"/>
                    <a:pt x="13216" y="20657"/>
                    <a:pt x="13376" y="20931"/>
                  </a:cubicBezTo>
                  <a:cubicBezTo>
                    <a:pt x="13490" y="21137"/>
                    <a:pt x="13582" y="21228"/>
                    <a:pt x="13696" y="21251"/>
                  </a:cubicBezTo>
                  <a:cubicBezTo>
                    <a:pt x="13810" y="21274"/>
                    <a:pt x="13924" y="21274"/>
                    <a:pt x="14084" y="21274"/>
                  </a:cubicBezTo>
                  <a:cubicBezTo>
                    <a:pt x="14227" y="21274"/>
                    <a:pt x="14393" y="21259"/>
                    <a:pt x="14552" y="21259"/>
                  </a:cubicBezTo>
                  <a:cubicBezTo>
                    <a:pt x="14670" y="21259"/>
                    <a:pt x="14785" y="21267"/>
                    <a:pt x="14883" y="21296"/>
                  </a:cubicBezTo>
                  <a:cubicBezTo>
                    <a:pt x="15100" y="21378"/>
                    <a:pt x="15399" y="21622"/>
                    <a:pt x="15615" y="21622"/>
                  </a:cubicBezTo>
                  <a:cubicBezTo>
                    <a:pt x="15761" y="21622"/>
                    <a:pt x="15869" y="21510"/>
                    <a:pt x="15887" y="21159"/>
                  </a:cubicBezTo>
                  <a:cubicBezTo>
                    <a:pt x="15887" y="20931"/>
                    <a:pt x="15933" y="20612"/>
                    <a:pt x="15910" y="20383"/>
                  </a:cubicBezTo>
                  <a:cubicBezTo>
                    <a:pt x="15910" y="20155"/>
                    <a:pt x="15567" y="19813"/>
                    <a:pt x="15773" y="19630"/>
                  </a:cubicBezTo>
                  <a:cubicBezTo>
                    <a:pt x="15864" y="19516"/>
                    <a:pt x="16092" y="19607"/>
                    <a:pt x="16207" y="19470"/>
                  </a:cubicBezTo>
                  <a:cubicBezTo>
                    <a:pt x="16252" y="19402"/>
                    <a:pt x="16229" y="19219"/>
                    <a:pt x="16275" y="19151"/>
                  </a:cubicBezTo>
                  <a:cubicBezTo>
                    <a:pt x="16321" y="19014"/>
                    <a:pt x="16389" y="18991"/>
                    <a:pt x="16458" y="18968"/>
                  </a:cubicBezTo>
                  <a:cubicBezTo>
                    <a:pt x="16572" y="18945"/>
                    <a:pt x="16686" y="18968"/>
                    <a:pt x="16846" y="18900"/>
                  </a:cubicBezTo>
                  <a:cubicBezTo>
                    <a:pt x="17348" y="18626"/>
                    <a:pt x="16709" y="18055"/>
                    <a:pt x="16686" y="17690"/>
                  </a:cubicBezTo>
                  <a:cubicBezTo>
                    <a:pt x="16673" y="17451"/>
                    <a:pt x="16754" y="17362"/>
                    <a:pt x="16880" y="17362"/>
                  </a:cubicBezTo>
                  <a:cubicBezTo>
                    <a:pt x="17201" y="17362"/>
                    <a:pt x="17817" y="17931"/>
                    <a:pt x="17964" y="18078"/>
                  </a:cubicBezTo>
                  <a:cubicBezTo>
                    <a:pt x="18170" y="18283"/>
                    <a:pt x="18443" y="18398"/>
                    <a:pt x="18672" y="18603"/>
                  </a:cubicBezTo>
                  <a:cubicBezTo>
                    <a:pt x="18786" y="18740"/>
                    <a:pt x="18786" y="18649"/>
                    <a:pt x="18740" y="18831"/>
                  </a:cubicBezTo>
                  <a:cubicBezTo>
                    <a:pt x="18717" y="18945"/>
                    <a:pt x="18603" y="19037"/>
                    <a:pt x="18580" y="19174"/>
                  </a:cubicBezTo>
                  <a:cubicBezTo>
                    <a:pt x="18520" y="19483"/>
                    <a:pt x="18732" y="19543"/>
                    <a:pt x="19010" y="19543"/>
                  </a:cubicBezTo>
                  <a:cubicBezTo>
                    <a:pt x="19188" y="19543"/>
                    <a:pt x="19394" y="19518"/>
                    <a:pt x="19574" y="19518"/>
                  </a:cubicBezTo>
                  <a:cubicBezTo>
                    <a:pt x="19860" y="19518"/>
                    <a:pt x="20080" y="19581"/>
                    <a:pt x="20018" y="19904"/>
                  </a:cubicBezTo>
                  <a:cubicBezTo>
                    <a:pt x="19973" y="20155"/>
                    <a:pt x="19699" y="20224"/>
                    <a:pt x="19996" y="20406"/>
                  </a:cubicBezTo>
                  <a:cubicBezTo>
                    <a:pt x="20133" y="20520"/>
                    <a:pt x="20315" y="20497"/>
                    <a:pt x="20475" y="20612"/>
                  </a:cubicBezTo>
                  <a:cubicBezTo>
                    <a:pt x="20543" y="20680"/>
                    <a:pt x="20612" y="20794"/>
                    <a:pt x="20680" y="20863"/>
                  </a:cubicBezTo>
                  <a:cubicBezTo>
                    <a:pt x="20794" y="20931"/>
                    <a:pt x="20931" y="20908"/>
                    <a:pt x="21023" y="21022"/>
                  </a:cubicBezTo>
                  <a:cubicBezTo>
                    <a:pt x="21137" y="21137"/>
                    <a:pt x="21182" y="21274"/>
                    <a:pt x="21251" y="21388"/>
                  </a:cubicBezTo>
                  <a:cubicBezTo>
                    <a:pt x="21456" y="21662"/>
                    <a:pt x="21707" y="21821"/>
                    <a:pt x="22027" y="21890"/>
                  </a:cubicBezTo>
                  <a:cubicBezTo>
                    <a:pt x="22094" y="21902"/>
                    <a:pt x="22159" y="21908"/>
                    <a:pt x="22222" y="21908"/>
                  </a:cubicBezTo>
                  <a:cubicBezTo>
                    <a:pt x="22743" y="21908"/>
                    <a:pt x="23159" y="21525"/>
                    <a:pt x="23648" y="21342"/>
                  </a:cubicBezTo>
                  <a:cubicBezTo>
                    <a:pt x="23876" y="21251"/>
                    <a:pt x="24081" y="21114"/>
                    <a:pt x="24310" y="21022"/>
                  </a:cubicBezTo>
                  <a:cubicBezTo>
                    <a:pt x="24538" y="20908"/>
                    <a:pt x="24789" y="20908"/>
                    <a:pt x="25040" y="20908"/>
                  </a:cubicBezTo>
                  <a:cubicBezTo>
                    <a:pt x="25099" y="20902"/>
                    <a:pt x="25160" y="20900"/>
                    <a:pt x="25221" y="20900"/>
                  </a:cubicBezTo>
                  <a:cubicBezTo>
                    <a:pt x="25523" y="20900"/>
                    <a:pt x="25846" y="20960"/>
                    <a:pt x="26154" y="20960"/>
                  </a:cubicBezTo>
                  <a:cubicBezTo>
                    <a:pt x="26264" y="20960"/>
                    <a:pt x="26373" y="20952"/>
                    <a:pt x="26478" y="20931"/>
                  </a:cubicBezTo>
                  <a:cubicBezTo>
                    <a:pt x="26784" y="20866"/>
                    <a:pt x="27006" y="20633"/>
                    <a:pt x="27324" y="20633"/>
                  </a:cubicBezTo>
                  <a:cubicBezTo>
                    <a:pt x="27339" y="20633"/>
                    <a:pt x="27353" y="20633"/>
                    <a:pt x="27368" y="20634"/>
                  </a:cubicBezTo>
                  <a:cubicBezTo>
                    <a:pt x="27688" y="20634"/>
                    <a:pt x="27893" y="19927"/>
                    <a:pt x="27893" y="19653"/>
                  </a:cubicBezTo>
                  <a:cubicBezTo>
                    <a:pt x="27872" y="19416"/>
                    <a:pt x="27546" y="18917"/>
                    <a:pt x="27947" y="18917"/>
                  </a:cubicBezTo>
                  <a:cubicBezTo>
                    <a:pt x="27972" y="18917"/>
                    <a:pt x="28000" y="18919"/>
                    <a:pt x="28030" y="18923"/>
                  </a:cubicBezTo>
                  <a:cubicBezTo>
                    <a:pt x="28316" y="18956"/>
                    <a:pt x="28565" y="19324"/>
                    <a:pt x="28831" y="19324"/>
                  </a:cubicBezTo>
                  <a:cubicBezTo>
                    <a:pt x="28926" y="19324"/>
                    <a:pt x="29023" y="19277"/>
                    <a:pt x="29126" y="19151"/>
                  </a:cubicBezTo>
                  <a:cubicBezTo>
                    <a:pt x="29422" y="18786"/>
                    <a:pt x="29377" y="18398"/>
                    <a:pt x="29810" y="18169"/>
                  </a:cubicBezTo>
                  <a:cubicBezTo>
                    <a:pt x="29993" y="18101"/>
                    <a:pt x="30244" y="17895"/>
                    <a:pt x="30427" y="17850"/>
                  </a:cubicBezTo>
                  <a:cubicBezTo>
                    <a:pt x="30468" y="17837"/>
                    <a:pt x="30504" y="17831"/>
                    <a:pt x="30535" y="17831"/>
                  </a:cubicBezTo>
                  <a:cubicBezTo>
                    <a:pt x="30728" y="17831"/>
                    <a:pt x="30759" y="18045"/>
                    <a:pt x="30975" y="18124"/>
                  </a:cubicBezTo>
                  <a:cubicBezTo>
                    <a:pt x="31080" y="18171"/>
                    <a:pt x="31192" y="18189"/>
                    <a:pt x="31308" y="18189"/>
                  </a:cubicBezTo>
                  <a:cubicBezTo>
                    <a:pt x="31640" y="18189"/>
                    <a:pt x="31999" y="18038"/>
                    <a:pt x="32321" y="17987"/>
                  </a:cubicBezTo>
                  <a:cubicBezTo>
                    <a:pt x="32463" y="17970"/>
                    <a:pt x="32604" y="17947"/>
                    <a:pt x="32729" y="17947"/>
                  </a:cubicBezTo>
                  <a:cubicBezTo>
                    <a:pt x="32947" y="17947"/>
                    <a:pt x="33114" y="18016"/>
                    <a:pt x="33143" y="18306"/>
                  </a:cubicBezTo>
                  <a:cubicBezTo>
                    <a:pt x="33166" y="18694"/>
                    <a:pt x="33029" y="18968"/>
                    <a:pt x="32778" y="19265"/>
                  </a:cubicBezTo>
                  <a:cubicBezTo>
                    <a:pt x="32664" y="19425"/>
                    <a:pt x="32435" y="19584"/>
                    <a:pt x="32527" y="19790"/>
                  </a:cubicBezTo>
                  <a:cubicBezTo>
                    <a:pt x="32595" y="19995"/>
                    <a:pt x="32915" y="20087"/>
                    <a:pt x="33029" y="20315"/>
                  </a:cubicBezTo>
                  <a:cubicBezTo>
                    <a:pt x="33143" y="20520"/>
                    <a:pt x="33189" y="20589"/>
                    <a:pt x="33326" y="20749"/>
                  </a:cubicBezTo>
                  <a:cubicBezTo>
                    <a:pt x="33417" y="20863"/>
                    <a:pt x="33508" y="21205"/>
                    <a:pt x="33668" y="21274"/>
                  </a:cubicBezTo>
                  <a:cubicBezTo>
                    <a:pt x="33691" y="21285"/>
                    <a:pt x="33714" y="21291"/>
                    <a:pt x="33736" y="21291"/>
                  </a:cubicBezTo>
                  <a:cubicBezTo>
                    <a:pt x="33759" y="21291"/>
                    <a:pt x="33782" y="21285"/>
                    <a:pt x="33805" y="21274"/>
                  </a:cubicBezTo>
                  <a:cubicBezTo>
                    <a:pt x="33827" y="21277"/>
                    <a:pt x="33847" y="21279"/>
                    <a:pt x="33865" y="21279"/>
                  </a:cubicBezTo>
                  <a:cubicBezTo>
                    <a:pt x="33957" y="21279"/>
                    <a:pt x="33999" y="21229"/>
                    <a:pt x="34056" y="21114"/>
                  </a:cubicBezTo>
                  <a:cubicBezTo>
                    <a:pt x="34124" y="20977"/>
                    <a:pt x="34147" y="20794"/>
                    <a:pt x="34239" y="20680"/>
                  </a:cubicBezTo>
                  <a:cubicBezTo>
                    <a:pt x="34278" y="20621"/>
                    <a:pt x="34339" y="20596"/>
                    <a:pt x="34405" y="20596"/>
                  </a:cubicBezTo>
                  <a:cubicBezTo>
                    <a:pt x="34491" y="20596"/>
                    <a:pt x="34585" y="20638"/>
                    <a:pt x="34649" y="20703"/>
                  </a:cubicBezTo>
                  <a:cubicBezTo>
                    <a:pt x="34741" y="20817"/>
                    <a:pt x="34741" y="20977"/>
                    <a:pt x="34878" y="21000"/>
                  </a:cubicBezTo>
                  <a:cubicBezTo>
                    <a:pt x="35060" y="21045"/>
                    <a:pt x="35129" y="21068"/>
                    <a:pt x="35197" y="21251"/>
                  </a:cubicBezTo>
                  <a:cubicBezTo>
                    <a:pt x="35266" y="21365"/>
                    <a:pt x="35311" y="21456"/>
                    <a:pt x="35403" y="21570"/>
                  </a:cubicBezTo>
                  <a:cubicBezTo>
                    <a:pt x="35471" y="21662"/>
                    <a:pt x="35585" y="21730"/>
                    <a:pt x="35699" y="21753"/>
                  </a:cubicBezTo>
                  <a:cubicBezTo>
                    <a:pt x="35743" y="21770"/>
                    <a:pt x="35787" y="21778"/>
                    <a:pt x="35829" y="21778"/>
                  </a:cubicBezTo>
                  <a:cubicBezTo>
                    <a:pt x="35897" y="21778"/>
                    <a:pt x="35963" y="21758"/>
                    <a:pt x="36019" y="21730"/>
                  </a:cubicBezTo>
                  <a:cubicBezTo>
                    <a:pt x="36110" y="21684"/>
                    <a:pt x="36224" y="21616"/>
                    <a:pt x="36293" y="21525"/>
                  </a:cubicBezTo>
                  <a:cubicBezTo>
                    <a:pt x="36331" y="21486"/>
                    <a:pt x="36337" y="21400"/>
                    <a:pt x="36392" y="21400"/>
                  </a:cubicBezTo>
                  <a:cubicBezTo>
                    <a:pt x="36403" y="21400"/>
                    <a:pt x="36415" y="21403"/>
                    <a:pt x="36430" y="21411"/>
                  </a:cubicBezTo>
                  <a:cubicBezTo>
                    <a:pt x="36521" y="21433"/>
                    <a:pt x="36521" y="21707"/>
                    <a:pt x="36590" y="21776"/>
                  </a:cubicBezTo>
                  <a:cubicBezTo>
                    <a:pt x="36658" y="21844"/>
                    <a:pt x="36841" y="21867"/>
                    <a:pt x="36932" y="21867"/>
                  </a:cubicBezTo>
                  <a:cubicBezTo>
                    <a:pt x="37092" y="21844"/>
                    <a:pt x="37183" y="21753"/>
                    <a:pt x="37274" y="21639"/>
                  </a:cubicBezTo>
                  <a:cubicBezTo>
                    <a:pt x="37388" y="21502"/>
                    <a:pt x="37388" y="21411"/>
                    <a:pt x="37320" y="21251"/>
                  </a:cubicBezTo>
                  <a:cubicBezTo>
                    <a:pt x="37274" y="21114"/>
                    <a:pt x="37229" y="20908"/>
                    <a:pt x="37297" y="20771"/>
                  </a:cubicBezTo>
                  <a:cubicBezTo>
                    <a:pt x="37343" y="20634"/>
                    <a:pt x="37503" y="20497"/>
                    <a:pt x="37594" y="20383"/>
                  </a:cubicBezTo>
                  <a:cubicBezTo>
                    <a:pt x="37708" y="20269"/>
                    <a:pt x="37799" y="20155"/>
                    <a:pt x="37936" y="20064"/>
                  </a:cubicBezTo>
                  <a:cubicBezTo>
                    <a:pt x="38073" y="19995"/>
                    <a:pt x="38233" y="19881"/>
                    <a:pt x="38416" y="19881"/>
                  </a:cubicBezTo>
                  <a:cubicBezTo>
                    <a:pt x="38425" y="19880"/>
                    <a:pt x="38435" y="19879"/>
                    <a:pt x="38444" y="19879"/>
                  </a:cubicBezTo>
                  <a:cubicBezTo>
                    <a:pt x="38610" y="19879"/>
                    <a:pt x="38722" y="20066"/>
                    <a:pt x="38895" y="20109"/>
                  </a:cubicBezTo>
                  <a:cubicBezTo>
                    <a:pt x="38948" y="20123"/>
                    <a:pt x="38993" y="20136"/>
                    <a:pt x="39035" y="20136"/>
                  </a:cubicBezTo>
                  <a:cubicBezTo>
                    <a:pt x="39065" y="20136"/>
                    <a:pt x="39094" y="20129"/>
                    <a:pt x="39123" y="20109"/>
                  </a:cubicBezTo>
                  <a:cubicBezTo>
                    <a:pt x="39129" y="20114"/>
                    <a:pt x="39136" y="20115"/>
                    <a:pt x="39144" y="20115"/>
                  </a:cubicBezTo>
                  <a:cubicBezTo>
                    <a:pt x="39224" y="20115"/>
                    <a:pt x="39380" y="19923"/>
                    <a:pt x="39443" y="19881"/>
                  </a:cubicBezTo>
                  <a:cubicBezTo>
                    <a:pt x="39557" y="19790"/>
                    <a:pt x="39694" y="19676"/>
                    <a:pt x="39831" y="19607"/>
                  </a:cubicBezTo>
                  <a:cubicBezTo>
                    <a:pt x="39927" y="19543"/>
                    <a:pt x="40034" y="19468"/>
                    <a:pt x="40144" y="19468"/>
                  </a:cubicBezTo>
                  <a:cubicBezTo>
                    <a:pt x="40192" y="19468"/>
                    <a:pt x="40239" y="19482"/>
                    <a:pt x="40287" y="19516"/>
                  </a:cubicBezTo>
                  <a:cubicBezTo>
                    <a:pt x="40424" y="19584"/>
                    <a:pt x="40516" y="19721"/>
                    <a:pt x="40607" y="19858"/>
                  </a:cubicBezTo>
                  <a:cubicBezTo>
                    <a:pt x="40744" y="20018"/>
                    <a:pt x="40926" y="20109"/>
                    <a:pt x="41109" y="20246"/>
                  </a:cubicBezTo>
                  <a:cubicBezTo>
                    <a:pt x="41246" y="20338"/>
                    <a:pt x="41360" y="20452"/>
                    <a:pt x="41497" y="20543"/>
                  </a:cubicBezTo>
                  <a:cubicBezTo>
                    <a:pt x="41748" y="20726"/>
                    <a:pt x="41999" y="20863"/>
                    <a:pt x="42319" y="20863"/>
                  </a:cubicBezTo>
                  <a:cubicBezTo>
                    <a:pt x="42354" y="20863"/>
                    <a:pt x="42387" y="20862"/>
                    <a:pt x="42419" y="20862"/>
                  </a:cubicBezTo>
                  <a:cubicBezTo>
                    <a:pt x="42528" y="20862"/>
                    <a:pt x="42613" y="20875"/>
                    <a:pt x="42684" y="21000"/>
                  </a:cubicBezTo>
                  <a:cubicBezTo>
                    <a:pt x="42775" y="21091"/>
                    <a:pt x="42821" y="21205"/>
                    <a:pt x="42958" y="21274"/>
                  </a:cubicBezTo>
                  <a:cubicBezTo>
                    <a:pt x="43088" y="21317"/>
                    <a:pt x="43291" y="21387"/>
                    <a:pt x="43468" y="21387"/>
                  </a:cubicBezTo>
                  <a:cubicBezTo>
                    <a:pt x="43572" y="21387"/>
                    <a:pt x="43667" y="21364"/>
                    <a:pt x="43734" y="21296"/>
                  </a:cubicBezTo>
                  <a:cubicBezTo>
                    <a:pt x="43985" y="21068"/>
                    <a:pt x="43688" y="20566"/>
                    <a:pt x="43460" y="20406"/>
                  </a:cubicBezTo>
                  <a:cubicBezTo>
                    <a:pt x="43300" y="20292"/>
                    <a:pt x="43163" y="20246"/>
                    <a:pt x="43118" y="20041"/>
                  </a:cubicBezTo>
                  <a:cubicBezTo>
                    <a:pt x="43102" y="19865"/>
                    <a:pt x="43153" y="19812"/>
                    <a:pt x="43256" y="19812"/>
                  </a:cubicBezTo>
                  <a:cubicBezTo>
                    <a:pt x="43300" y="19812"/>
                    <a:pt x="43353" y="19822"/>
                    <a:pt x="43414" y="19836"/>
                  </a:cubicBezTo>
                  <a:cubicBezTo>
                    <a:pt x="43424" y="19837"/>
                    <a:pt x="43434" y="19837"/>
                    <a:pt x="43443" y="19837"/>
                  </a:cubicBezTo>
                  <a:cubicBezTo>
                    <a:pt x="43623" y="19837"/>
                    <a:pt x="43753" y="19651"/>
                    <a:pt x="43933" y="19651"/>
                  </a:cubicBezTo>
                  <a:cubicBezTo>
                    <a:pt x="43943" y="19651"/>
                    <a:pt x="43952" y="19652"/>
                    <a:pt x="43962" y="19653"/>
                  </a:cubicBezTo>
                  <a:cubicBezTo>
                    <a:pt x="44145" y="19676"/>
                    <a:pt x="44327" y="19904"/>
                    <a:pt x="44464" y="20041"/>
                  </a:cubicBezTo>
                  <a:cubicBezTo>
                    <a:pt x="44556" y="20155"/>
                    <a:pt x="44670" y="20246"/>
                    <a:pt x="44784" y="20338"/>
                  </a:cubicBezTo>
                  <a:cubicBezTo>
                    <a:pt x="44875" y="20406"/>
                    <a:pt x="44944" y="20520"/>
                    <a:pt x="45012" y="20589"/>
                  </a:cubicBezTo>
                  <a:cubicBezTo>
                    <a:pt x="45149" y="20680"/>
                    <a:pt x="45332" y="20817"/>
                    <a:pt x="45469" y="20863"/>
                  </a:cubicBezTo>
                  <a:cubicBezTo>
                    <a:pt x="45499" y="20870"/>
                    <a:pt x="45532" y="20873"/>
                    <a:pt x="45566" y="20873"/>
                  </a:cubicBezTo>
                  <a:cubicBezTo>
                    <a:pt x="45633" y="20873"/>
                    <a:pt x="45704" y="20863"/>
                    <a:pt x="45765" y="20863"/>
                  </a:cubicBezTo>
                  <a:cubicBezTo>
                    <a:pt x="46039" y="20886"/>
                    <a:pt x="46222" y="21091"/>
                    <a:pt x="46427" y="21205"/>
                  </a:cubicBezTo>
                  <a:cubicBezTo>
                    <a:pt x="46578" y="21299"/>
                    <a:pt x="46838" y="21456"/>
                    <a:pt x="47053" y="21456"/>
                  </a:cubicBezTo>
                  <a:cubicBezTo>
                    <a:pt x="47098" y="21456"/>
                    <a:pt x="47141" y="21449"/>
                    <a:pt x="47181" y="21433"/>
                  </a:cubicBezTo>
                  <a:cubicBezTo>
                    <a:pt x="47295" y="21365"/>
                    <a:pt x="47317" y="21205"/>
                    <a:pt x="47363" y="21091"/>
                  </a:cubicBezTo>
                  <a:cubicBezTo>
                    <a:pt x="47409" y="20954"/>
                    <a:pt x="47454" y="20817"/>
                    <a:pt x="47546" y="20726"/>
                  </a:cubicBezTo>
                  <a:cubicBezTo>
                    <a:pt x="47637" y="20634"/>
                    <a:pt x="47820" y="20612"/>
                    <a:pt x="47934" y="20543"/>
                  </a:cubicBezTo>
                  <a:cubicBezTo>
                    <a:pt x="48071" y="20475"/>
                    <a:pt x="48230" y="20429"/>
                    <a:pt x="48367" y="20338"/>
                  </a:cubicBezTo>
                  <a:cubicBezTo>
                    <a:pt x="48504" y="20246"/>
                    <a:pt x="48596" y="20178"/>
                    <a:pt x="48619" y="20018"/>
                  </a:cubicBezTo>
                  <a:cubicBezTo>
                    <a:pt x="48619" y="19836"/>
                    <a:pt x="48482" y="19813"/>
                    <a:pt x="48436" y="19676"/>
                  </a:cubicBezTo>
                  <a:cubicBezTo>
                    <a:pt x="48322" y="19333"/>
                    <a:pt x="48482" y="18991"/>
                    <a:pt x="48619" y="18649"/>
                  </a:cubicBezTo>
                  <a:cubicBezTo>
                    <a:pt x="48710" y="18443"/>
                    <a:pt x="48801" y="18261"/>
                    <a:pt x="48915" y="18101"/>
                  </a:cubicBezTo>
                  <a:cubicBezTo>
                    <a:pt x="48984" y="17941"/>
                    <a:pt x="49052" y="17850"/>
                    <a:pt x="49235" y="17827"/>
                  </a:cubicBezTo>
                  <a:cubicBezTo>
                    <a:pt x="49395" y="17804"/>
                    <a:pt x="49532" y="17850"/>
                    <a:pt x="49668" y="17758"/>
                  </a:cubicBezTo>
                  <a:cubicBezTo>
                    <a:pt x="49737" y="17713"/>
                    <a:pt x="49760" y="17644"/>
                    <a:pt x="49828" y="17576"/>
                  </a:cubicBezTo>
                  <a:cubicBezTo>
                    <a:pt x="49828" y="17553"/>
                    <a:pt x="49851" y="17530"/>
                    <a:pt x="49874" y="17485"/>
                  </a:cubicBezTo>
                  <a:cubicBezTo>
                    <a:pt x="49737" y="17256"/>
                    <a:pt x="49486" y="17051"/>
                    <a:pt x="49417" y="16777"/>
                  </a:cubicBezTo>
                  <a:cubicBezTo>
                    <a:pt x="49372" y="16594"/>
                    <a:pt x="49303" y="16480"/>
                    <a:pt x="49212" y="16320"/>
                  </a:cubicBezTo>
                  <a:cubicBezTo>
                    <a:pt x="49098" y="16092"/>
                    <a:pt x="49258" y="16161"/>
                    <a:pt x="49303" y="15978"/>
                  </a:cubicBezTo>
                  <a:cubicBezTo>
                    <a:pt x="49477" y="15488"/>
                    <a:pt x="48808" y="15425"/>
                    <a:pt x="48273" y="15425"/>
                  </a:cubicBezTo>
                  <a:cubicBezTo>
                    <a:pt x="48089" y="15425"/>
                    <a:pt x="47921" y="15432"/>
                    <a:pt x="47809" y="15432"/>
                  </a:cubicBezTo>
                  <a:cubicBezTo>
                    <a:pt x="47777" y="15432"/>
                    <a:pt x="47750" y="15432"/>
                    <a:pt x="47728" y="15430"/>
                  </a:cubicBezTo>
                  <a:cubicBezTo>
                    <a:pt x="46998" y="15407"/>
                    <a:pt x="46222" y="15385"/>
                    <a:pt x="45720" y="14768"/>
                  </a:cubicBezTo>
                  <a:cubicBezTo>
                    <a:pt x="45606" y="14654"/>
                    <a:pt x="45537" y="14494"/>
                    <a:pt x="45423" y="14403"/>
                  </a:cubicBezTo>
                  <a:cubicBezTo>
                    <a:pt x="45352" y="14359"/>
                    <a:pt x="45299" y="14342"/>
                    <a:pt x="45250" y="14342"/>
                  </a:cubicBezTo>
                  <a:cubicBezTo>
                    <a:pt x="45174" y="14342"/>
                    <a:pt x="45110" y="14384"/>
                    <a:pt x="45012" y="14426"/>
                  </a:cubicBezTo>
                  <a:cubicBezTo>
                    <a:pt x="44909" y="14473"/>
                    <a:pt x="44798" y="14496"/>
                    <a:pt x="44686" y="14496"/>
                  </a:cubicBezTo>
                  <a:cubicBezTo>
                    <a:pt x="44476" y="14496"/>
                    <a:pt x="44263" y="14415"/>
                    <a:pt x="44099" y="14266"/>
                  </a:cubicBezTo>
                  <a:cubicBezTo>
                    <a:pt x="43962" y="14152"/>
                    <a:pt x="43985" y="13969"/>
                    <a:pt x="43825" y="13878"/>
                  </a:cubicBezTo>
                  <a:cubicBezTo>
                    <a:pt x="43749" y="13815"/>
                    <a:pt x="43638" y="13801"/>
                    <a:pt x="43527" y="13801"/>
                  </a:cubicBezTo>
                  <a:cubicBezTo>
                    <a:pt x="43437" y="13801"/>
                    <a:pt x="43348" y="13810"/>
                    <a:pt x="43277" y="13810"/>
                  </a:cubicBezTo>
                  <a:cubicBezTo>
                    <a:pt x="43118" y="13810"/>
                    <a:pt x="43003" y="13810"/>
                    <a:pt x="42844" y="13787"/>
                  </a:cubicBezTo>
                  <a:cubicBezTo>
                    <a:pt x="42774" y="13769"/>
                    <a:pt x="42724" y="13762"/>
                    <a:pt x="42679" y="13762"/>
                  </a:cubicBezTo>
                  <a:cubicBezTo>
                    <a:pt x="42606" y="13762"/>
                    <a:pt x="42546" y="13781"/>
                    <a:pt x="42433" y="13810"/>
                  </a:cubicBezTo>
                  <a:cubicBezTo>
                    <a:pt x="42365" y="13837"/>
                    <a:pt x="42362" y="13872"/>
                    <a:pt x="42341" y="13872"/>
                  </a:cubicBezTo>
                  <a:cubicBezTo>
                    <a:pt x="42327" y="13872"/>
                    <a:pt x="42306" y="13856"/>
                    <a:pt x="42250" y="13810"/>
                  </a:cubicBezTo>
                  <a:cubicBezTo>
                    <a:pt x="42227" y="13764"/>
                    <a:pt x="42205" y="13673"/>
                    <a:pt x="42159" y="13627"/>
                  </a:cubicBezTo>
                  <a:cubicBezTo>
                    <a:pt x="42122" y="13599"/>
                    <a:pt x="42088" y="13587"/>
                    <a:pt x="42057" y="13587"/>
                  </a:cubicBezTo>
                  <a:cubicBezTo>
                    <a:pt x="41938" y="13587"/>
                    <a:pt x="41862" y="13765"/>
                    <a:pt x="41771" y="13855"/>
                  </a:cubicBezTo>
                  <a:cubicBezTo>
                    <a:pt x="41643" y="13951"/>
                    <a:pt x="41495" y="13973"/>
                    <a:pt x="41343" y="13973"/>
                  </a:cubicBezTo>
                  <a:cubicBezTo>
                    <a:pt x="41223" y="13973"/>
                    <a:pt x="41101" y="13959"/>
                    <a:pt x="40985" y="13959"/>
                  </a:cubicBezTo>
                  <a:cubicBezTo>
                    <a:pt x="40934" y="13959"/>
                    <a:pt x="40884" y="13962"/>
                    <a:pt x="40835" y="13969"/>
                  </a:cubicBezTo>
                  <a:cubicBezTo>
                    <a:pt x="40881" y="14084"/>
                    <a:pt x="41041" y="14106"/>
                    <a:pt x="41063" y="14221"/>
                  </a:cubicBezTo>
                  <a:cubicBezTo>
                    <a:pt x="41099" y="14329"/>
                    <a:pt x="40964" y="14394"/>
                    <a:pt x="40849" y="14394"/>
                  </a:cubicBezTo>
                  <a:cubicBezTo>
                    <a:pt x="40819" y="14394"/>
                    <a:pt x="40790" y="14390"/>
                    <a:pt x="40767" y="14380"/>
                  </a:cubicBezTo>
                  <a:cubicBezTo>
                    <a:pt x="40624" y="14319"/>
                    <a:pt x="40627" y="14168"/>
                    <a:pt x="40484" y="14168"/>
                  </a:cubicBezTo>
                  <a:cubicBezTo>
                    <a:pt x="40466" y="14168"/>
                    <a:pt x="40447" y="14170"/>
                    <a:pt x="40424" y="14175"/>
                  </a:cubicBezTo>
                  <a:cubicBezTo>
                    <a:pt x="40264" y="14198"/>
                    <a:pt x="40196" y="14312"/>
                    <a:pt x="40196" y="14449"/>
                  </a:cubicBezTo>
                  <a:cubicBezTo>
                    <a:pt x="40175" y="14457"/>
                    <a:pt x="40156" y="14460"/>
                    <a:pt x="40139" y="14460"/>
                  </a:cubicBezTo>
                  <a:cubicBezTo>
                    <a:pt x="40012" y="14460"/>
                    <a:pt x="40005" y="14255"/>
                    <a:pt x="39945" y="14175"/>
                  </a:cubicBezTo>
                  <a:cubicBezTo>
                    <a:pt x="39854" y="14038"/>
                    <a:pt x="39694" y="13969"/>
                    <a:pt x="39534" y="13969"/>
                  </a:cubicBezTo>
                  <a:cubicBezTo>
                    <a:pt x="39397" y="13969"/>
                    <a:pt x="39306" y="14015"/>
                    <a:pt x="39214" y="14129"/>
                  </a:cubicBezTo>
                  <a:cubicBezTo>
                    <a:pt x="39143" y="14229"/>
                    <a:pt x="39107" y="14339"/>
                    <a:pt x="39051" y="14339"/>
                  </a:cubicBezTo>
                  <a:cubicBezTo>
                    <a:pt x="39018" y="14339"/>
                    <a:pt x="38977" y="14300"/>
                    <a:pt x="38918" y="14198"/>
                  </a:cubicBezTo>
                  <a:cubicBezTo>
                    <a:pt x="38836" y="14054"/>
                    <a:pt x="38883" y="13966"/>
                    <a:pt x="38711" y="13966"/>
                  </a:cubicBezTo>
                  <a:cubicBezTo>
                    <a:pt x="38692" y="13966"/>
                    <a:pt x="38669" y="13967"/>
                    <a:pt x="38644" y="13969"/>
                  </a:cubicBezTo>
                  <a:cubicBezTo>
                    <a:pt x="38539" y="13983"/>
                    <a:pt x="38465" y="14026"/>
                    <a:pt x="38390" y="14026"/>
                  </a:cubicBezTo>
                  <a:cubicBezTo>
                    <a:pt x="38334" y="14026"/>
                    <a:pt x="38278" y="14002"/>
                    <a:pt x="38210" y="13924"/>
                  </a:cubicBezTo>
                  <a:cubicBezTo>
                    <a:pt x="38050" y="13764"/>
                    <a:pt x="38165" y="13855"/>
                    <a:pt x="38301" y="13764"/>
                  </a:cubicBezTo>
                  <a:cubicBezTo>
                    <a:pt x="38461" y="13673"/>
                    <a:pt x="38438" y="13627"/>
                    <a:pt x="38279" y="13559"/>
                  </a:cubicBezTo>
                  <a:cubicBezTo>
                    <a:pt x="38119" y="13490"/>
                    <a:pt x="37936" y="13490"/>
                    <a:pt x="37799" y="13444"/>
                  </a:cubicBezTo>
                  <a:cubicBezTo>
                    <a:pt x="37594" y="13353"/>
                    <a:pt x="37411" y="13239"/>
                    <a:pt x="37229" y="13171"/>
                  </a:cubicBezTo>
                  <a:cubicBezTo>
                    <a:pt x="37128" y="13127"/>
                    <a:pt x="37039" y="13110"/>
                    <a:pt x="36956" y="13110"/>
                  </a:cubicBezTo>
                  <a:cubicBezTo>
                    <a:pt x="36738" y="13110"/>
                    <a:pt x="36557" y="13223"/>
                    <a:pt x="36293" y="13239"/>
                  </a:cubicBezTo>
                  <a:cubicBezTo>
                    <a:pt x="36202" y="13239"/>
                    <a:pt x="36110" y="13229"/>
                    <a:pt x="36012" y="13229"/>
                  </a:cubicBezTo>
                  <a:cubicBezTo>
                    <a:pt x="35963" y="13229"/>
                    <a:pt x="35912" y="13231"/>
                    <a:pt x="35859" y="13239"/>
                  </a:cubicBezTo>
                  <a:cubicBezTo>
                    <a:pt x="35699" y="13285"/>
                    <a:pt x="35562" y="13376"/>
                    <a:pt x="35403" y="13422"/>
                  </a:cubicBezTo>
                  <a:cubicBezTo>
                    <a:pt x="35392" y="13423"/>
                    <a:pt x="35380" y="13424"/>
                    <a:pt x="35367" y="13424"/>
                  </a:cubicBezTo>
                  <a:cubicBezTo>
                    <a:pt x="35224" y="13424"/>
                    <a:pt x="34967" y="13347"/>
                    <a:pt x="34783" y="13347"/>
                  </a:cubicBezTo>
                  <a:cubicBezTo>
                    <a:pt x="34706" y="13347"/>
                    <a:pt x="34642" y="13361"/>
                    <a:pt x="34604" y="13399"/>
                  </a:cubicBezTo>
                  <a:cubicBezTo>
                    <a:pt x="34444" y="13536"/>
                    <a:pt x="35037" y="14038"/>
                    <a:pt x="35197" y="14106"/>
                  </a:cubicBezTo>
                  <a:cubicBezTo>
                    <a:pt x="35425" y="14243"/>
                    <a:pt x="36065" y="14152"/>
                    <a:pt x="36087" y="14540"/>
                  </a:cubicBezTo>
                  <a:cubicBezTo>
                    <a:pt x="35928" y="14586"/>
                    <a:pt x="35745" y="14563"/>
                    <a:pt x="35585" y="14609"/>
                  </a:cubicBezTo>
                  <a:cubicBezTo>
                    <a:pt x="35403" y="14654"/>
                    <a:pt x="35220" y="14746"/>
                    <a:pt x="35037" y="14791"/>
                  </a:cubicBezTo>
                  <a:cubicBezTo>
                    <a:pt x="34948" y="14818"/>
                    <a:pt x="34873" y="14830"/>
                    <a:pt x="34810" y="14830"/>
                  </a:cubicBezTo>
                  <a:cubicBezTo>
                    <a:pt x="34396" y="14830"/>
                    <a:pt x="34504" y="14305"/>
                    <a:pt x="34147" y="14106"/>
                  </a:cubicBezTo>
                  <a:cubicBezTo>
                    <a:pt x="34108" y="14166"/>
                    <a:pt x="34137" y="14448"/>
                    <a:pt x="33997" y="14448"/>
                  </a:cubicBezTo>
                  <a:cubicBezTo>
                    <a:pt x="33975" y="14448"/>
                    <a:pt x="33949" y="14441"/>
                    <a:pt x="33919" y="14426"/>
                  </a:cubicBezTo>
                  <a:cubicBezTo>
                    <a:pt x="33919" y="14289"/>
                    <a:pt x="33896" y="14221"/>
                    <a:pt x="33828" y="14129"/>
                  </a:cubicBezTo>
                  <a:cubicBezTo>
                    <a:pt x="33736" y="14015"/>
                    <a:pt x="33508" y="14015"/>
                    <a:pt x="33599" y="13810"/>
                  </a:cubicBezTo>
                  <a:cubicBezTo>
                    <a:pt x="33759" y="13764"/>
                    <a:pt x="34102" y="13696"/>
                    <a:pt x="34147" y="13513"/>
                  </a:cubicBezTo>
                  <a:cubicBezTo>
                    <a:pt x="33987" y="13444"/>
                    <a:pt x="33896" y="13308"/>
                    <a:pt x="33714" y="13262"/>
                  </a:cubicBezTo>
                  <a:cubicBezTo>
                    <a:pt x="33577" y="13239"/>
                    <a:pt x="33440" y="13216"/>
                    <a:pt x="33303" y="13193"/>
                  </a:cubicBezTo>
                  <a:cubicBezTo>
                    <a:pt x="32983" y="13125"/>
                    <a:pt x="32664" y="13056"/>
                    <a:pt x="32321" y="13056"/>
                  </a:cubicBezTo>
                  <a:cubicBezTo>
                    <a:pt x="32161" y="13034"/>
                    <a:pt x="31979" y="13034"/>
                    <a:pt x="31819" y="13034"/>
                  </a:cubicBezTo>
                  <a:cubicBezTo>
                    <a:pt x="31682" y="13034"/>
                    <a:pt x="31478" y="12983"/>
                    <a:pt x="31322" y="12983"/>
                  </a:cubicBezTo>
                  <a:cubicBezTo>
                    <a:pt x="31296" y="12983"/>
                    <a:pt x="31271" y="12985"/>
                    <a:pt x="31248" y="12988"/>
                  </a:cubicBezTo>
                  <a:cubicBezTo>
                    <a:pt x="31089" y="13011"/>
                    <a:pt x="31066" y="13102"/>
                    <a:pt x="31043" y="13239"/>
                  </a:cubicBezTo>
                  <a:cubicBezTo>
                    <a:pt x="31020" y="13444"/>
                    <a:pt x="31043" y="13490"/>
                    <a:pt x="31226" y="13536"/>
                  </a:cubicBezTo>
                  <a:cubicBezTo>
                    <a:pt x="31591" y="13604"/>
                    <a:pt x="31773" y="13741"/>
                    <a:pt x="31614" y="14129"/>
                  </a:cubicBezTo>
                  <a:cubicBezTo>
                    <a:pt x="31385" y="14061"/>
                    <a:pt x="31203" y="13810"/>
                    <a:pt x="30997" y="13718"/>
                  </a:cubicBezTo>
                  <a:cubicBezTo>
                    <a:pt x="30921" y="13675"/>
                    <a:pt x="30886" y="13641"/>
                    <a:pt x="30863" y="13641"/>
                  </a:cubicBezTo>
                  <a:cubicBezTo>
                    <a:pt x="30838" y="13641"/>
                    <a:pt x="30828" y="13680"/>
                    <a:pt x="30792" y="13787"/>
                  </a:cubicBezTo>
                  <a:cubicBezTo>
                    <a:pt x="30746" y="13901"/>
                    <a:pt x="30769" y="14038"/>
                    <a:pt x="30678" y="14152"/>
                  </a:cubicBezTo>
                  <a:cubicBezTo>
                    <a:pt x="30579" y="14251"/>
                    <a:pt x="30433" y="14290"/>
                    <a:pt x="30287" y="14290"/>
                  </a:cubicBezTo>
                  <a:cubicBezTo>
                    <a:pt x="30164" y="14290"/>
                    <a:pt x="30041" y="14262"/>
                    <a:pt x="29947" y="14221"/>
                  </a:cubicBezTo>
                  <a:cubicBezTo>
                    <a:pt x="29833" y="14175"/>
                    <a:pt x="29719" y="14084"/>
                    <a:pt x="29605" y="14015"/>
                  </a:cubicBezTo>
                  <a:cubicBezTo>
                    <a:pt x="29491" y="13969"/>
                    <a:pt x="29354" y="13969"/>
                    <a:pt x="29240" y="13878"/>
                  </a:cubicBezTo>
                  <a:cubicBezTo>
                    <a:pt x="29151" y="13819"/>
                    <a:pt x="29081" y="13702"/>
                    <a:pt x="29025" y="13702"/>
                  </a:cubicBezTo>
                  <a:cubicBezTo>
                    <a:pt x="28994" y="13702"/>
                    <a:pt x="28967" y="13736"/>
                    <a:pt x="28943" y="13833"/>
                  </a:cubicBezTo>
                  <a:cubicBezTo>
                    <a:pt x="28897" y="13969"/>
                    <a:pt x="29012" y="14129"/>
                    <a:pt x="29012" y="14266"/>
                  </a:cubicBezTo>
                  <a:cubicBezTo>
                    <a:pt x="28977" y="14280"/>
                    <a:pt x="28909" y="14288"/>
                    <a:pt x="28828" y="14288"/>
                  </a:cubicBezTo>
                  <a:cubicBezTo>
                    <a:pt x="28641" y="14288"/>
                    <a:pt x="28384" y="14248"/>
                    <a:pt x="28304" y="14152"/>
                  </a:cubicBezTo>
                  <a:cubicBezTo>
                    <a:pt x="28190" y="14038"/>
                    <a:pt x="28395" y="13901"/>
                    <a:pt x="28395" y="13764"/>
                  </a:cubicBezTo>
                  <a:cubicBezTo>
                    <a:pt x="28438" y="13496"/>
                    <a:pt x="28325" y="13429"/>
                    <a:pt x="28164" y="13429"/>
                  </a:cubicBezTo>
                  <a:cubicBezTo>
                    <a:pt x="28006" y="13429"/>
                    <a:pt x="27801" y="13494"/>
                    <a:pt x="27655" y="13494"/>
                  </a:cubicBezTo>
                  <a:cubicBezTo>
                    <a:pt x="27634" y="13494"/>
                    <a:pt x="27615" y="13493"/>
                    <a:pt x="27596" y="13490"/>
                  </a:cubicBezTo>
                  <a:cubicBezTo>
                    <a:pt x="27574" y="13399"/>
                    <a:pt x="27596" y="13308"/>
                    <a:pt x="27642" y="13239"/>
                  </a:cubicBezTo>
                  <a:cubicBezTo>
                    <a:pt x="27696" y="13212"/>
                    <a:pt x="27749" y="13201"/>
                    <a:pt x="27807" y="13201"/>
                  </a:cubicBezTo>
                  <a:cubicBezTo>
                    <a:pt x="27848" y="13201"/>
                    <a:pt x="27892" y="13207"/>
                    <a:pt x="27939" y="13216"/>
                  </a:cubicBezTo>
                  <a:cubicBezTo>
                    <a:pt x="27962" y="12897"/>
                    <a:pt x="27688" y="12531"/>
                    <a:pt x="27505" y="12303"/>
                  </a:cubicBezTo>
                  <a:cubicBezTo>
                    <a:pt x="27429" y="12189"/>
                    <a:pt x="27305" y="12059"/>
                    <a:pt x="27160" y="12059"/>
                  </a:cubicBezTo>
                  <a:cubicBezTo>
                    <a:pt x="27131" y="12059"/>
                    <a:pt x="27102" y="12064"/>
                    <a:pt x="27071" y="12075"/>
                  </a:cubicBezTo>
                  <a:cubicBezTo>
                    <a:pt x="26889" y="12143"/>
                    <a:pt x="27026" y="12349"/>
                    <a:pt x="26752" y="12417"/>
                  </a:cubicBezTo>
                  <a:cubicBezTo>
                    <a:pt x="26501" y="12486"/>
                    <a:pt x="26409" y="12509"/>
                    <a:pt x="26295" y="12760"/>
                  </a:cubicBezTo>
                  <a:cubicBezTo>
                    <a:pt x="26204" y="12920"/>
                    <a:pt x="26136" y="13056"/>
                    <a:pt x="25999" y="13193"/>
                  </a:cubicBezTo>
                  <a:cubicBezTo>
                    <a:pt x="25953" y="13262"/>
                    <a:pt x="25885" y="13308"/>
                    <a:pt x="25816" y="13399"/>
                  </a:cubicBezTo>
                  <a:cubicBezTo>
                    <a:pt x="25793" y="13444"/>
                    <a:pt x="25770" y="13536"/>
                    <a:pt x="25725" y="13581"/>
                  </a:cubicBezTo>
                  <a:cubicBezTo>
                    <a:pt x="25702" y="13627"/>
                    <a:pt x="25656" y="13627"/>
                    <a:pt x="25611" y="13650"/>
                  </a:cubicBezTo>
                  <a:cubicBezTo>
                    <a:pt x="25405" y="13855"/>
                    <a:pt x="25451" y="14061"/>
                    <a:pt x="25131" y="14175"/>
                  </a:cubicBezTo>
                  <a:cubicBezTo>
                    <a:pt x="25066" y="14200"/>
                    <a:pt x="25009" y="14211"/>
                    <a:pt x="24959" y="14211"/>
                  </a:cubicBezTo>
                  <a:cubicBezTo>
                    <a:pt x="24779" y="14211"/>
                    <a:pt x="24670" y="14076"/>
                    <a:pt x="24492" y="13969"/>
                  </a:cubicBezTo>
                  <a:cubicBezTo>
                    <a:pt x="24332" y="13855"/>
                    <a:pt x="24150" y="13833"/>
                    <a:pt x="23990" y="13741"/>
                  </a:cubicBezTo>
                  <a:cubicBezTo>
                    <a:pt x="23762" y="13627"/>
                    <a:pt x="23853" y="13353"/>
                    <a:pt x="23693" y="13148"/>
                  </a:cubicBezTo>
                  <a:cubicBezTo>
                    <a:pt x="23556" y="12965"/>
                    <a:pt x="23351" y="12942"/>
                    <a:pt x="23351" y="12691"/>
                  </a:cubicBezTo>
                  <a:cubicBezTo>
                    <a:pt x="23328" y="12554"/>
                    <a:pt x="23419" y="12463"/>
                    <a:pt x="23419" y="12349"/>
                  </a:cubicBezTo>
                  <a:cubicBezTo>
                    <a:pt x="23442" y="12235"/>
                    <a:pt x="23397" y="12098"/>
                    <a:pt x="23419" y="12006"/>
                  </a:cubicBezTo>
                  <a:cubicBezTo>
                    <a:pt x="23465" y="11824"/>
                    <a:pt x="23579" y="11710"/>
                    <a:pt x="23670" y="11550"/>
                  </a:cubicBezTo>
                  <a:cubicBezTo>
                    <a:pt x="23762" y="11390"/>
                    <a:pt x="23785" y="11208"/>
                    <a:pt x="23785" y="11025"/>
                  </a:cubicBezTo>
                  <a:cubicBezTo>
                    <a:pt x="23785" y="10957"/>
                    <a:pt x="23739" y="10820"/>
                    <a:pt x="23739" y="10774"/>
                  </a:cubicBezTo>
                  <a:cubicBezTo>
                    <a:pt x="23772" y="10611"/>
                    <a:pt x="23886" y="10529"/>
                    <a:pt x="24015" y="10529"/>
                  </a:cubicBezTo>
                  <a:cubicBezTo>
                    <a:pt x="24066" y="10529"/>
                    <a:pt x="24120" y="10542"/>
                    <a:pt x="24173" y="10569"/>
                  </a:cubicBezTo>
                  <a:cubicBezTo>
                    <a:pt x="24310" y="10637"/>
                    <a:pt x="24378" y="10705"/>
                    <a:pt x="24515" y="10728"/>
                  </a:cubicBezTo>
                  <a:cubicBezTo>
                    <a:pt x="24561" y="10743"/>
                    <a:pt x="24609" y="10749"/>
                    <a:pt x="24658" y="10749"/>
                  </a:cubicBezTo>
                  <a:cubicBezTo>
                    <a:pt x="24756" y="10749"/>
                    <a:pt x="24857" y="10728"/>
                    <a:pt x="24949" y="10728"/>
                  </a:cubicBezTo>
                  <a:cubicBezTo>
                    <a:pt x="25067" y="10728"/>
                    <a:pt x="25150" y="10736"/>
                    <a:pt x="25223" y="10736"/>
                  </a:cubicBezTo>
                  <a:cubicBezTo>
                    <a:pt x="25333" y="10736"/>
                    <a:pt x="25423" y="10719"/>
                    <a:pt x="25588" y="10637"/>
                  </a:cubicBezTo>
                  <a:cubicBezTo>
                    <a:pt x="25702" y="10575"/>
                    <a:pt x="25793" y="10560"/>
                    <a:pt x="25884" y="10560"/>
                  </a:cubicBezTo>
                  <a:cubicBezTo>
                    <a:pt x="25968" y="10560"/>
                    <a:pt x="26052" y="10572"/>
                    <a:pt x="26155" y="10572"/>
                  </a:cubicBezTo>
                  <a:cubicBezTo>
                    <a:pt x="26185" y="10572"/>
                    <a:pt x="26216" y="10571"/>
                    <a:pt x="26250" y="10569"/>
                  </a:cubicBezTo>
                  <a:cubicBezTo>
                    <a:pt x="26416" y="10569"/>
                    <a:pt x="26521" y="10520"/>
                    <a:pt x="26654" y="10520"/>
                  </a:cubicBezTo>
                  <a:cubicBezTo>
                    <a:pt x="26704" y="10520"/>
                    <a:pt x="26758" y="10527"/>
                    <a:pt x="26820" y="10546"/>
                  </a:cubicBezTo>
                  <a:cubicBezTo>
                    <a:pt x="26843" y="10432"/>
                    <a:pt x="26752" y="10317"/>
                    <a:pt x="26843" y="10226"/>
                  </a:cubicBezTo>
                  <a:cubicBezTo>
                    <a:pt x="26878" y="10203"/>
                    <a:pt x="26922" y="10193"/>
                    <a:pt x="26968" y="10193"/>
                  </a:cubicBezTo>
                  <a:cubicBezTo>
                    <a:pt x="27105" y="10193"/>
                    <a:pt x="27266" y="10278"/>
                    <a:pt x="27300" y="10363"/>
                  </a:cubicBezTo>
                  <a:cubicBezTo>
                    <a:pt x="27459" y="10614"/>
                    <a:pt x="27231" y="10911"/>
                    <a:pt x="27574" y="11025"/>
                  </a:cubicBezTo>
                  <a:cubicBezTo>
                    <a:pt x="27756" y="11093"/>
                    <a:pt x="27825" y="11093"/>
                    <a:pt x="27984" y="11230"/>
                  </a:cubicBezTo>
                  <a:cubicBezTo>
                    <a:pt x="28076" y="11322"/>
                    <a:pt x="28213" y="11413"/>
                    <a:pt x="28327" y="11459"/>
                  </a:cubicBezTo>
                  <a:cubicBezTo>
                    <a:pt x="28441" y="11527"/>
                    <a:pt x="28555" y="11550"/>
                    <a:pt x="28692" y="11550"/>
                  </a:cubicBezTo>
                  <a:cubicBezTo>
                    <a:pt x="28966" y="11504"/>
                    <a:pt x="28897" y="11413"/>
                    <a:pt x="29012" y="11208"/>
                  </a:cubicBezTo>
                  <a:cubicBezTo>
                    <a:pt x="29103" y="11002"/>
                    <a:pt x="29285" y="10979"/>
                    <a:pt x="29034" y="10842"/>
                  </a:cubicBezTo>
                  <a:cubicBezTo>
                    <a:pt x="28897" y="10751"/>
                    <a:pt x="28715" y="10774"/>
                    <a:pt x="28601" y="10614"/>
                  </a:cubicBezTo>
                  <a:cubicBezTo>
                    <a:pt x="28509" y="10500"/>
                    <a:pt x="28555" y="10340"/>
                    <a:pt x="28487" y="10203"/>
                  </a:cubicBezTo>
                  <a:cubicBezTo>
                    <a:pt x="28418" y="10066"/>
                    <a:pt x="28304" y="9998"/>
                    <a:pt x="28190" y="9929"/>
                  </a:cubicBezTo>
                  <a:cubicBezTo>
                    <a:pt x="27916" y="9792"/>
                    <a:pt x="27688" y="9541"/>
                    <a:pt x="27414" y="9427"/>
                  </a:cubicBezTo>
                  <a:cubicBezTo>
                    <a:pt x="27116" y="9328"/>
                    <a:pt x="26800" y="9263"/>
                    <a:pt x="26467" y="9263"/>
                  </a:cubicBezTo>
                  <a:cubicBezTo>
                    <a:pt x="26418" y="9263"/>
                    <a:pt x="26368" y="9265"/>
                    <a:pt x="26318" y="9267"/>
                  </a:cubicBezTo>
                  <a:cubicBezTo>
                    <a:pt x="26158" y="9290"/>
                    <a:pt x="25999" y="9336"/>
                    <a:pt x="25816" y="9382"/>
                  </a:cubicBezTo>
                  <a:cubicBezTo>
                    <a:pt x="25679" y="9450"/>
                    <a:pt x="25496" y="9450"/>
                    <a:pt x="25337" y="9496"/>
                  </a:cubicBezTo>
                  <a:cubicBezTo>
                    <a:pt x="25268" y="9519"/>
                    <a:pt x="25040" y="9587"/>
                    <a:pt x="24994" y="9633"/>
                  </a:cubicBezTo>
                  <a:cubicBezTo>
                    <a:pt x="24926" y="9701"/>
                    <a:pt x="24903" y="9929"/>
                    <a:pt x="24926" y="10044"/>
                  </a:cubicBezTo>
                  <a:cubicBezTo>
                    <a:pt x="24652" y="9952"/>
                    <a:pt x="24720" y="9701"/>
                    <a:pt x="24538" y="9541"/>
                  </a:cubicBezTo>
                  <a:cubicBezTo>
                    <a:pt x="24424" y="9427"/>
                    <a:pt x="24195" y="9427"/>
                    <a:pt x="24127" y="9290"/>
                  </a:cubicBezTo>
                  <a:cubicBezTo>
                    <a:pt x="24081" y="9153"/>
                    <a:pt x="24150" y="8994"/>
                    <a:pt x="24241" y="8902"/>
                  </a:cubicBezTo>
                  <a:cubicBezTo>
                    <a:pt x="24344" y="8811"/>
                    <a:pt x="24469" y="8800"/>
                    <a:pt x="24595" y="8800"/>
                  </a:cubicBezTo>
                  <a:cubicBezTo>
                    <a:pt x="24637" y="8800"/>
                    <a:pt x="24679" y="8801"/>
                    <a:pt x="24720" y="8801"/>
                  </a:cubicBezTo>
                  <a:cubicBezTo>
                    <a:pt x="24802" y="8801"/>
                    <a:pt x="24880" y="8796"/>
                    <a:pt x="24949" y="8765"/>
                  </a:cubicBezTo>
                  <a:cubicBezTo>
                    <a:pt x="24903" y="8583"/>
                    <a:pt x="24561" y="8514"/>
                    <a:pt x="24652" y="8332"/>
                  </a:cubicBezTo>
                  <a:cubicBezTo>
                    <a:pt x="24700" y="8236"/>
                    <a:pt x="24936" y="8196"/>
                    <a:pt x="25121" y="8196"/>
                  </a:cubicBezTo>
                  <a:cubicBezTo>
                    <a:pt x="25202" y="8196"/>
                    <a:pt x="25272" y="8204"/>
                    <a:pt x="25314" y="8218"/>
                  </a:cubicBezTo>
                  <a:cubicBezTo>
                    <a:pt x="25428" y="8240"/>
                    <a:pt x="25679" y="8377"/>
                    <a:pt x="25748" y="8491"/>
                  </a:cubicBezTo>
                  <a:cubicBezTo>
                    <a:pt x="25839" y="8651"/>
                    <a:pt x="25725" y="8834"/>
                    <a:pt x="25748" y="8971"/>
                  </a:cubicBezTo>
                  <a:cubicBezTo>
                    <a:pt x="25765" y="9125"/>
                    <a:pt x="25910" y="9202"/>
                    <a:pt x="26059" y="9202"/>
                  </a:cubicBezTo>
                  <a:cubicBezTo>
                    <a:pt x="26108" y="9202"/>
                    <a:pt x="26158" y="9193"/>
                    <a:pt x="26204" y="9176"/>
                  </a:cubicBezTo>
                  <a:cubicBezTo>
                    <a:pt x="26409" y="9108"/>
                    <a:pt x="26524" y="8834"/>
                    <a:pt x="26661" y="8697"/>
                  </a:cubicBezTo>
                  <a:cubicBezTo>
                    <a:pt x="26866" y="8514"/>
                    <a:pt x="27140" y="8491"/>
                    <a:pt x="27163" y="8218"/>
                  </a:cubicBezTo>
                  <a:cubicBezTo>
                    <a:pt x="27186" y="7989"/>
                    <a:pt x="27140" y="7829"/>
                    <a:pt x="27277" y="7601"/>
                  </a:cubicBezTo>
                  <a:cubicBezTo>
                    <a:pt x="27345" y="7487"/>
                    <a:pt x="27437" y="7350"/>
                    <a:pt x="27551" y="7259"/>
                  </a:cubicBezTo>
                  <a:cubicBezTo>
                    <a:pt x="27756" y="7076"/>
                    <a:pt x="27825" y="7122"/>
                    <a:pt x="27825" y="6848"/>
                  </a:cubicBezTo>
                  <a:cubicBezTo>
                    <a:pt x="27825" y="6528"/>
                    <a:pt x="27825" y="6369"/>
                    <a:pt x="28099" y="6140"/>
                  </a:cubicBezTo>
                  <a:cubicBezTo>
                    <a:pt x="28030" y="6026"/>
                    <a:pt x="28144" y="5798"/>
                    <a:pt x="28099" y="5615"/>
                  </a:cubicBezTo>
                  <a:cubicBezTo>
                    <a:pt x="28053" y="5501"/>
                    <a:pt x="27939" y="5433"/>
                    <a:pt x="27893" y="5342"/>
                  </a:cubicBezTo>
                  <a:cubicBezTo>
                    <a:pt x="27825" y="5205"/>
                    <a:pt x="27847" y="5068"/>
                    <a:pt x="27802" y="4931"/>
                  </a:cubicBezTo>
                  <a:cubicBezTo>
                    <a:pt x="27711" y="4748"/>
                    <a:pt x="27596" y="4565"/>
                    <a:pt x="27459" y="4406"/>
                  </a:cubicBezTo>
                  <a:cubicBezTo>
                    <a:pt x="27300" y="4155"/>
                    <a:pt x="27140" y="4155"/>
                    <a:pt x="26843" y="4132"/>
                  </a:cubicBezTo>
                  <a:cubicBezTo>
                    <a:pt x="26823" y="4131"/>
                    <a:pt x="26802" y="4130"/>
                    <a:pt x="26780" y="4130"/>
                  </a:cubicBezTo>
                  <a:cubicBezTo>
                    <a:pt x="26612" y="4130"/>
                    <a:pt x="26406" y="4163"/>
                    <a:pt x="26218" y="4163"/>
                  </a:cubicBezTo>
                  <a:cubicBezTo>
                    <a:pt x="25993" y="4163"/>
                    <a:pt x="25795" y="4115"/>
                    <a:pt x="25725" y="3904"/>
                  </a:cubicBezTo>
                  <a:cubicBezTo>
                    <a:pt x="25588" y="3493"/>
                    <a:pt x="25200" y="3127"/>
                    <a:pt x="24766" y="2991"/>
                  </a:cubicBezTo>
                  <a:cubicBezTo>
                    <a:pt x="24538" y="2922"/>
                    <a:pt x="24241" y="2876"/>
                    <a:pt x="24013" y="2876"/>
                  </a:cubicBezTo>
                  <a:cubicBezTo>
                    <a:pt x="23716" y="2899"/>
                    <a:pt x="23579" y="3036"/>
                    <a:pt x="23328" y="3127"/>
                  </a:cubicBezTo>
                  <a:cubicBezTo>
                    <a:pt x="23272" y="3147"/>
                    <a:pt x="23224" y="3156"/>
                    <a:pt x="23181" y="3156"/>
                  </a:cubicBezTo>
                  <a:cubicBezTo>
                    <a:pt x="22980" y="3156"/>
                    <a:pt x="22900" y="2962"/>
                    <a:pt x="22712" y="2831"/>
                  </a:cubicBezTo>
                  <a:cubicBezTo>
                    <a:pt x="22620" y="2762"/>
                    <a:pt x="22484" y="2694"/>
                    <a:pt x="22392" y="2694"/>
                  </a:cubicBezTo>
                  <a:cubicBezTo>
                    <a:pt x="22375" y="2692"/>
                    <a:pt x="22359" y="2691"/>
                    <a:pt x="22345" y="2691"/>
                  </a:cubicBezTo>
                  <a:cubicBezTo>
                    <a:pt x="22167" y="2691"/>
                    <a:pt x="22177" y="2815"/>
                    <a:pt x="22050" y="2899"/>
                  </a:cubicBezTo>
                  <a:cubicBezTo>
                    <a:pt x="21822" y="3013"/>
                    <a:pt x="21548" y="2968"/>
                    <a:pt x="21319" y="3082"/>
                  </a:cubicBezTo>
                  <a:cubicBezTo>
                    <a:pt x="21023" y="3219"/>
                    <a:pt x="20931" y="3310"/>
                    <a:pt x="20954" y="3584"/>
                  </a:cubicBezTo>
                  <a:cubicBezTo>
                    <a:pt x="20954" y="3698"/>
                    <a:pt x="21000" y="3812"/>
                    <a:pt x="20909" y="3881"/>
                  </a:cubicBezTo>
                  <a:cubicBezTo>
                    <a:pt x="20887" y="3894"/>
                    <a:pt x="20862" y="3899"/>
                    <a:pt x="20834" y="3899"/>
                  </a:cubicBezTo>
                  <a:cubicBezTo>
                    <a:pt x="20715" y="3899"/>
                    <a:pt x="20558" y="3795"/>
                    <a:pt x="20521" y="3721"/>
                  </a:cubicBezTo>
                  <a:cubicBezTo>
                    <a:pt x="20475" y="3652"/>
                    <a:pt x="20543" y="3538"/>
                    <a:pt x="20498" y="3470"/>
                  </a:cubicBezTo>
                  <a:cubicBezTo>
                    <a:pt x="20429" y="3356"/>
                    <a:pt x="20178" y="3333"/>
                    <a:pt x="20041" y="3310"/>
                  </a:cubicBezTo>
                  <a:cubicBezTo>
                    <a:pt x="20010" y="3308"/>
                    <a:pt x="19979" y="3306"/>
                    <a:pt x="19948" y="3306"/>
                  </a:cubicBezTo>
                  <a:cubicBezTo>
                    <a:pt x="19695" y="3306"/>
                    <a:pt x="19487" y="3386"/>
                    <a:pt x="19242" y="3447"/>
                  </a:cubicBezTo>
                  <a:cubicBezTo>
                    <a:pt x="19197" y="3447"/>
                    <a:pt x="19083" y="3470"/>
                    <a:pt x="19037" y="3493"/>
                  </a:cubicBezTo>
                  <a:cubicBezTo>
                    <a:pt x="18946" y="3584"/>
                    <a:pt x="19014" y="3607"/>
                    <a:pt x="18991" y="3721"/>
                  </a:cubicBezTo>
                  <a:cubicBezTo>
                    <a:pt x="18938" y="3845"/>
                    <a:pt x="18857" y="3859"/>
                    <a:pt x="18727" y="3859"/>
                  </a:cubicBezTo>
                  <a:cubicBezTo>
                    <a:pt x="18690" y="3859"/>
                    <a:pt x="18649" y="3858"/>
                    <a:pt x="18603" y="3858"/>
                  </a:cubicBezTo>
                  <a:cubicBezTo>
                    <a:pt x="18421" y="3858"/>
                    <a:pt x="18284" y="3881"/>
                    <a:pt x="18101" y="3904"/>
                  </a:cubicBezTo>
                  <a:cubicBezTo>
                    <a:pt x="18010" y="3926"/>
                    <a:pt x="17827" y="3904"/>
                    <a:pt x="17736" y="3949"/>
                  </a:cubicBezTo>
                  <a:cubicBezTo>
                    <a:pt x="17508" y="4063"/>
                    <a:pt x="17713" y="4383"/>
                    <a:pt x="17439" y="4497"/>
                  </a:cubicBezTo>
                  <a:cubicBezTo>
                    <a:pt x="17422" y="4297"/>
                    <a:pt x="17406" y="4073"/>
                    <a:pt x="17283" y="4073"/>
                  </a:cubicBezTo>
                  <a:cubicBezTo>
                    <a:pt x="17237" y="4073"/>
                    <a:pt x="17177" y="4103"/>
                    <a:pt x="17097" y="4177"/>
                  </a:cubicBezTo>
                  <a:cubicBezTo>
                    <a:pt x="17058" y="4216"/>
                    <a:pt x="17003" y="4352"/>
                    <a:pt x="16932" y="4352"/>
                  </a:cubicBezTo>
                  <a:cubicBezTo>
                    <a:pt x="16919" y="4352"/>
                    <a:pt x="16905" y="4348"/>
                    <a:pt x="16891" y="4337"/>
                  </a:cubicBezTo>
                  <a:cubicBezTo>
                    <a:pt x="16823" y="4292"/>
                    <a:pt x="16869" y="4109"/>
                    <a:pt x="16891" y="4040"/>
                  </a:cubicBezTo>
                  <a:cubicBezTo>
                    <a:pt x="16823" y="3881"/>
                    <a:pt x="16800" y="3789"/>
                    <a:pt x="16617" y="3652"/>
                  </a:cubicBezTo>
                  <a:cubicBezTo>
                    <a:pt x="16480" y="3538"/>
                    <a:pt x="16344" y="3447"/>
                    <a:pt x="16161" y="3447"/>
                  </a:cubicBezTo>
                  <a:cubicBezTo>
                    <a:pt x="15982" y="3431"/>
                    <a:pt x="15733" y="3357"/>
                    <a:pt x="15548" y="3357"/>
                  </a:cubicBezTo>
                  <a:cubicBezTo>
                    <a:pt x="15473" y="3357"/>
                    <a:pt x="15408" y="3369"/>
                    <a:pt x="15362" y="3401"/>
                  </a:cubicBezTo>
                  <a:cubicBezTo>
                    <a:pt x="15233" y="3475"/>
                    <a:pt x="15179" y="4009"/>
                    <a:pt x="14982" y="4009"/>
                  </a:cubicBezTo>
                  <a:cubicBezTo>
                    <a:pt x="14935" y="4009"/>
                    <a:pt x="14880" y="3979"/>
                    <a:pt x="14814" y="3904"/>
                  </a:cubicBezTo>
                  <a:cubicBezTo>
                    <a:pt x="14723" y="3812"/>
                    <a:pt x="14791" y="3630"/>
                    <a:pt x="14769" y="3515"/>
                  </a:cubicBezTo>
                  <a:cubicBezTo>
                    <a:pt x="14723" y="3356"/>
                    <a:pt x="14654" y="3264"/>
                    <a:pt x="14609" y="3105"/>
                  </a:cubicBezTo>
                  <a:cubicBezTo>
                    <a:pt x="14563" y="2854"/>
                    <a:pt x="14609" y="2420"/>
                    <a:pt x="14449" y="2214"/>
                  </a:cubicBezTo>
                  <a:cubicBezTo>
                    <a:pt x="14358" y="2100"/>
                    <a:pt x="14175" y="2032"/>
                    <a:pt x="14061" y="1941"/>
                  </a:cubicBezTo>
                  <a:cubicBezTo>
                    <a:pt x="13947" y="1849"/>
                    <a:pt x="13833" y="1735"/>
                    <a:pt x="13719" y="1621"/>
                  </a:cubicBezTo>
                  <a:cubicBezTo>
                    <a:pt x="13468" y="1393"/>
                    <a:pt x="13194" y="1438"/>
                    <a:pt x="12920" y="1256"/>
                  </a:cubicBezTo>
                  <a:cubicBezTo>
                    <a:pt x="12600" y="1050"/>
                    <a:pt x="12395" y="959"/>
                    <a:pt x="12030" y="913"/>
                  </a:cubicBezTo>
                  <a:cubicBezTo>
                    <a:pt x="11253" y="799"/>
                    <a:pt x="10729" y="183"/>
                    <a:pt x="999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316500" y="3176900"/>
              <a:ext cx="60500" cy="46500"/>
            </a:xfrm>
            <a:custGeom>
              <a:rect b="b" l="l" r="r" t="t"/>
              <a:pathLst>
                <a:path extrusionOk="0" h="1860" w="2420">
                  <a:moveTo>
                    <a:pt x="1384" y="0"/>
                  </a:moveTo>
                  <a:cubicBezTo>
                    <a:pt x="1370" y="0"/>
                    <a:pt x="1358" y="6"/>
                    <a:pt x="1347" y="18"/>
                  </a:cubicBezTo>
                  <a:cubicBezTo>
                    <a:pt x="1210" y="177"/>
                    <a:pt x="1073" y="383"/>
                    <a:pt x="868" y="497"/>
                  </a:cubicBezTo>
                  <a:cubicBezTo>
                    <a:pt x="800" y="539"/>
                    <a:pt x="727" y="553"/>
                    <a:pt x="652" y="553"/>
                  </a:cubicBezTo>
                  <a:cubicBezTo>
                    <a:pt x="523" y="553"/>
                    <a:pt x="389" y="511"/>
                    <a:pt x="274" y="497"/>
                  </a:cubicBezTo>
                  <a:cubicBezTo>
                    <a:pt x="244" y="489"/>
                    <a:pt x="211" y="484"/>
                    <a:pt x="179" y="484"/>
                  </a:cubicBezTo>
                  <a:cubicBezTo>
                    <a:pt x="114" y="484"/>
                    <a:pt x="53" y="505"/>
                    <a:pt x="23" y="565"/>
                  </a:cubicBezTo>
                  <a:cubicBezTo>
                    <a:pt x="0" y="611"/>
                    <a:pt x="46" y="725"/>
                    <a:pt x="46" y="794"/>
                  </a:cubicBezTo>
                  <a:cubicBezTo>
                    <a:pt x="46" y="885"/>
                    <a:pt x="23" y="976"/>
                    <a:pt x="91" y="1045"/>
                  </a:cubicBezTo>
                  <a:cubicBezTo>
                    <a:pt x="206" y="1159"/>
                    <a:pt x="365" y="1204"/>
                    <a:pt x="502" y="1227"/>
                  </a:cubicBezTo>
                  <a:cubicBezTo>
                    <a:pt x="708" y="1273"/>
                    <a:pt x="959" y="1364"/>
                    <a:pt x="1187" y="1433"/>
                  </a:cubicBezTo>
                  <a:cubicBezTo>
                    <a:pt x="1301" y="1478"/>
                    <a:pt x="1393" y="1501"/>
                    <a:pt x="1507" y="1593"/>
                  </a:cubicBezTo>
                  <a:cubicBezTo>
                    <a:pt x="1598" y="1661"/>
                    <a:pt x="1666" y="1752"/>
                    <a:pt x="1758" y="1798"/>
                  </a:cubicBezTo>
                  <a:cubicBezTo>
                    <a:pt x="1829" y="1829"/>
                    <a:pt x="1969" y="1859"/>
                    <a:pt x="2102" y="1859"/>
                  </a:cubicBezTo>
                  <a:cubicBezTo>
                    <a:pt x="2266" y="1859"/>
                    <a:pt x="2420" y="1812"/>
                    <a:pt x="2420" y="1661"/>
                  </a:cubicBezTo>
                  <a:cubicBezTo>
                    <a:pt x="2420" y="1478"/>
                    <a:pt x="2374" y="1227"/>
                    <a:pt x="2214" y="1090"/>
                  </a:cubicBezTo>
                  <a:cubicBezTo>
                    <a:pt x="2123" y="1022"/>
                    <a:pt x="2054" y="953"/>
                    <a:pt x="1986" y="839"/>
                  </a:cubicBezTo>
                  <a:cubicBezTo>
                    <a:pt x="1895" y="725"/>
                    <a:pt x="1940" y="679"/>
                    <a:pt x="1940" y="543"/>
                  </a:cubicBezTo>
                  <a:cubicBezTo>
                    <a:pt x="1986" y="337"/>
                    <a:pt x="1895" y="314"/>
                    <a:pt x="1712" y="246"/>
                  </a:cubicBezTo>
                  <a:cubicBezTo>
                    <a:pt x="1598" y="200"/>
                    <a:pt x="1507" y="132"/>
                    <a:pt x="1438" y="18"/>
                  </a:cubicBezTo>
                  <a:cubicBezTo>
                    <a:pt x="1415" y="6"/>
                    <a:pt x="1398" y="0"/>
                    <a:pt x="138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5413750" y="3328000"/>
              <a:ext cx="1046000" cy="483375"/>
            </a:xfrm>
            <a:custGeom>
              <a:rect b="b" l="l" r="r" t="t"/>
              <a:pathLst>
                <a:path extrusionOk="0" h="19335" w="41840">
                  <a:moveTo>
                    <a:pt x="24708" y="1"/>
                  </a:moveTo>
                  <a:cubicBezTo>
                    <a:pt x="24582" y="1"/>
                    <a:pt x="24502" y="87"/>
                    <a:pt x="24515" y="319"/>
                  </a:cubicBezTo>
                  <a:cubicBezTo>
                    <a:pt x="24515" y="684"/>
                    <a:pt x="25177" y="1255"/>
                    <a:pt x="24652" y="1506"/>
                  </a:cubicBezTo>
                  <a:cubicBezTo>
                    <a:pt x="24515" y="1597"/>
                    <a:pt x="24378" y="1574"/>
                    <a:pt x="24287" y="1597"/>
                  </a:cubicBezTo>
                  <a:cubicBezTo>
                    <a:pt x="24218" y="1620"/>
                    <a:pt x="24150" y="1643"/>
                    <a:pt x="24104" y="1757"/>
                  </a:cubicBezTo>
                  <a:cubicBezTo>
                    <a:pt x="24058" y="1848"/>
                    <a:pt x="24081" y="2031"/>
                    <a:pt x="24036" y="2099"/>
                  </a:cubicBezTo>
                  <a:cubicBezTo>
                    <a:pt x="23921" y="2236"/>
                    <a:pt x="23693" y="2145"/>
                    <a:pt x="23602" y="2259"/>
                  </a:cubicBezTo>
                  <a:cubicBezTo>
                    <a:pt x="23396" y="2442"/>
                    <a:pt x="23739" y="2784"/>
                    <a:pt x="23739" y="3012"/>
                  </a:cubicBezTo>
                  <a:cubicBezTo>
                    <a:pt x="23762" y="3241"/>
                    <a:pt x="23716" y="3560"/>
                    <a:pt x="23716" y="3788"/>
                  </a:cubicBezTo>
                  <a:cubicBezTo>
                    <a:pt x="23698" y="4139"/>
                    <a:pt x="23590" y="4251"/>
                    <a:pt x="23444" y="4251"/>
                  </a:cubicBezTo>
                  <a:cubicBezTo>
                    <a:pt x="23228" y="4251"/>
                    <a:pt x="22929" y="4007"/>
                    <a:pt x="22712" y="3925"/>
                  </a:cubicBezTo>
                  <a:cubicBezTo>
                    <a:pt x="22614" y="3896"/>
                    <a:pt x="22499" y="3888"/>
                    <a:pt x="22381" y="3888"/>
                  </a:cubicBezTo>
                  <a:cubicBezTo>
                    <a:pt x="22222" y="3888"/>
                    <a:pt x="22056" y="3903"/>
                    <a:pt x="21913" y="3903"/>
                  </a:cubicBezTo>
                  <a:cubicBezTo>
                    <a:pt x="21753" y="3903"/>
                    <a:pt x="21639" y="3903"/>
                    <a:pt x="21548" y="3880"/>
                  </a:cubicBezTo>
                  <a:cubicBezTo>
                    <a:pt x="21342" y="4040"/>
                    <a:pt x="21182" y="4291"/>
                    <a:pt x="21068" y="4428"/>
                  </a:cubicBezTo>
                  <a:cubicBezTo>
                    <a:pt x="20952" y="4603"/>
                    <a:pt x="20570" y="5092"/>
                    <a:pt x="20276" y="5092"/>
                  </a:cubicBezTo>
                  <a:cubicBezTo>
                    <a:pt x="20225" y="5092"/>
                    <a:pt x="20176" y="5078"/>
                    <a:pt x="20132" y="5044"/>
                  </a:cubicBezTo>
                  <a:cubicBezTo>
                    <a:pt x="20041" y="4975"/>
                    <a:pt x="20018" y="4564"/>
                    <a:pt x="19995" y="4450"/>
                  </a:cubicBezTo>
                  <a:cubicBezTo>
                    <a:pt x="19950" y="4199"/>
                    <a:pt x="19927" y="3948"/>
                    <a:pt x="19881" y="3697"/>
                  </a:cubicBezTo>
                  <a:cubicBezTo>
                    <a:pt x="19836" y="3446"/>
                    <a:pt x="19836" y="3355"/>
                    <a:pt x="19585" y="3309"/>
                  </a:cubicBezTo>
                  <a:cubicBezTo>
                    <a:pt x="19544" y="3303"/>
                    <a:pt x="19508" y="3300"/>
                    <a:pt x="19474" y="3300"/>
                  </a:cubicBezTo>
                  <a:cubicBezTo>
                    <a:pt x="19243" y="3300"/>
                    <a:pt x="19171" y="3438"/>
                    <a:pt x="19151" y="3697"/>
                  </a:cubicBezTo>
                  <a:cubicBezTo>
                    <a:pt x="19128" y="4108"/>
                    <a:pt x="19265" y="4496"/>
                    <a:pt x="19060" y="4907"/>
                  </a:cubicBezTo>
                  <a:cubicBezTo>
                    <a:pt x="18946" y="5112"/>
                    <a:pt x="18900" y="5204"/>
                    <a:pt x="18854" y="5432"/>
                  </a:cubicBezTo>
                  <a:cubicBezTo>
                    <a:pt x="18809" y="5614"/>
                    <a:pt x="18740" y="5797"/>
                    <a:pt x="18558" y="5866"/>
                  </a:cubicBezTo>
                  <a:cubicBezTo>
                    <a:pt x="18489" y="5894"/>
                    <a:pt x="18421" y="5906"/>
                    <a:pt x="18354" y="5906"/>
                  </a:cubicBezTo>
                  <a:cubicBezTo>
                    <a:pt x="18042" y="5906"/>
                    <a:pt x="17748" y="5648"/>
                    <a:pt x="17485" y="5592"/>
                  </a:cubicBezTo>
                  <a:cubicBezTo>
                    <a:pt x="17430" y="5583"/>
                    <a:pt x="17380" y="5579"/>
                    <a:pt x="17334" y="5579"/>
                  </a:cubicBezTo>
                  <a:cubicBezTo>
                    <a:pt x="16763" y="5579"/>
                    <a:pt x="16809" y="6200"/>
                    <a:pt x="16640" y="6664"/>
                  </a:cubicBezTo>
                  <a:cubicBezTo>
                    <a:pt x="16526" y="7007"/>
                    <a:pt x="16275" y="7372"/>
                    <a:pt x="16206" y="7714"/>
                  </a:cubicBezTo>
                  <a:cubicBezTo>
                    <a:pt x="16161" y="7943"/>
                    <a:pt x="16206" y="8239"/>
                    <a:pt x="16206" y="8490"/>
                  </a:cubicBezTo>
                  <a:cubicBezTo>
                    <a:pt x="16206" y="9061"/>
                    <a:pt x="16275" y="9335"/>
                    <a:pt x="15727" y="9586"/>
                  </a:cubicBezTo>
                  <a:cubicBezTo>
                    <a:pt x="15704" y="9837"/>
                    <a:pt x="15841" y="10088"/>
                    <a:pt x="15864" y="10339"/>
                  </a:cubicBezTo>
                  <a:cubicBezTo>
                    <a:pt x="15910" y="10545"/>
                    <a:pt x="15864" y="10796"/>
                    <a:pt x="15887" y="11001"/>
                  </a:cubicBezTo>
                  <a:cubicBezTo>
                    <a:pt x="15933" y="11572"/>
                    <a:pt x="16115" y="12120"/>
                    <a:pt x="16092" y="12690"/>
                  </a:cubicBezTo>
                  <a:cubicBezTo>
                    <a:pt x="16092" y="13192"/>
                    <a:pt x="15704" y="13603"/>
                    <a:pt x="15316" y="13900"/>
                  </a:cubicBezTo>
                  <a:cubicBezTo>
                    <a:pt x="14951" y="14220"/>
                    <a:pt x="14426" y="14722"/>
                    <a:pt x="13924" y="14790"/>
                  </a:cubicBezTo>
                  <a:cubicBezTo>
                    <a:pt x="13846" y="14802"/>
                    <a:pt x="13769" y="14807"/>
                    <a:pt x="13693" y="14807"/>
                  </a:cubicBezTo>
                  <a:cubicBezTo>
                    <a:pt x="13227" y="14807"/>
                    <a:pt x="12796" y="14621"/>
                    <a:pt x="12357" y="14621"/>
                  </a:cubicBezTo>
                  <a:cubicBezTo>
                    <a:pt x="12301" y="14621"/>
                    <a:pt x="12245" y="14624"/>
                    <a:pt x="12189" y="14630"/>
                  </a:cubicBezTo>
                  <a:cubicBezTo>
                    <a:pt x="12144" y="14950"/>
                    <a:pt x="12121" y="15361"/>
                    <a:pt x="12372" y="15612"/>
                  </a:cubicBezTo>
                  <a:cubicBezTo>
                    <a:pt x="12399" y="15694"/>
                    <a:pt x="12312" y="15711"/>
                    <a:pt x="12217" y="15711"/>
                  </a:cubicBezTo>
                  <a:cubicBezTo>
                    <a:pt x="12155" y="15711"/>
                    <a:pt x="12089" y="15703"/>
                    <a:pt x="12052" y="15703"/>
                  </a:cubicBezTo>
                  <a:cubicBezTo>
                    <a:pt x="11847" y="15703"/>
                    <a:pt x="11687" y="15589"/>
                    <a:pt x="11527" y="15521"/>
                  </a:cubicBezTo>
                  <a:cubicBezTo>
                    <a:pt x="11390" y="15429"/>
                    <a:pt x="11231" y="15292"/>
                    <a:pt x="11071" y="15292"/>
                  </a:cubicBezTo>
                  <a:cubicBezTo>
                    <a:pt x="10843" y="15315"/>
                    <a:pt x="10911" y="15543"/>
                    <a:pt x="10797" y="15680"/>
                  </a:cubicBezTo>
                  <a:cubicBezTo>
                    <a:pt x="10741" y="15736"/>
                    <a:pt x="10674" y="15754"/>
                    <a:pt x="10603" y="15754"/>
                  </a:cubicBezTo>
                  <a:cubicBezTo>
                    <a:pt x="10500" y="15754"/>
                    <a:pt x="10389" y="15717"/>
                    <a:pt x="10295" y="15703"/>
                  </a:cubicBezTo>
                  <a:cubicBezTo>
                    <a:pt x="10275" y="15701"/>
                    <a:pt x="10256" y="15700"/>
                    <a:pt x="10238" y="15700"/>
                  </a:cubicBezTo>
                  <a:cubicBezTo>
                    <a:pt x="10087" y="15700"/>
                    <a:pt x="9983" y="15777"/>
                    <a:pt x="9861" y="15817"/>
                  </a:cubicBezTo>
                  <a:cubicBezTo>
                    <a:pt x="9798" y="15833"/>
                    <a:pt x="9713" y="15860"/>
                    <a:pt x="9629" y="15860"/>
                  </a:cubicBezTo>
                  <a:cubicBezTo>
                    <a:pt x="9592" y="15860"/>
                    <a:pt x="9554" y="15854"/>
                    <a:pt x="9519" y="15840"/>
                  </a:cubicBezTo>
                  <a:cubicBezTo>
                    <a:pt x="9359" y="15795"/>
                    <a:pt x="9290" y="15635"/>
                    <a:pt x="9131" y="15612"/>
                  </a:cubicBezTo>
                  <a:cubicBezTo>
                    <a:pt x="9104" y="15608"/>
                    <a:pt x="9079" y="15607"/>
                    <a:pt x="9056" y="15607"/>
                  </a:cubicBezTo>
                  <a:cubicBezTo>
                    <a:pt x="9009" y="15607"/>
                    <a:pt x="8968" y="15612"/>
                    <a:pt x="8928" y="15612"/>
                  </a:cubicBezTo>
                  <a:cubicBezTo>
                    <a:pt x="8868" y="15612"/>
                    <a:pt x="8811" y="15601"/>
                    <a:pt x="8743" y="15543"/>
                  </a:cubicBezTo>
                  <a:cubicBezTo>
                    <a:pt x="8628" y="15429"/>
                    <a:pt x="8583" y="15292"/>
                    <a:pt x="8492" y="15178"/>
                  </a:cubicBezTo>
                  <a:cubicBezTo>
                    <a:pt x="8424" y="15091"/>
                    <a:pt x="8359" y="15059"/>
                    <a:pt x="8295" y="15059"/>
                  </a:cubicBezTo>
                  <a:cubicBezTo>
                    <a:pt x="8141" y="15059"/>
                    <a:pt x="7991" y="15244"/>
                    <a:pt x="7830" y="15292"/>
                  </a:cubicBezTo>
                  <a:cubicBezTo>
                    <a:pt x="7809" y="15296"/>
                    <a:pt x="7789" y="15297"/>
                    <a:pt x="7769" y="15297"/>
                  </a:cubicBezTo>
                  <a:cubicBezTo>
                    <a:pt x="7693" y="15297"/>
                    <a:pt x="7624" y="15276"/>
                    <a:pt x="7564" y="15276"/>
                  </a:cubicBezTo>
                  <a:cubicBezTo>
                    <a:pt x="7537" y="15276"/>
                    <a:pt x="7511" y="15280"/>
                    <a:pt x="7487" y="15292"/>
                  </a:cubicBezTo>
                  <a:cubicBezTo>
                    <a:pt x="7327" y="15361"/>
                    <a:pt x="7327" y="15589"/>
                    <a:pt x="7191" y="15680"/>
                  </a:cubicBezTo>
                  <a:cubicBezTo>
                    <a:pt x="7148" y="15699"/>
                    <a:pt x="7113" y="15707"/>
                    <a:pt x="7084" y="15707"/>
                  </a:cubicBezTo>
                  <a:cubicBezTo>
                    <a:pt x="7003" y="15707"/>
                    <a:pt x="6961" y="15644"/>
                    <a:pt x="6894" y="15543"/>
                  </a:cubicBezTo>
                  <a:cubicBezTo>
                    <a:pt x="6825" y="15384"/>
                    <a:pt x="6802" y="15361"/>
                    <a:pt x="6666" y="15292"/>
                  </a:cubicBezTo>
                  <a:cubicBezTo>
                    <a:pt x="6460" y="15247"/>
                    <a:pt x="6369" y="15110"/>
                    <a:pt x="6255" y="14950"/>
                  </a:cubicBezTo>
                  <a:cubicBezTo>
                    <a:pt x="6232" y="14927"/>
                    <a:pt x="6118" y="14767"/>
                    <a:pt x="6095" y="14767"/>
                  </a:cubicBezTo>
                  <a:cubicBezTo>
                    <a:pt x="6049" y="14767"/>
                    <a:pt x="5958" y="14904"/>
                    <a:pt x="5912" y="14950"/>
                  </a:cubicBezTo>
                  <a:cubicBezTo>
                    <a:pt x="5798" y="15064"/>
                    <a:pt x="5684" y="15155"/>
                    <a:pt x="5616" y="15292"/>
                  </a:cubicBezTo>
                  <a:cubicBezTo>
                    <a:pt x="5570" y="15452"/>
                    <a:pt x="5616" y="15612"/>
                    <a:pt x="5524" y="15726"/>
                  </a:cubicBezTo>
                  <a:cubicBezTo>
                    <a:pt x="5273" y="15772"/>
                    <a:pt x="4999" y="15772"/>
                    <a:pt x="4748" y="15772"/>
                  </a:cubicBezTo>
                  <a:cubicBezTo>
                    <a:pt x="4451" y="15772"/>
                    <a:pt x="4200" y="15817"/>
                    <a:pt x="3904" y="15817"/>
                  </a:cubicBezTo>
                  <a:cubicBezTo>
                    <a:pt x="3765" y="15802"/>
                    <a:pt x="3605" y="15745"/>
                    <a:pt x="3445" y="15745"/>
                  </a:cubicBezTo>
                  <a:cubicBezTo>
                    <a:pt x="3369" y="15745"/>
                    <a:pt x="3293" y="15758"/>
                    <a:pt x="3219" y="15795"/>
                  </a:cubicBezTo>
                  <a:cubicBezTo>
                    <a:pt x="3036" y="15863"/>
                    <a:pt x="2854" y="16091"/>
                    <a:pt x="2740" y="16251"/>
                  </a:cubicBezTo>
                  <a:cubicBezTo>
                    <a:pt x="2580" y="16456"/>
                    <a:pt x="2374" y="16616"/>
                    <a:pt x="2260" y="16844"/>
                  </a:cubicBezTo>
                  <a:cubicBezTo>
                    <a:pt x="2215" y="16981"/>
                    <a:pt x="2169" y="17118"/>
                    <a:pt x="2100" y="17233"/>
                  </a:cubicBezTo>
                  <a:cubicBezTo>
                    <a:pt x="2032" y="17324"/>
                    <a:pt x="1872" y="17347"/>
                    <a:pt x="1758" y="17392"/>
                  </a:cubicBezTo>
                  <a:cubicBezTo>
                    <a:pt x="1484" y="17438"/>
                    <a:pt x="1187" y="17461"/>
                    <a:pt x="914" y="17461"/>
                  </a:cubicBezTo>
                  <a:lnTo>
                    <a:pt x="594" y="17461"/>
                  </a:lnTo>
                  <a:cubicBezTo>
                    <a:pt x="526" y="17461"/>
                    <a:pt x="343" y="17484"/>
                    <a:pt x="274" y="17529"/>
                  </a:cubicBezTo>
                  <a:cubicBezTo>
                    <a:pt x="1" y="17666"/>
                    <a:pt x="366" y="17986"/>
                    <a:pt x="411" y="18168"/>
                  </a:cubicBezTo>
                  <a:cubicBezTo>
                    <a:pt x="480" y="18374"/>
                    <a:pt x="389" y="18602"/>
                    <a:pt x="389" y="18830"/>
                  </a:cubicBezTo>
                  <a:cubicBezTo>
                    <a:pt x="548" y="18899"/>
                    <a:pt x="708" y="18899"/>
                    <a:pt x="845" y="19013"/>
                  </a:cubicBezTo>
                  <a:cubicBezTo>
                    <a:pt x="959" y="19127"/>
                    <a:pt x="1005" y="19241"/>
                    <a:pt x="1142" y="19310"/>
                  </a:cubicBezTo>
                  <a:cubicBezTo>
                    <a:pt x="1194" y="19327"/>
                    <a:pt x="1245" y="19334"/>
                    <a:pt x="1295" y="19334"/>
                  </a:cubicBezTo>
                  <a:cubicBezTo>
                    <a:pt x="1510" y="19334"/>
                    <a:pt x="1710" y="19197"/>
                    <a:pt x="1895" y="19104"/>
                  </a:cubicBezTo>
                  <a:cubicBezTo>
                    <a:pt x="2032" y="19036"/>
                    <a:pt x="2192" y="18944"/>
                    <a:pt x="2352" y="18899"/>
                  </a:cubicBezTo>
                  <a:cubicBezTo>
                    <a:pt x="2408" y="18886"/>
                    <a:pt x="2467" y="18882"/>
                    <a:pt x="2526" y="18882"/>
                  </a:cubicBezTo>
                  <a:cubicBezTo>
                    <a:pt x="2622" y="18882"/>
                    <a:pt x="2720" y="18892"/>
                    <a:pt x="2816" y="18892"/>
                  </a:cubicBezTo>
                  <a:cubicBezTo>
                    <a:pt x="2875" y="18892"/>
                    <a:pt x="2934" y="18889"/>
                    <a:pt x="2991" y="18876"/>
                  </a:cubicBezTo>
                  <a:cubicBezTo>
                    <a:pt x="3310" y="18830"/>
                    <a:pt x="3561" y="18511"/>
                    <a:pt x="3835" y="18351"/>
                  </a:cubicBezTo>
                  <a:cubicBezTo>
                    <a:pt x="3972" y="18282"/>
                    <a:pt x="4132" y="18123"/>
                    <a:pt x="4315" y="17986"/>
                  </a:cubicBezTo>
                  <a:lnTo>
                    <a:pt x="5182" y="17780"/>
                  </a:lnTo>
                  <a:lnTo>
                    <a:pt x="5387" y="17803"/>
                  </a:lnTo>
                  <a:cubicBezTo>
                    <a:pt x="5570" y="17826"/>
                    <a:pt x="5730" y="17849"/>
                    <a:pt x="5889" y="17872"/>
                  </a:cubicBezTo>
                  <a:cubicBezTo>
                    <a:pt x="6026" y="17872"/>
                    <a:pt x="6153" y="17882"/>
                    <a:pt x="6283" y="17882"/>
                  </a:cubicBezTo>
                  <a:cubicBezTo>
                    <a:pt x="6349" y="17882"/>
                    <a:pt x="6414" y="17879"/>
                    <a:pt x="6483" y="17872"/>
                  </a:cubicBezTo>
                  <a:cubicBezTo>
                    <a:pt x="6688" y="17849"/>
                    <a:pt x="6757" y="17666"/>
                    <a:pt x="6939" y="17598"/>
                  </a:cubicBezTo>
                  <a:cubicBezTo>
                    <a:pt x="7031" y="17575"/>
                    <a:pt x="7133" y="17569"/>
                    <a:pt x="7239" y="17569"/>
                  </a:cubicBezTo>
                  <a:cubicBezTo>
                    <a:pt x="7345" y="17569"/>
                    <a:pt x="7453" y="17575"/>
                    <a:pt x="7556" y="17575"/>
                  </a:cubicBezTo>
                  <a:cubicBezTo>
                    <a:pt x="7693" y="17575"/>
                    <a:pt x="7875" y="17575"/>
                    <a:pt x="8035" y="17598"/>
                  </a:cubicBezTo>
                  <a:cubicBezTo>
                    <a:pt x="8143" y="17625"/>
                    <a:pt x="8230" y="17638"/>
                    <a:pt x="8312" y="17638"/>
                  </a:cubicBezTo>
                  <a:cubicBezTo>
                    <a:pt x="8438" y="17638"/>
                    <a:pt x="8554" y="17607"/>
                    <a:pt x="8720" y="17552"/>
                  </a:cubicBezTo>
                  <a:cubicBezTo>
                    <a:pt x="8925" y="17438"/>
                    <a:pt x="9153" y="17347"/>
                    <a:pt x="9382" y="17233"/>
                  </a:cubicBezTo>
                  <a:cubicBezTo>
                    <a:pt x="9488" y="17172"/>
                    <a:pt x="9605" y="17161"/>
                    <a:pt x="9732" y="17161"/>
                  </a:cubicBezTo>
                  <a:cubicBezTo>
                    <a:pt x="9795" y="17161"/>
                    <a:pt x="9861" y="17164"/>
                    <a:pt x="9930" y="17164"/>
                  </a:cubicBezTo>
                  <a:cubicBezTo>
                    <a:pt x="10158" y="17164"/>
                    <a:pt x="10340" y="17324"/>
                    <a:pt x="10569" y="17324"/>
                  </a:cubicBezTo>
                  <a:cubicBezTo>
                    <a:pt x="10595" y="17327"/>
                    <a:pt x="10623" y="17329"/>
                    <a:pt x="10652" y="17329"/>
                  </a:cubicBezTo>
                  <a:cubicBezTo>
                    <a:pt x="10789" y="17329"/>
                    <a:pt x="10942" y="17296"/>
                    <a:pt x="11079" y="17296"/>
                  </a:cubicBezTo>
                  <a:cubicBezTo>
                    <a:pt x="11108" y="17296"/>
                    <a:pt x="11135" y="17298"/>
                    <a:pt x="11162" y="17301"/>
                  </a:cubicBezTo>
                  <a:cubicBezTo>
                    <a:pt x="11368" y="17347"/>
                    <a:pt x="11550" y="17415"/>
                    <a:pt x="11733" y="17461"/>
                  </a:cubicBezTo>
                  <a:cubicBezTo>
                    <a:pt x="11850" y="17488"/>
                    <a:pt x="11963" y="17501"/>
                    <a:pt x="12075" y="17501"/>
                  </a:cubicBezTo>
                  <a:cubicBezTo>
                    <a:pt x="12246" y="17501"/>
                    <a:pt x="12411" y="17470"/>
                    <a:pt x="12577" y="17415"/>
                  </a:cubicBezTo>
                  <a:cubicBezTo>
                    <a:pt x="12828" y="17324"/>
                    <a:pt x="13011" y="17210"/>
                    <a:pt x="13308" y="17210"/>
                  </a:cubicBezTo>
                  <a:cubicBezTo>
                    <a:pt x="13422" y="17210"/>
                    <a:pt x="13547" y="17215"/>
                    <a:pt x="13673" y="17215"/>
                  </a:cubicBezTo>
                  <a:cubicBezTo>
                    <a:pt x="13798" y="17215"/>
                    <a:pt x="13924" y="17210"/>
                    <a:pt x="14038" y="17187"/>
                  </a:cubicBezTo>
                  <a:cubicBezTo>
                    <a:pt x="14335" y="17164"/>
                    <a:pt x="14563" y="17004"/>
                    <a:pt x="14837" y="16890"/>
                  </a:cubicBezTo>
                  <a:cubicBezTo>
                    <a:pt x="15088" y="16799"/>
                    <a:pt x="15362" y="16844"/>
                    <a:pt x="15613" y="16753"/>
                  </a:cubicBezTo>
                  <a:cubicBezTo>
                    <a:pt x="15735" y="16692"/>
                    <a:pt x="15826" y="16662"/>
                    <a:pt x="15928" y="16662"/>
                  </a:cubicBezTo>
                  <a:cubicBezTo>
                    <a:pt x="15978" y="16662"/>
                    <a:pt x="16032" y="16669"/>
                    <a:pt x="16092" y="16685"/>
                  </a:cubicBezTo>
                  <a:cubicBezTo>
                    <a:pt x="16184" y="16708"/>
                    <a:pt x="16298" y="16708"/>
                    <a:pt x="16412" y="16708"/>
                  </a:cubicBezTo>
                  <a:cubicBezTo>
                    <a:pt x="16560" y="16708"/>
                    <a:pt x="16680" y="16690"/>
                    <a:pt x="16800" y="16690"/>
                  </a:cubicBezTo>
                  <a:cubicBezTo>
                    <a:pt x="16920" y="16690"/>
                    <a:pt x="17040" y="16708"/>
                    <a:pt x="17188" y="16776"/>
                  </a:cubicBezTo>
                  <a:cubicBezTo>
                    <a:pt x="17309" y="16837"/>
                    <a:pt x="17435" y="16866"/>
                    <a:pt x="17561" y="16866"/>
                  </a:cubicBezTo>
                  <a:cubicBezTo>
                    <a:pt x="17720" y="16866"/>
                    <a:pt x="17880" y="16819"/>
                    <a:pt x="18033" y="16730"/>
                  </a:cubicBezTo>
                  <a:cubicBezTo>
                    <a:pt x="18192" y="16616"/>
                    <a:pt x="18238" y="16548"/>
                    <a:pt x="18421" y="16525"/>
                  </a:cubicBezTo>
                  <a:cubicBezTo>
                    <a:pt x="18470" y="16525"/>
                    <a:pt x="18517" y="16531"/>
                    <a:pt x="18557" y="16531"/>
                  </a:cubicBezTo>
                  <a:cubicBezTo>
                    <a:pt x="18625" y="16531"/>
                    <a:pt x="18672" y="16512"/>
                    <a:pt x="18672" y="16411"/>
                  </a:cubicBezTo>
                  <a:cubicBezTo>
                    <a:pt x="18877" y="16228"/>
                    <a:pt x="19219" y="16251"/>
                    <a:pt x="19471" y="16160"/>
                  </a:cubicBezTo>
                  <a:cubicBezTo>
                    <a:pt x="19680" y="16097"/>
                    <a:pt x="19889" y="15880"/>
                    <a:pt x="20134" y="15880"/>
                  </a:cubicBezTo>
                  <a:cubicBezTo>
                    <a:pt x="20156" y="15880"/>
                    <a:pt x="20178" y="15882"/>
                    <a:pt x="20201" y="15886"/>
                  </a:cubicBezTo>
                  <a:cubicBezTo>
                    <a:pt x="20245" y="15897"/>
                    <a:pt x="20283" y="15901"/>
                    <a:pt x="20319" y="15901"/>
                  </a:cubicBezTo>
                  <a:cubicBezTo>
                    <a:pt x="20433" y="15901"/>
                    <a:pt x="20519" y="15858"/>
                    <a:pt x="20657" y="15840"/>
                  </a:cubicBezTo>
                  <a:cubicBezTo>
                    <a:pt x="20698" y="15833"/>
                    <a:pt x="20740" y="15831"/>
                    <a:pt x="20782" y="15831"/>
                  </a:cubicBezTo>
                  <a:cubicBezTo>
                    <a:pt x="20884" y="15831"/>
                    <a:pt x="20988" y="15847"/>
                    <a:pt x="21068" y="15863"/>
                  </a:cubicBezTo>
                  <a:cubicBezTo>
                    <a:pt x="21388" y="15909"/>
                    <a:pt x="21616" y="16046"/>
                    <a:pt x="21913" y="16137"/>
                  </a:cubicBezTo>
                  <a:cubicBezTo>
                    <a:pt x="21981" y="16156"/>
                    <a:pt x="22042" y="16164"/>
                    <a:pt x="22098" y="16164"/>
                  </a:cubicBezTo>
                  <a:cubicBezTo>
                    <a:pt x="22307" y="16164"/>
                    <a:pt x="22455" y="16054"/>
                    <a:pt x="22689" y="16000"/>
                  </a:cubicBezTo>
                  <a:cubicBezTo>
                    <a:pt x="22710" y="15996"/>
                    <a:pt x="22729" y="15994"/>
                    <a:pt x="22749" y="15994"/>
                  </a:cubicBezTo>
                  <a:cubicBezTo>
                    <a:pt x="22943" y="15994"/>
                    <a:pt x="23075" y="16185"/>
                    <a:pt x="23282" y="16205"/>
                  </a:cubicBezTo>
                  <a:cubicBezTo>
                    <a:pt x="23362" y="16228"/>
                    <a:pt x="23419" y="16228"/>
                    <a:pt x="23476" y="16228"/>
                  </a:cubicBezTo>
                  <a:cubicBezTo>
                    <a:pt x="23533" y="16228"/>
                    <a:pt x="23590" y="16228"/>
                    <a:pt x="23670" y="16251"/>
                  </a:cubicBezTo>
                  <a:cubicBezTo>
                    <a:pt x="23762" y="16319"/>
                    <a:pt x="23853" y="16319"/>
                    <a:pt x="23990" y="16319"/>
                  </a:cubicBezTo>
                  <a:cubicBezTo>
                    <a:pt x="24150" y="16342"/>
                    <a:pt x="24264" y="16434"/>
                    <a:pt x="24446" y="16479"/>
                  </a:cubicBezTo>
                  <a:cubicBezTo>
                    <a:pt x="24698" y="16548"/>
                    <a:pt x="24949" y="16548"/>
                    <a:pt x="25222" y="16571"/>
                  </a:cubicBezTo>
                  <a:cubicBezTo>
                    <a:pt x="25513" y="16609"/>
                    <a:pt x="25787" y="16796"/>
                    <a:pt x="26086" y="16796"/>
                  </a:cubicBezTo>
                  <a:cubicBezTo>
                    <a:pt x="26140" y="16796"/>
                    <a:pt x="26194" y="16790"/>
                    <a:pt x="26250" y="16776"/>
                  </a:cubicBezTo>
                  <a:cubicBezTo>
                    <a:pt x="26332" y="16755"/>
                    <a:pt x="26391" y="16744"/>
                    <a:pt x="26447" y="16744"/>
                  </a:cubicBezTo>
                  <a:cubicBezTo>
                    <a:pt x="26517" y="16744"/>
                    <a:pt x="26583" y="16761"/>
                    <a:pt x="26683" y="16799"/>
                  </a:cubicBezTo>
                  <a:cubicBezTo>
                    <a:pt x="26799" y="16842"/>
                    <a:pt x="26878" y="16858"/>
                    <a:pt x="26973" y="16858"/>
                  </a:cubicBezTo>
                  <a:cubicBezTo>
                    <a:pt x="27028" y="16858"/>
                    <a:pt x="27087" y="16853"/>
                    <a:pt x="27163" y="16844"/>
                  </a:cubicBezTo>
                  <a:cubicBezTo>
                    <a:pt x="27391" y="16822"/>
                    <a:pt x="27528" y="16753"/>
                    <a:pt x="27710" y="16639"/>
                  </a:cubicBezTo>
                  <a:cubicBezTo>
                    <a:pt x="27916" y="16548"/>
                    <a:pt x="28121" y="16616"/>
                    <a:pt x="28304" y="16525"/>
                  </a:cubicBezTo>
                  <a:cubicBezTo>
                    <a:pt x="28395" y="16479"/>
                    <a:pt x="28464" y="16365"/>
                    <a:pt x="28578" y="16342"/>
                  </a:cubicBezTo>
                  <a:cubicBezTo>
                    <a:pt x="28623" y="16331"/>
                    <a:pt x="28709" y="16325"/>
                    <a:pt x="28795" y="16325"/>
                  </a:cubicBezTo>
                  <a:cubicBezTo>
                    <a:pt x="28880" y="16325"/>
                    <a:pt x="28966" y="16331"/>
                    <a:pt x="29011" y="16342"/>
                  </a:cubicBezTo>
                  <a:cubicBezTo>
                    <a:pt x="29240" y="16388"/>
                    <a:pt x="29422" y="16456"/>
                    <a:pt x="29651" y="16456"/>
                  </a:cubicBezTo>
                  <a:cubicBezTo>
                    <a:pt x="29670" y="16459"/>
                    <a:pt x="29690" y="16460"/>
                    <a:pt x="29709" y="16460"/>
                  </a:cubicBezTo>
                  <a:cubicBezTo>
                    <a:pt x="29821" y="16460"/>
                    <a:pt x="29928" y="16428"/>
                    <a:pt x="30037" y="16428"/>
                  </a:cubicBezTo>
                  <a:cubicBezTo>
                    <a:pt x="30105" y="16428"/>
                    <a:pt x="30173" y="16440"/>
                    <a:pt x="30244" y="16479"/>
                  </a:cubicBezTo>
                  <a:cubicBezTo>
                    <a:pt x="30427" y="16548"/>
                    <a:pt x="30541" y="16593"/>
                    <a:pt x="30746" y="16593"/>
                  </a:cubicBezTo>
                  <a:cubicBezTo>
                    <a:pt x="30892" y="16593"/>
                    <a:pt x="31049" y="16586"/>
                    <a:pt x="31209" y="16586"/>
                  </a:cubicBezTo>
                  <a:cubicBezTo>
                    <a:pt x="31447" y="16586"/>
                    <a:pt x="31691" y="16603"/>
                    <a:pt x="31910" y="16685"/>
                  </a:cubicBezTo>
                  <a:cubicBezTo>
                    <a:pt x="32048" y="16744"/>
                    <a:pt x="32186" y="16854"/>
                    <a:pt x="32323" y="16854"/>
                  </a:cubicBezTo>
                  <a:cubicBezTo>
                    <a:pt x="32346" y="16854"/>
                    <a:pt x="32368" y="16851"/>
                    <a:pt x="32390" y="16844"/>
                  </a:cubicBezTo>
                  <a:cubicBezTo>
                    <a:pt x="32584" y="16801"/>
                    <a:pt x="32717" y="16614"/>
                    <a:pt x="32925" y="16614"/>
                  </a:cubicBezTo>
                  <a:cubicBezTo>
                    <a:pt x="32937" y="16614"/>
                    <a:pt x="32948" y="16615"/>
                    <a:pt x="32960" y="16616"/>
                  </a:cubicBezTo>
                  <a:cubicBezTo>
                    <a:pt x="33599" y="16639"/>
                    <a:pt x="34147" y="17004"/>
                    <a:pt x="34672" y="17347"/>
                  </a:cubicBezTo>
                  <a:cubicBezTo>
                    <a:pt x="34923" y="17506"/>
                    <a:pt x="35197" y="17643"/>
                    <a:pt x="35471" y="17757"/>
                  </a:cubicBezTo>
                  <a:cubicBezTo>
                    <a:pt x="35791" y="17872"/>
                    <a:pt x="36087" y="18031"/>
                    <a:pt x="36407" y="18146"/>
                  </a:cubicBezTo>
                  <a:cubicBezTo>
                    <a:pt x="36519" y="18183"/>
                    <a:pt x="36600" y="18220"/>
                    <a:pt x="36713" y="18220"/>
                  </a:cubicBezTo>
                  <a:cubicBezTo>
                    <a:pt x="36739" y="18220"/>
                    <a:pt x="36766" y="18218"/>
                    <a:pt x="36795" y="18214"/>
                  </a:cubicBezTo>
                  <a:lnTo>
                    <a:pt x="37206" y="18214"/>
                  </a:lnTo>
                  <a:cubicBezTo>
                    <a:pt x="37480" y="18282"/>
                    <a:pt x="37708" y="18397"/>
                    <a:pt x="38005" y="18397"/>
                  </a:cubicBezTo>
                  <a:cubicBezTo>
                    <a:pt x="38370" y="18419"/>
                    <a:pt x="38735" y="18442"/>
                    <a:pt x="39100" y="18442"/>
                  </a:cubicBezTo>
                  <a:lnTo>
                    <a:pt x="39648" y="18442"/>
                  </a:lnTo>
                  <a:cubicBezTo>
                    <a:pt x="39854" y="18442"/>
                    <a:pt x="39876" y="18351"/>
                    <a:pt x="40013" y="18191"/>
                  </a:cubicBezTo>
                  <a:cubicBezTo>
                    <a:pt x="40097" y="18087"/>
                    <a:pt x="40256" y="17983"/>
                    <a:pt x="40405" y="17983"/>
                  </a:cubicBezTo>
                  <a:cubicBezTo>
                    <a:pt x="40419" y="17983"/>
                    <a:pt x="40433" y="17984"/>
                    <a:pt x="40447" y="17986"/>
                  </a:cubicBezTo>
                  <a:cubicBezTo>
                    <a:pt x="40538" y="17986"/>
                    <a:pt x="40607" y="18009"/>
                    <a:pt x="40675" y="18054"/>
                  </a:cubicBezTo>
                  <a:cubicBezTo>
                    <a:pt x="40744" y="18100"/>
                    <a:pt x="40744" y="18168"/>
                    <a:pt x="40812" y="18214"/>
                  </a:cubicBezTo>
                  <a:cubicBezTo>
                    <a:pt x="40949" y="18328"/>
                    <a:pt x="41200" y="18328"/>
                    <a:pt x="41360" y="18328"/>
                  </a:cubicBezTo>
                  <a:cubicBezTo>
                    <a:pt x="41497" y="18328"/>
                    <a:pt x="41634" y="18328"/>
                    <a:pt x="41771" y="18305"/>
                  </a:cubicBezTo>
                  <a:cubicBezTo>
                    <a:pt x="41794" y="18282"/>
                    <a:pt x="41816" y="18282"/>
                    <a:pt x="41839" y="18282"/>
                  </a:cubicBezTo>
                  <a:cubicBezTo>
                    <a:pt x="41565" y="17484"/>
                    <a:pt x="40995" y="16571"/>
                    <a:pt x="40401" y="15977"/>
                  </a:cubicBezTo>
                  <a:cubicBezTo>
                    <a:pt x="39808" y="15384"/>
                    <a:pt x="38963" y="14882"/>
                    <a:pt x="39077" y="13900"/>
                  </a:cubicBezTo>
                  <a:cubicBezTo>
                    <a:pt x="39100" y="13877"/>
                    <a:pt x="39077" y="13672"/>
                    <a:pt x="39077" y="13649"/>
                  </a:cubicBezTo>
                  <a:cubicBezTo>
                    <a:pt x="39077" y="13580"/>
                    <a:pt x="39055" y="13444"/>
                    <a:pt x="39100" y="13421"/>
                  </a:cubicBezTo>
                  <a:cubicBezTo>
                    <a:pt x="39123" y="13398"/>
                    <a:pt x="39214" y="13398"/>
                    <a:pt x="39260" y="13398"/>
                  </a:cubicBezTo>
                  <a:cubicBezTo>
                    <a:pt x="39345" y="13432"/>
                    <a:pt x="39417" y="13491"/>
                    <a:pt x="39505" y="13491"/>
                  </a:cubicBezTo>
                  <a:cubicBezTo>
                    <a:pt x="39535" y="13491"/>
                    <a:pt x="39567" y="13484"/>
                    <a:pt x="39602" y="13466"/>
                  </a:cubicBezTo>
                  <a:cubicBezTo>
                    <a:pt x="39717" y="13421"/>
                    <a:pt x="39717" y="13261"/>
                    <a:pt x="39762" y="13170"/>
                  </a:cubicBezTo>
                  <a:cubicBezTo>
                    <a:pt x="39785" y="13033"/>
                    <a:pt x="39831" y="12873"/>
                    <a:pt x="39945" y="12850"/>
                  </a:cubicBezTo>
                  <a:cubicBezTo>
                    <a:pt x="40013" y="12827"/>
                    <a:pt x="40105" y="12827"/>
                    <a:pt x="40173" y="12827"/>
                  </a:cubicBezTo>
                  <a:cubicBezTo>
                    <a:pt x="40264" y="12804"/>
                    <a:pt x="40333" y="12782"/>
                    <a:pt x="40424" y="12759"/>
                  </a:cubicBezTo>
                  <a:cubicBezTo>
                    <a:pt x="40652" y="12690"/>
                    <a:pt x="40767" y="12120"/>
                    <a:pt x="40721" y="11891"/>
                  </a:cubicBezTo>
                  <a:cubicBezTo>
                    <a:pt x="40721" y="11800"/>
                    <a:pt x="40607" y="11663"/>
                    <a:pt x="40515" y="11595"/>
                  </a:cubicBezTo>
                  <a:cubicBezTo>
                    <a:pt x="40505" y="11592"/>
                    <a:pt x="40492" y="11591"/>
                    <a:pt x="40477" y="11591"/>
                  </a:cubicBezTo>
                  <a:cubicBezTo>
                    <a:pt x="40411" y="11591"/>
                    <a:pt x="40311" y="11613"/>
                    <a:pt x="40228" y="11613"/>
                  </a:cubicBezTo>
                  <a:cubicBezTo>
                    <a:pt x="40175" y="11613"/>
                    <a:pt x="40128" y="11604"/>
                    <a:pt x="40105" y="11572"/>
                  </a:cubicBezTo>
                  <a:cubicBezTo>
                    <a:pt x="40036" y="11503"/>
                    <a:pt x="40105" y="11229"/>
                    <a:pt x="40082" y="11138"/>
                  </a:cubicBezTo>
                  <a:cubicBezTo>
                    <a:pt x="40082" y="11001"/>
                    <a:pt x="40036" y="10887"/>
                    <a:pt x="39968" y="10773"/>
                  </a:cubicBezTo>
                  <a:cubicBezTo>
                    <a:pt x="39899" y="10659"/>
                    <a:pt x="39808" y="10568"/>
                    <a:pt x="39762" y="10453"/>
                  </a:cubicBezTo>
                  <a:cubicBezTo>
                    <a:pt x="39717" y="10316"/>
                    <a:pt x="39717" y="10134"/>
                    <a:pt x="39625" y="10043"/>
                  </a:cubicBezTo>
                  <a:cubicBezTo>
                    <a:pt x="39534" y="9974"/>
                    <a:pt x="39465" y="9997"/>
                    <a:pt x="39443" y="9860"/>
                  </a:cubicBezTo>
                  <a:cubicBezTo>
                    <a:pt x="39420" y="9746"/>
                    <a:pt x="39420" y="9655"/>
                    <a:pt x="39374" y="9540"/>
                  </a:cubicBezTo>
                  <a:cubicBezTo>
                    <a:pt x="39374" y="9472"/>
                    <a:pt x="39374" y="9403"/>
                    <a:pt x="39351" y="9335"/>
                  </a:cubicBezTo>
                  <a:cubicBezTo>
                    <a:pt x="39306" y="9244"/>
                    <a:pt x="39214" y="9198"/>
                    <a:pt x="39214" y="9084"/>
                  </a:cubicBezTo>
                  <a:cubicBezTo>
                    <a:pt x="39169" y="8833"/>
                    <a:pt x="39260" y="8696"/>
                    <a:pt x="39397" y="8490"/>
                  </a:cubicBezTo>
                  <a:cubicBezTo>
                    <a:pt x="39580" y="8285"/>
                    <a:pt x="39602" y="8171"/>
                    <a:pt x="39534" y="7897"/>
                  </a:cubicBezTo>
                  <a:cubicBezTo>
                    <a:pt x="39443" y="7532"/>
                    <a:pt x="39785" y="7075"/>
                    <a:pt x="39557" y="6733"/>
                  </a:cubicBezTo>
                  <a:cubicBezTo>
                    <a:pt x="39465" y="6550"/>
                    <a:pt x="39260" y="6436"/>
                    <a:pt x="39214" y="6231"/>
                  </a:cubicBezTo>
                  <a:cubicBezTo>
                    <a:pt x="39146" y="5934"/>
                    <a:pt x="39443" y="5957"/>
                    <a:pt x="39648" y="5888"/>
                  </a:cubicBezTo>
                  <a:cubicBezTo>
                    <a:pt x="39990" y="5751"/>
                    <a:pt x="40287" y="5386"/>
                    <a:pt x="40424" y="5067"/>
                  </a:cubicBezTo>
                  <a:cubicBezTo>
                    <a:pt x="40470" y="4930"/>
                    <a:pt x="40378" y="4519"/>
                    <a:pt x="40515" y="4450"/>
                  </a:cubicBezTo>
                  <a:cubicBezTo>
                    <a:pt x="40550" y="4429"/>
                    <a:pt x="40590" y="4420"/>
                    <a:pt x="40633" y="4420"/>
                  </a:cubicBezTo>
                  <a:cubicBezTo>
                    <a:pt x="40787" y="4420"/>
                    <a:pt x="40981" y="4531"/>
                    <a:pt x="41127" y="4531"/>
                  </a:cubicBezTo>
                  <a:cubicBezTo>
                    <a:pt x="41153" y="4531"/>
                    <a:pt x="41178" y="4527"/>
                    <a:pt x="41200" y="4519"/>
                  </a:cubicBezTo>
                  <a:cubicBezTo>
                    <a:pt x="41200" y="4405"/>
                    <a:pt x="41292" y="4222"/>
                    <a:pt x="41337" y="4108"/>
                  </a:cubicBezTo>
                  <a:cubicBezTo>
                    <a:pt x="41383" y="3994"/>
                    <a:pt x="41406" y="3925"/>
                    <a:pt x="41497" y="3903"/>
                  </a:cubicBezTo>
                  <a:cubicBezTo>
                    <a:pt x="41337" y="3834"/>
                    <a:pt x="41246" y="3492"/>
                    <a:pt x="41155" y="3378"/>
                  </a:cubicBezTo>
                  <a:cubicBezTo>
                    <a:pt x="41018" y="3218"/>
                    <a:pt x="40972" y="3149"/>
                    <a:pt x="40858" y="2944"/>
                  </a:cubicBezTo>
                  <a:cubicBezTo>
                    <a:pt x="40744" y="2716"/>
                    <a:pt x="40424" y="2624"/>
                    <a:pt x="40356" y="2442"/>
                  </a:cubicBezTo>
                  <a:cubicBezTo>
                    <a:pt x="40287" y="2213"/>
                    <a:pt x="40493" y="2054"/>
                    <a:pt x="40607" y="1917"/>
                  </a:cubicBezTo>
                  <a:cubicBezTo>
                    <a:pt x="40858" y="1597"/>
                    <a:pt x="40972" y="1323"/>
                    <a:pt x="40949" y="935"/>
                  </a:cubicBezTo>
                  <a:cubicBezTo>
                    <a:pt x="40935" y="645"/>
                    <a:pt x="40773" y="576"/>
                    <a:pt x="40557" y="576"/>
                  </a:cubicBezTo>
                  <a:cubicBezTo>
                    <a:pt x="40433" y="576"/>
                    <a:pt x="40292" y="599"/>
                    <a:pt x="40150" y="616"/>
                  </a:cubicBezTo>
                  <a:cubicBezTo>
                    <a:pt x="39828" y="667"/>
                    <a:pt x="39469" y="818"/>
                    <a:pt x="39137" y="818"/>
                  </a:cubicBezTo>
                  <a:cubicBezTo>
                    <a:pt x="39021" y="818"/>
                    <a:pt x="38909" y="800"/>
                    <a:pt x="38804" y="753"/>
                  </a:cubicBezTo>
                  <a:cubicBezTo>
                    <a:pt x="38573" y="669"/>
                    <a:pt x="38554" y="450"/>
                    <a:pt x="38323" y="450"/>
                  </a:cubicBezTo>
                  <a:cubicBezTo>
                    <a:pt x="38302" y="450"/>
                    <a:pt x="38280" y="452"/>
                    <a:pt x="38256" y="456"/>
                  </a:cubicBezTo>
                  <a:cubicBezTo>
                    <a:pt x="38050" y="524"/>
                    <a:pt x="37822" y="707"/>
                    <a:pt x="37639" y="798"/>
                  </a:cubicBezTo>
                  <a:cubicBezTo>
                    <a:pt x="37206" y="1027"/>
                    <a:pt x="37251" y="1415"/>
                    <a:pt x="36955" y="1757"/>
                  </a:cubicBezTo>
                  <a:cubicBezTo>
                    <a:pt x="36849" y="1893"/>
                    <a:pt x="36749" y="1944"/>
                    <a:pt x="36651" y="1944"/>
                  </a:cubicBezTo>
                  <a:cubicBezTo>
                    <a:pt x="36388" y="1944"/>
                    <a:pt x="36142" y="1579"/>
                    <a:pt x="35859" y="1529"/>
                  </a:cubicBezTo>
                  <a:cubicBezTo>
                    <a:pt x="35838" y="1527"/>
                    <a:pt x="35819" y="1526"/>
                    <a:pt x="35801" y="1526"/>
                  </a:cubicBezTo>
                  <a:cubicBezTo>
                    <a:pt x="35363" y="1526"/>
                    <a:pt x="35700" y="2041"/>
                    <a:pt x="35722" y="2282"/>
                  </a:cubicBezTo>
                  <a:cubicBezTo>
                    <a:pt x="35745" y="2579"/>
                    <a:pt x="35517" y="3263"/>
                    <a:pt x="35197" y="3263"/>
                  </a:cubicBezTo>
                  <a:cubicBezTo>
                    <a:pt x="35182" y="3262"/>
                    <a:pt x="35168" y="3262"/>
                    <a:pt x="35153" y="3262"/>
                  </a:cubicBezTo>
                  <a:cubicBezTo>
                    <a:pt x="34835" y="3262"/>
                    <a:pt x="34614" y="3495"/>
                    <a:pt x="34330" y="3560"/>
                  </a:cubicBezTo>
                  <a:cubicBezTo>
                    <a:pt x="34222" y="3581"/>
                    <a:pt x="34111" y="3589"/>
                    <a:pt x="33999" y="3589"/>
                  </a:cubicBezTo>
                  <a:cubicBezTo>
                    <a:pt x="33650" y="3589"/>
                    <a:pt x="33292" y="3512"/>
                    <a:pt x="32963" y="3512"/>
                  </a:cubicBezTo>
                  <a:cubicBezTo>
                    <a:pt x="32931" y="3512"/>
                    <a:pt x="32900" y="3513"/>
                    <a:pt x="32869" y="3515"/>
                  </a:cubicBezTo>
                  <a:cubicBezTo>
                    <a:pt x="32618" y="3537"/>
                    <a:pt x="32367" y="3537"/>
                    <a:pt x="32161" y="3629"/>
                  </a:cubicBezTo>
                  <a:cubicBezTo>
                    <a:pt x="31910" y="3743"/>
                    <a:pt x="31705" y="3880"/>
                    <a:pt x="31477" y="3971"/>
                  </a:cubicBezTo>
                  <a:cubicBezTo>
                    <a:pt x="30986" y="4135"/>
                    <a:pt x="30569" y="4536"/>
                    <a:pt x="30044" y="4536"/>
                  </a:cubicBezTo>
                  <a:cubicBezTo>
                    <a:pt x="29983" y="4536"/>
                    <a:pt x="29920" y="4531"/>
                    <a:pt x="29856" y="4519"/>
                  </a:cubicBezTo>
                  <a:cubicBezTo>
                    <a:pt x="29536" y="4428"/>
                    <a:pt x="29285" y="4291"/>
                    <a:pt x="29080" y="4017"/>
                  </a:cubicBezTo>
                  <a:cubicBezTo>
                    <a:pt x="29011" y="3903"/>
                    <a:pt x="28966" y="3766"/>
                    <a:pt x="28852" y="3651"/>
                  </a:cubicBezTo>
                  <a:cubicBezTo>
                    <a:pt x="28760" y="3537"/>
                    <a:pt x="28623" y="3560"/>
                    <a:pt x="28509" y="3492"/>
                  </a:cubicBezTo>
                  <a:cubicBezTo>
                    <a:pt x="28441" y="3423"/>
                    <a:pt x="28372" y="3332"/>
                    <a:pt x="28304" y="3241"/>
                  </a:cubicBezTo>
                  <a:cubicBezTo>
                    <a:pt x="28144" y="3126"/>
                    <a:pt x="27962" y="3149"/>
                    <a:pt x="27825" y="3035"/>
                  </a:cubicBezTo>
                  <a:cubicBezTo>
                    <a:pt x="27528" y="2853"/>
                    <a:pt x="27802" y="2784"/>
                    <a:pt x="27847" y="2533"/>
                  </a:cubicBezTo>
                  <a:cubicBezTo>
                    <a:pt x="27910" y="2202"/>
                    <a:pt x="27678" y="2141"/>
                    <a:pt x="27383" y="2141"/>
                  </a:cubicBezTo>
                  <a:cubicBezTo>
                    <a:pt x="27210" y="2141"/>
                    <a:pt x="27015" y="2162"/>
                    <a:pt x="26844" y="2162"/>
                  </a:cubicBezTo>
                  <a:cubicBezTo>
                    <a:pt x="26563" y="2162"/>
                    <a:pt x="26349" y="2105"/>
                    <a:pt x="26409" y="1803"/>
                  </a:cubicBezTo>
                  <a:cubicBezTo>
                    <a:pt x="26432" y="1666"/>
                    <a:pt x="26546" y="1574"/>
                    <a:pt x="26569" y="1460"/>
                  </a:cubicBezTo>
                  <a:cubicBezTo>
                    <a:pt x="26615" y="1278"/>
                    <a:pt x="26615" y="1369"/>
                    <a:pt x="26501" y="1232"/>
                  </a:cubicBezTo>
                  <a:cubicBezTo>
                    <a:pt x="26272" y="1027"/>
                    <a:pt x="25999" y="912"/>
                    <a:pt x="25793" y="707"/>
                  </a:cubicBezTo>
                  <a:cubicBezTo>
                    <a:pt x="25646" y="560"/>
                    <a:pt x="25028" y="1"/>
                    <a:pt x="2470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4980075" y="3205800"/>
              <a:ext cx="971800" cy="648500"/>
            </a:xfrm>
            <a:custGeom>
              <a:rect b="b" l="l" r="r" t="t"/>
              <a:pathLst>
                <a:path extrusionOk="0" h="25940" w="38872">
                  <a:moveTo>
                    <a:pt x="12470" y="0"/>
                  </a:moveTo>
                  <a:cubicBezTo>
                    <a:pt x="12298" y="0"/>
                    <a:pt x="12146" y="277"/>
                    <a:pt x="11984" y="391"/>
                  </a:cubicBezTo>
                  <a:cubicBezTo>
                    <a:pt x="11883" y="454"/>
                    <a:pt x="11755" y="489"/>
                    <a:pt x="11638" y="489"/>
                  </a:cubicBezTo>
                  <a:cubicBezTo>
                    <a:pt x="11541" y="489"/>
                    <a:pt x="11452" y="465"/>
                    <a:pt x="11390" y="414"/>
                  </a:cubicBezTo>
                  <a:cubicBezTo>
                    <a:pt x="11276" y="300"/>
                    <a:pt x="11322" y="117"/>
                    <a:pt x="11116" y="94"/>
                  </a:cubicBezTo>
                  <a:lnTo>
                    <a:pt x="11116" y="94"/>
                  </a:lnTo>
                  <a:cubicBezTo>
                    <a:pt x="11048" y="322"/>
                    <a:pt x="11185" y="551"/>
                    <a:pt x="11071" y="779"/>
                  </a:cubicBezTo>
                  <a:cubicBezTo>
                    <a:pt x="10979" y="984"/>
                    <a:pt x="10774" y="1098"/>
                    <a:pt x="10568" y="1167"/>
                  </a:cubicBezTo>
                  <a:cubicBezTo>
                    <a:pt x="10683" y="1555"/>
                    <a:pt x="10477" y="1715"/>
                    <a:pt x="10112" y="1806"/>
                  </a:cubicBezTo>
                  <a:cubicBezTo>
                    <a:pt x="10180" y="1920"/>
                    <a:pt x="10340" y="1943"/>
                    <a:pt x="10431" y="2057"/>
                  </a:cubicBezTo>
                  <a:cubicBezTo>
                    <a:pt x="10500" y="2148"/>
                    <a:pt x="10477" y="2263"/>
                    <a:pt x="10523" y="2354"/>
                  </a:cubicBezTo>
                  <a:cubicBezTo>
                    <a:pt x="10660" y="2605"/>
                    <a:pt x="10842" y="2765"/>
                    <a:pt x="10956" y="3039"/>
                  </a:cubicBezTo>
                  <a:cubicBezTo>
                    <a:pt x="11048" y="3244"/>
                    <a:pt x="11162" y="3381"/>
                    <a:pt x="11299" y="3518"/>
                  </a:cubicBezTo>
                  <a:cubicBezTo>
                    <a:pt x="11425" y="3644"/>
                    <a:pt x="11589" y="3982"/>
                    <a:pt x="11757" y="3982"/>
                  </a:cubicBezTo>
                  <a:cubicBezTo>
                    <a:pt x="11772" y="3982"/>
                    <a:pt x="11786" y="3980"/>
                    <a:pt x="11801" y="3974"/>
                  </a:cubicBezTo>
                  <a:cubicBezTo>
                    <a:pt x="11801" y="3723"/>
                    <a:pt x="11892" y="3632"/>
                    <a:pt x="12121" y="3564"/>
                  </a:cubicBezTo>
                  <a:cubicBezTo>
                    <a:pt x="12212" y="3537"/>
                    <a:pt x="12277" y="3524"/>
                    <a:pt x="12327" y="3524"/>
                  </a:cubicBezTo>
                  <a:cubicBezTo>
                    <a:pt x="12453" y="3524"/>
                    <a:pt x="12486" y="3606"/>
                    <a:pt x="12600" y="3769"/>
                  </a:cubicBezTo>
                  <a:cubicBezTo>
                    <a:pt x="12851" y="4134"/>
                    <a:pt x="13559" y="4134"/>
                    <a:pt x="13285" y="4682"/>
                  </a:cubicBezTo>
                  <a:cubicBezTo>
                    <a:pt x="13079" y="5139"/>
                    <a:pt x="12646" y="5024"/>
                    <a:pt x="12463" y="5481"/>
                  </a:cubicBezTo>
                  <a:cubicBezTo>
                    <a:pt x="12303" y="5892"/>
                    <a:pt x="12417" y="6348"/>
                    <a:pt x="12782" y="6622"/>
                  </a:cubicBezTo>
                  <a:cubicBezTo>
                    <a:pt x="12919" y="6713"/>
                    <a:pt x="13216" y="6896"/>
                    <a:pt x="13399" y="6896"/>
                  </a:cubicBezTo>
                  <a:cubicBezTo>
                    <a:pt x="13650" y="6873"/>
                    <a:pt x="13650" y="6668"/>
                    <a:pt x="13422" y="6577"/>
                  </a:cubicBezTo>
                  <a:cubicBezTo>
                    <a:pt x="13474" y="6457"/>
                    <a:pt x="13590" y="6413"/>
                    <a:pt x="13729" y="6413"/>
                  </a:cubicBezTo>
                  <a:cubicBezTo>
                    <a:pt x="14015" y="6413"/>
                    <a:pt x="14402" y="6598"/>
                    <a:pt x="14540" y="6691"/>
                  </a:cubicBezTo>
                  <a:cubicBezTo>
                    <a:pt x="14690" y="6798"/>
                    <a:pt x="14940" y="7106"/>
                    <a:pt x="15140" y="7106"/>
                  </a:cubicBezTo>
                  <a:cubicBezTo>
                    <a:pt x="15153" y="7106"/>
                    <a:pt x="15166" y="7104"/>
                    <a:pt x="15179" y="7101"/>
                  </a:cubicBezTo>
                  <a:cubicBezTo>
                    <a:pt x="15225" y="7421"/>
                    <a:pt x="15522" y="7626"/>
                    <a:pt x="15658" y="7900"/>
                  </a:cubicBezTo>
                  <a:cubicBezTo>
                    <a:pt x="15727" y="8037"/>
                    <a:pt x="15773" y="8174"/>
                    <a:pt x="15910" y="8266"/>
                  </a:cubicBezTo>
                  <a:cubicBezTo>
                    <a:pt x="16001" y="8334"/>
                    <a:pt x="16206" y="8334"/>
                    <a:pt x="16275" y="8403"/>
                  </a:cubicBezTo>
                  <a:cubicBezTo>
                    <a:pt x="16457" y="8585"/>
                    <a:pt x="16206" y="8928"/>
                    <a:pt x="16138" y="9156"/>
                  </a:cubicBezTo>
                  <a:cubicBezTo>
                    <a:pt x="16024" y="9498"/>
                    <a:pt x="16001" y="9635"/>
                    <a:pt x="15658" y="9841"/>
                  </a:cubicBezTo>
                  <a:cubicBezTo>
                    <a:pt x="15681" y="9841"/>
                    <a:pt x="15795" y="10525"/>
                    <a:pt x="15795" y="10685"/>
                  </a:cubicBezTo>
                  <a:cubicBezTo>
                    <a:pt x="15795" y="10822"/>
                    <a:pt x="15704" y="11119"/>
                    <a:pt x="15590" y="11233"/>
                  </a:cubicBezTo>
                  <a:cubicBezTo>
                    <a:pt x="15453" y="11415"/>
                    <a:pt x="15430" y="11301"/>
                    <a:pt x="15225" y="11393"/>
                  </a:cubicBezTo>
                  <a:cubicBezTo>
                    <a:pt x="15065" y="11461"/>
                    <a:pt x="15065" y="11667"/>
                    <a:pt x="14951" y="11781"/>
                  </a:cubicBezTo>
                  <a:cubicBezTo>
                    <a:pt x="14814" y="11963"/>
                    <a:pt x="14723" y="11872"/>
                    <a:pt x="14540" y="11986"/>
                  </a:cubicBezTo>
                  <a:cubicBezTo>
                    <a:pt x="14198" y="12192"/>
                    <a:pt x="14243" y="12831"/>
                    <a:pt x="13992" y="13127"/>
                  </a:cubicBezTo>
                  <a:cubicBezTo>
                    <a:pt x="13842" y="13315"/>
                    <a:pt x="13384" y="13579"/>
                    <a:pt x="13061" y="13579"/>
                  </a:cubicBezTo>
                  <a:cubicBezTo>
                    <a:pt x="12991" y="13579"/>
                    <a:pt x="12927" y="13567"/>
                    <a:pt x="12874" y="13538"/>
                  </a:cubicBezTo>
                  <a:cubicBezTo>
                    <a:pt x="12897" y="13401"/>
                    <a:pt x="12988" y="13287"/>
                    <a:pt x="12965" y="13127"/>
                  </a:cubicBezTo>
                  <a:lnTo>
                    <a:pt x="12965" y="13127"/>
                  </a:lnTo>
                  <a:cubicBezTo>
                    <a:pt x="12760" y="13150"/>
                    <a:pt x="12486" y="13105"/>
                    <a:pt x="12349" y="13287"/>
                  </a:cubicBezTo>
                  <a:cubicBezTo>
                    <a:pt x="12166" y="13515"/>
                    <a:pt x="12143" y="13835"/>
                    <a:pt x="11938" y="14086"/>
                  </a:cubicBezTo>
                  <a:cubicBezTo>
                    <a:pt x="11641" y="14451"/>
                    <a:pt x="11253" y="14771"/>
                    <a:pt x="10774" y="14862"/>
                  </a:cubicBezTo>
                  <a:cubicBezTo>
                    <a:pt x="10705" y="14953"/>
                    <a:pt x="10454" y="14931"/>
                    <a:pt x="10363" y="14976"/>
                  </a:cubicBezTo>
                  <a:cubicBezTo>
                    <a:pt x="10203" y="15045"/>
                    <a:pt x="10043" y="15113"/>
                    <a:pt x="9906" y="15182"/>
                  </a:cubicBezTo>
                  <a:cubicBezTo>
                    <a:pt x="9633" y="15273"/>
                    <a:pt x="9359" y="15319"/>
                    <a:pt x="9108" y="15433"/>
                  </a:cubicBezTo>
                  <a:cubicBezTo>
                    <a:pt x="8834" y="15547"/>
                    <a:pt x="8605" y="15707"/>
                    <a:pt x="8446" y="15958"/>
                  </a:cubicBezTo>
                  <a:cubicBezTo>
                    <a:pt x="8377" y="16072"/>
                    <a:pt x="8332" y="16209"/>
                    <a:pt x="8217" y="16323"/>
                  </a:cubicBezTo>
                  <a:cubicBezTo>
                    <a:pt x="8126" y="16414"/>
                    <a:pt x="7989" y="16414"/>
                    <a:pt x="7898" y="16483"/>
                  </a:cubicBezTo>
                  <a:cubicBezTo>
                    <a:pt x="7692" y="16620"/>
                    <a:pt x="7555" y="16871"/>
                    <a:pt x="7419" y="17053"/>
                  </a:cubicBezTo>
                  <a:cubicBezTo>
                    <a:pt x="7213" y="17304"/>
                    <a:pt x="6757" y="17259"/>
                    <a:pt x="6528" y="17464"/>
                  </a:cubicBezTo>
                  <a:cubicBezTo>
                    <a:pt x="6323" y="17670"/>
                    <a:pt x="6026" y="17715"/>
                    <a:pt x="5912" y="18012"/>
                  </a:cubicBezTo>
                  <a:cubicBezTo>
                    <a:pt x="5844" y="18172"/>
                    <a:pt x="5844" y="18286"/>
                    <a:pt x="5729" y="18423"/>
                  </a:cubicBezTo>
                  <a:cubicBezTo>
                    <a:pt x="5661" y="18537"/>
                    <a:pt x="5547" y="18605"/>
                    <a:pt x="5456" y="18674"/>
                  </a:cubicBezTo>
                  <a:cubicBezTo>
                    <a:pt x="5227" y="18856"/>
                    <a:pt x="5068" y="18971"/>
                    <a:pt x="4771" y="18971"/>
                  </a:cubicBezTo>
                  <a:cubicBezTo>
                    <a:pt x="4664" y="18971"/>
                    <a:pt x="4548" y="18981"/>
                    <a:pt x="4428" y="18981"/>
                  </a:cubicBezTo>
                  <a:cubicBezTo>
                    <a:pt x="4368" y="18981"/>
                    <a:pt x="4307" y="18978"/>
                    <a:pt x="4246" y="18971"/>
                  </a:cubicBezTo>
                  <a:cubicBezTo>
                    <a:pt x="4175" y="18962"/>
                    <a:pt x="4101" y="18946"/>
                    <a:pt x="4035" y="18946"/>
                  </a:cubicBezTo>
                  <a:cubicBezTo>
                    <a:pt x="3931" y="18946"/>
                    <a:pt x="3849" y="18985"/>
                    <a:pt x="3835" y="19153"/>
                  </a:cubicBezTo>
                  <a:cubicBezTo>
                    <a:pt x="3949" y="19176"/>
                    <a:pt x="4109" y="19176"/>
                    <a:pt x="4200" y="19245"/>
                  </a:cubicBezTo>
                  <a:cubicBezTo>
                    <a:pt x="4291" y="19313"/>
                    <a:pt x="4291" y="19518"/>
                    <a:pt x="4269" y="19610"/>
                  </a:cubicBezTo>
                  <a:cubicBezTo>
                    <a:pt x="4246" y="19770"/>
                    <a:pt x="4177" y="19815"/>
                    <a:pt x="4018" y="19838"/>
                  </a:cubicBezTo>
                  <a:cubicBezTo>
                    <a:pt x="4008" y="19841"/>
                    <a:pt x="3996" y="19843"/>
                    <a:pt x="3983" y="19843"/>
                  </a:cubicBezTo>
                  <a:cubicBezTo>
                    <a:pt x="3923" y="19843"/>
                    <a:pt x="3838" y="19810"/>
                    <a:pt x="3778" y="19810"/>
                  </a:cubicBezTo>
                  <a:cubicBezTo>
                    <a:pt x="3765" y="19810"/>
                    <a:pt x="3754" y="19812"/>
                    <a:pt x="3744" y="19815"/>
                  </a:cubicBezTo>
                  <a:cubicBezTo>
                    <a:pt x="3675" y="19838"/>
                    <a:pt x="3652" y="19952"/>
                    <a:pt x="3607" y="19998"/>
                  </a:cubicBezTo>
                  <a:cubicBezTo>
                    <a:pt x="3561" y="20066"/>
                    <a:pt x="3493" y="20158"/>
                    <a:pt x="3447" y="20226"/>
                  </a:cubicBezTo>
                  <a:cubicBezTo>
                    <a:pt x="3378" y="20340"/>
                    <a:pt x="3310" y="20454"/>
                    <a:pt x="3241" y="20546"/>
                  </a:cubicBezTo>
                  <a:cubicBezTo>
                    <a:pt x="3127" y="20751"/>
                    <a:pt x="2899" y="20934"/>
                    <a:pt x="2899" y="21162"/>
                  </a:cubicBezTo>
                  <a:cubicBezTo>
                    <a:pt x="2876" y="21322"/>
                    <a:pt x="2899" y="21413"/>
                    <a:pt x="2808" y="21550"/>
                  </a:cubicBezTo>
                  <a:cubicBezTo>
                    <a:pt x="2762" y="21618"/>
                    <a:pt x="2694" y="21710"/>
                    <a:pt x="2625" y="21778"/>
                  </a:cubicBezTo>
                  <a:cubicBezTo>
                    <a:pt x="2465" y="21938"/>
                    <a:pt x="2283" y="22075"/>
                    <a:pt x="2100" y="22189"/>
                  </a:cubicBezTo>
                  <a:cubicBezTo>
                    <a:pt x="2009" y="22257"/>
                    <a:pt x="1918" y="22349"/>
                    <a:pt x="1849" y="22486"/>
                  </a:cubicBezTo>
                  <a:cubicBezTo>
                    <a:pt x="1781" y="22623"/>
                    <a:pt x="1849" y="22645"/>
                    <a:pt x="1849" y="22782"/>
                  </a:cubicBezTo>
                  <a:cubicBezTo>
                    <a:pt x="1849" y="22874"/>
                    <a:pt x="1735" y="22988"/>
                    <a:pt x="1667" y="23056"/>
                  </a:cubicBezTo>
                  <a:cubicBezTo>
                    <a:pt x="1621" y="23102"/>
                    <a:pt x="1575" y="23125"/>
                    <a:pt x="1530" y="23148"/>
                  </a:cubicBezTo>
                  <a:cubicBezTo>
                    <a:pt x="1484" y="23216"/>
                    <a:pt x="1461" y="23285"/>
                    <a:pt x="1415" y="23330"/>
                  </a:cubicBezTo>
                  <a:cubicBezTo>
                    <a:pt x="1370" y="23376"/>
                    <a:pt x="1318" y="23387"/>
                    <a:pt x="1261" y="23387"/>
                  </a:cubicBezTo>
                  <a:cubicBezTo>
                    <a:pt x="1204" y="23387"/>
                    <a:pt x="1142" y="23376"/>
                    <a:pt x="1073" y="23376"/>
                  </a:cubicBezTo>
                  <a:cubicBezTo>
                    <a:pt x="1053" y="23373"/>
                    <a:pt x="1035" y="23372"/>
                    <a:pt x="1018" y="23372"/>
                  </a:cubicBezTo>
                  <a:cubicBezTo>
                    <a:pt x="907" y="23372"/>
                    <a:pt x="882" y="23439"/>
                    <a:pt x="822" y="23558"/>
                  </a:cubicBezTo>
                  <a:cubicBezTo>
                    <a:pt x="708" y="23741"/>
                    <a:pt x="525" y="23924"/>
                    <a:pt x="388" y="24106"/>
                  </a:cubicBezTo>
                  <a:cubicBezTo>
                    <a:pt x="274" y="24266"/>
                    <a:pt x="0" y="24540"/>
                    <a:pt x="46" y="24768"/>
                  </a:cubicBezTo>
                  <a:cubicBezTo>
                    <a:pt x="92" y="24928"/>
                    <a:pt x="297" y="24996"/>
                    <a:pt x="343" y="25156"/>
                  </a:cubicBezTo>
                  <a:cubicBezTo>
                    <a:pt x="388" y="25248"/>
                    <a:pt x="366" y="25362"/>
                    <a:pt x="434" y="25453"/>
                  </a:cubicBezTo>
                  <a:cubicBezTo>
                    <a:pt x="571" y="25681"/>
                    <a:pt x="959" y="25773"/>
                    <a:pt x="1210" y="25818"/>
                  </a:cubicBezTo>
                  <a:cubicBezTo>
                    <a:pt x="1598" y="25887"/>
                    <a:pt x="1963" y="25932"/>
                    <a:pt x="2351" y="25932"/>
                  </a:cubicBezTo>
                  <a:cubicBezTo>
                    <a:pt x="2415" y="25932"/>
                    <a:pt x="2475" y="25940"/>
                    <a:pt x="2532" y="25940"/>
                  </a:cubicBezTo>
                  <a:cubicBezTo>
                    <a:pt x="2617" y="25940"/>
                    <a:pt x="2694" y="25923"/>
                    <a:pt x="2762" y="25841"/>
                  </a:cubicBezTo>
                  <a:cubicBezTo>
                    <a:pt x="2808" y="25773"/>
                    <a:pt x="2831" y="25613"/>
                    <a:pt x="2922" y="25567"/>
                  </a:cubicBezTo>
                  <a:cubicBezTo>
                    <a:pt x="2945" y="25560"/>
                    <a:pt x="2968" y="25557"/>
                    <a:pt x="2990" y="25557"/>
                  </a:cubicBezTo>
                  <a:cubicBezTo>
                    <a:pt x="3036" y="25557"/>
                    <a:pt x="3082" y="25567"/>
                    <a:pt x="3127" y="25567"/>
                  </a:cubicBezTo>
                  <a:cubicBezTo>
                    <a:pt x="3356" y="25544"/>
                    <a:pt x="3470" y="25385"/>
                    <a:pt x="3652" y="25316"/>
                  </a:cubicBezTo>
                  <a:cubicBezTo>
                    <a:pt x="3700" y="25290"/>
                    <a:pt x="3750" y="25279"/>
                    <a:pt x="3801" y="25279"/>
                  </a:cubicBezTo>
                  <a:cubicBezTo>
                    <a:pt x="3972" y="25279"/>
                    <a:pt x="4156" y="25395"/>
                    <a:pt x="4314" y="25430"/>
                  </a:cubicBezTo>
                  <a:cubicBezTo>
                    <a:pt x="4383" y="25453"/>
                    <a:pt x="4474" y="25476"/>
                    <a:pt x="4543" y="25476"/>
                  </a:cubicBezTo>
                  <a:cubicBezTo>
                    <a:pt x="4664" y="25455"/>
                    <a:pt x="4696" y="25381"/>
                    <a:pt x="4814" y="25381"/>
                  </a:cubicBezTo>
                  <a:cubicBezTo>
                    <a:pt x="4829" y="25381"/>
                    <a:pt x="4845" y="25382"/>
                    <a:pt x="4862" y="25385"/>
                  </a:cubicBezTo>
                  <a:cubicBezTo>
                    <a:pt x="5020" y="25416"/>
                    <a:pt x="5123" y="25469"/>
                    <a:pt x="5246" y="25469"/>
                  </a:cubicBezTo>
                  <a:cubicBezTo>
                    <a:pt x="5302" y="25469"/>
                    <a:pt x="5362" y="25458"/>
                    <a:pt x="5433" y="25430"/>
                  </a:cubicBezTo>
                  <a:cubicBezTo>
                    <a:pt x="5752" y="25316"/>
                    <a:pt x="6117" y="25407"/>
                    <a:pt x="6414" y="25225"/>
                  </a:cubicBezTo>
                  <a:cubicBezTo>
                    <a:pt x="6597" y="25133"/>
                    <a:pt x="6734" y="24951"/>
                    <a:pt x="6962" y="24882"/>
                  </a:cubicBezTo>
                  <a:cubicBezTo>
                    <a:pt x="7063" y="24839"/>
                    <a:pt x="7201" y="24823"/>
                    <a:pt x="7335" y="24823"/>
                  </a:cubicBezTo>
                  <a:cubicBezTo>
                    <a:pt x="7413" y="24823"/>
                    <a:pt x="7489" y="24828"/>
                    <a:pt x="7555" y="24837"/>
                  </a:cubicBezTo>
                  <a:cubicBezTo>
                    <a:pt x="7715" y="24860"/>
                    <a:pt x="7829" y="24928"/>
                    <a:pt x="8012" y="24928"/>
                  </a:cubicBezTo>
                  <a:cubicBezTo>
                    <a:pt x="8195" y="24951"/>
                    <a:pt x="8309" y="25019"/>
                    <a:pt x="8491" y="25042"/>
                  </a:cubicBezTo>
                  <a:cubicBezTo>
                    <a:pt x="8525" y="25050"/>
                    <a:pt x="8557" y="25053"/>
                    <a:pt x="8589" y="25053"/>
                  </a:cubicBezTo>
                  <a:cubicBezTo>
                    <a:pt x="8750" y="25053"/>
                    <a:pt x="8886" y="24970"/>
                    <a:pt x="9039" y="24951"/>
                  </a:cubicBezTo>
                  <a:cubicBezTo>
                    <a:pt x="9199" y="24928"/>
                    <a:pt x="9359" y="24928"/>
                    <a:pt x="9496" y="24928"/>
                  </a:cubicBezTo>
                  <a:cubicBezTo>
                    <a:pt x="9678" y="24928"/>
                    <a:pt x="9815" y="24928"/>
                    <a:pt x="9975" y="24860"/>
                  </a:cubicBezTo>
                  <a:cubicBezTo>
                    <a:pt x="10112" y="24814"/>
                    <a:pt x="10158" y="24723"/>
                    <a:pt x="10272" y="24654"/>
                  </a:cubicBezTo>
                  <a:cubicBezTo>
                    <a:pt x="10363" y="24563"/>
                    <a:pt x="10431" y="24563"/>
                    <a:pt x="10546" y="24563"/>
                  </a:cubicBezTo>
                  <a:cubicBezTo>
                    <a:pt x="10614" y="24540"/>
                    <a:pt x="10842" y="24517"/>
                    <a:pt x="10888" y="24472"/>
                  </a:cubicBezTo>
                  <a:cubicBezTo>
                    <a:pt x="10934" y="24403"/>
                    <a:pt x="10888" y="24312"/>
                    <a:pt x="10888" y="24243"/>
                  </a:cubicBezTo>
                  <a:cubicBezTo>
                    <a:pt x="10726" y="24243"/>
                    <a:pt x="10545" y="24315"/>
                    <a:pt x="10379" y="24315"/>
                  </a:cubicBezTo>
                  <a:cubicBezTo>
                    <a:pt x="10358" y="24315"/>
                    <a:pt x="10338" y="24314"/>
                    <a:pt x="10317" y="24312"/>
                  </a:cubicBezTo>
                  <a:cubicBezTo>
                    <a:pt x="10226" y="24312"/>
                    <a:pt x="10158" y="24289"/>
                    <a:pt x="10158" y="24175"/>
                  </a:cubicBezTo>
                  <a:cubicBezTo>
                    <a:pt x="10180" y="24038"/>
                    <a:pt x="10363" y="24015"/>
                    <a:pt x="10454" y="23969"/>
                  </a:cubicBezTo>
                  <a:cubicBezTo>
                    <a:pt x="10728" y="23878"/>
                    <a:pt x="10934" y="23718"/>
                    <a:pt x="11185" y="23604"/>
                  </a:cubicBezTo>
                  <a:cubicBezTo>
                    <a:pt x="11332" y="23543"/>
                    <a:pt x="11479" y="23521"/>
                    <a:pt x="11626" y="23521"/>
                  </a:cubicBezTo>
                  <a:cubicBezTo>
                    <a:pt x="11753" y="23521"/>
                    <a:pt x="11880" y="23537"/>
                    <a:pt x="12006" y="23558"/>
                  </a:cubicBezTo>
                  <a:cubicBezTo>
                    <a:pt x="12166" y="23581"/>
                    <a:pt x="12257" y="23581"/>
                    <a:pt x="12394" y="23673"/>
                  </a:cubicBezTo>
                  <a:cubicBezTo>
                    <a:pt x="12470" y="23729"/>
                    <a:pt x="12529" y="23770"/>
                    <a:pt x="12599" y="23770"/>
                  </a:cubicBezTo>
                  <a:cubicBezTo>
                    <a:pt x="12614" y="23770"/>
                    <a:pt x="12629" y="23768"/>
                    <a:pt x="12646" y="23764"/>
                  </a:cubicBezTo>
                  <a:cubicBezTo>
                    <a:pt x="12697" y="23610"/>
                    <a:pt x="12928" y="23571"/>
                    <a:pt x="13117" y="23571"/>
                  </a:cubicBezTo>
                  <a:cubicBezTo>
                    <a:pt x="13180" y="23571"/>
                    <a:pt x="13239" y="23576"/>
                    <a:pt x="13285" y="23581"/>
                  </a:cubicBezTo>
                  <a:cubicBezTo>
                    <a:pt x="13372" y="23594"/>
                    <a:pt x="13453" y="23613"/>
                    <a:pt x="13526" y="23613"/>
                  </a:cubicBezTo>
                  <a:cubicBezTo>
                    <a:pt x="13587" y="23613"/>
                    <a:pt x="13644" y="23600"/>
                    <a:pt x="13695" y="23558"/>
                  </a:cubicBezTo>
                  <a:cubicBezTo>
                    <a:pt x="13780" y="23495"/>
                    <a:pt x="13825" y="23373"/>
                    <a:pt x="13922" y="23373"/>
                  </a:cubicBezTo>
                  <a:cubicBezTo>
                    <a:pt x="13930" y="23373"/>
                    <a:pt x="13938" y="23374"/>
                    <a:pt x="13947" y="23376"/>
                  </a:cubicBezTo>
                  <a:cubicBezTo>
                    <a:pt x="14129" y="23399"/>
                    <a:pt x="14243" y="23399"/>
                    <a:pt x="14426" y="23490"/>
                  </a:cubicBezTo>
                  <a:cubicBezTo>
                    <a:pt x="14540" y="23536"/>
                    <a:pt x="14608" y="23627"/>
                    <a:pt x="14723" y="23650"/>
                  </a:cubicBezTo>
                  <a:cubicBezTo>
                    <a:pt x="14772" y="23662"/>
                    <a:pt x="14811" y="23664"/>
                    <a:pt x="14846" y="23664"/>
                  </a:cubicBezTo>
                  <a:cubicBezTo>
                    <a:pt x="14867" y="23664"/>
                    <a:pt x="14887" y="23664"/>
                    <a:pt x="14906" y="23664"/>
                  </a:cubicBezTo>
                  <a:cubicBezTo>
                    <a:pt x="14971" y="23664"/>
                    <a:pt x="15031" y="23674"/>
                    <a:pt x="15133" y="23764"/>
                  </a:cubicBezTo>
                  <a:cubicBezTo>
                    <a:pt x="15225" y="23855"/>
                    <a:pt x="15293" y="23947"/>
                    <a:pt x="15430" y="23969"/>
                  </a:cubicBezTo>
                  <a:cubicBezTo>
                    <a:pt x="15458" y="23978"/>
                    <a:pt x="15484" y="23982"/>
                    <a:pt x="15510" y="23982"/>
                  </a:cubicBezTo>
                  <a:cubicBezTo>
                    <a:pt x="15614" y="23982"/>
                    <a:pt x="15709" y="23924"/>
                    <a:pt x="15818" y="23924"/>
                  </a:cubicBezTo>
                  <a:cubicBezTo>
                    <a:pt x="15848" y="23920"/>
                    <a:pt x="15876" y="23918"/>
                    <a:pt x="15904" y="23918"/>
                  </a:cubicBezTo>
                  <a:cubicBezTo>
                    <a:pt x="16028" y="23918"/>
                    <a:pt x="16140" y="23955"/>
                    <a:pt x="16252" y="23992"/>
                  </a:cubicBezTo>
                  <a:cubicBezTo>
                    <a:pt x="16403" y="24046"/>
                    <a:pt x="16539" y="24069"/>
                    <a:pt x="16673" y="24069"/>
                  </a:cubicBezTo>
                  <a:cubicBezTo>
                    <a:pt x="16824" y="24069"/>
                    <a:pt x="16974" y="24040"/>
                    <a:pt x="17142" y="23992"/>
                  </a:cubicBezTo>
                  <a:cubicBezTo>
                    <a:pt x="17325" y="23947"/>
                    <a:pt x="17462" y="23810"/>
                    <a:pt x="17644" y="23741"/>
                  </a:cubicBezTo>
                  <a:cubicBezTo>
                    <a:pt x="17667" y="23741"/>
                    <a:pt x="17713" y="23718"/>
                    <a:pt x="17736" y="23718"/>
                  </a:cubicBezTo>
                  <a:cubicBezTo>
                    <a:pt x="17758" y="23490"/>
                    <a:pt x="17827" y="23262"/>
                    <a:pt x="17758" y="23056"/>
                  </a:cubicBezTo>
                  <a:cubicBezTo>
                    <a:pt x="17713" y="22874"/>
                    <a:pt x="17348" y="22577"/>
                    <a:pt x="17621" y="22394"/>
                  </a:cubicBezTo>
                  <a:cubicBezTo>
                    <a:pt x="17690" y="22372"/>
                    <a:pt x="17873" y="22349"/>
                    <a:pt x="17941" y="22349"/>
                  </a:cubicBezTo>
                  <a:lnTo>
                    <a:pt x="18261" y="22349"/>
                  </a:lnTo>
                  <a:cubicBezTo>
                    <a:pt x="18534" y="22349"/>
                    <a:pt x="18831" y="22326"/>
                    <a:pt x="19105" y="22280"/>
                  </a:cubicBezTo>
                  <a:cubicBezTo>
                    <a:pt x="19242" y="22235"/>
                    <a:pt x="19379" y="22212"/>
                    <a:pt x="19447" y="22121"/>
                  </a:cubicBezTo>
                  <a:cubicBezTo>
                    <a:pt x="19516" y="22006"/>
                    <a:pt x="19562" y="21869"/>
                    <a:pt x="19630" y="21732"/>
                  </a:cubicBezTo>
                  <a:cubicBezTo>
                    <a:pt x="19744" y="21527"/>
                    <a:pt x="19927" y="21344"/>
                    <a:pt x="20064" y="21139"/>
                  </a:cubicBezTo>
                  <a:cubicBezTo>
                    <a:pt x="20201" y="20979"/>
                    <a:pt x="20383" y="20751"/>
                    <a:pt x="20566" y="20683"/>
                  </a:cubicBezTo>
                  <a:cubicBezTo>
                    <a:pt x="20640" y="20646"/>
                    <a:pt x="20713" y="20633"/>
                    <a:pt x="20787" y="20633"/>
                  </a:cubicBezTo>
                  <a:cubicBezTo>
                    <a:pt x="20942" y="20633"/>
                    <a:pt x="21096" y="20690"/>
                    <a:pt x="21251" y="20705"/>
                  </a:cubicBezTo>
                  <a:cubicBezTo>
                    <a:pt x="21547" y="20705"/>
                    <a:pt x="21798" y="20660"/>
                    <a:pt x="22095" y="20660"/>
                  </a:cubicBezTo>
                  <a:cubicBezTo>
                    <a:pt x="22346" y="20660"/>
                    <a:pt x="22620" y="20660"/>
                    <a:pt x="22871" y="20614"/>
                  </a:cubicBezTo>
                  <a:cubicBezTo>
                    <a:pt x="22963" y="20500"/>
                    <a:pt x="22917" y="20340"/>
                    <a:pt x="22963" y="20180"/>
                  </a:cubicBezTo>
                  <a:cubicBezTo>
                    <a:pt x="23008" y="20043"/>
                    <a:pt x="23145" y="19952"/>
                    <a:pt x="23259" y="19838"/>
                  </a:cubicBezTo>
                  <a:cubicBezTo>
                    <a:pt x="23305" y="19792"/>
                    <a:pt x="23396" y="19655"/>
                    <a:pt x="23442" y="19655"/>
                  </a:cubicBezTo>
                  <a:cubicBezTo>
                    <a:pt x="23465" y="19655"/>
                    <a:pt x="23579" y="19815"/>
                    <a:pt x="23602" y="19838"/>
                  </a:cubicBezTo>
                  <a:cubicBezTo>
                    <a:pt x="23716" y="19998"/>
                    <a:pt x="23807" y="20112"/>
                    <a:pt x="24013" y="20180"/>
                  </a:cubicBezTo>
                  <a:cubicBezTo>
                    <a:pt x="24172" y="20249"/>
                    <a:pt x="24172" y="20272"/>
                    <a:pt x="24241" y="20431"/>
                  </a:cubicBezTo>
                  <a:cubicBezTo>
                    <a:pt x="24291" y="20532"/>
                    <a:pt x="24353" y="20595"/>
                    <a:pt x="24437" y="20595"/>
                  </a:cubicBezTo>
                  <a:cubicBezTo>
                    <a:pt x="24467" y="20595"/>
                    <a:pt x="24501" y="20587"/>
                    <a:pt x="24538" y="20568"/>
                  </a:cubicBezTo>
                  <a:cubicBezTo>
                    <a:pt x="24697" y="20477"/>
                    <a:pt x="24674" y="20249"/>
                    <a:pt x="24834" y="20180"/>
                  </a:cubicBezTo>
                  <a:cubicBezTo>
                    <a:pt x="24858" y="20168"/>
                    <a:pt x="24884" y="20164"/>
                    <a:pt x="24911" y="20164"/>
                  </a:cubicBezTo>
                  <a:cubicBezTo>
                    <a:pt x="24971" y="20164"/>
                    <a:pt x="25040" y="20185"/>
                    <a:pt x="25116" y="20185"/>
                  </a:cubicBezTo>
                  <a:cubicBezTo>
                    <a:pt x="25136" y="20185"/>
                    <a:pt x="25156" y="20184"/>
                    <a:pt x="25177" y="20180"/>
                  </a:cubicBezTo>
                  <a:cubicBezTo>
                    <a:pt x="25338" y="20132"/>
                    <a:pt x="25488" y="19947"/>
                    <a:pt x="25642" y="19947"/>
                  </a:cubicBezTo>
                  <a:cubicBezTo>
                    <a:pt x="25706" y="19947"/>
                    <a:pt x="25771" y="19979"/>
                    <a:pt x="25839" y="20066"/>
                  </a:cubicBezTo>
                  <a:cubicBezTo>
                    <a:pt x="25930" y="20180"/>
                    <a:pt x="25975" y="20317"/>
                    <a:pt x="26090" y="20431"/>
                  </a:cubicBezTo>
                  <a:cubicBezTo>
                    <a:pt x="26158" y="20489"/>
                    <a:pt x="26215" y="20500"/>
                    <a:pt x="26275" y="20500"/>
                  </a:cubicBezTo>
                  <a:cubicBezTo>
                    <a:pt x="26315" y="20500"/>
                    <a:pt x="26356" y="20495"/>
                    <a:pt x="26403" y="20495"/>
                  </a:cubicBezTo>
                  <a:cubicBezTo>
                    <a:pt x="26426" y="20495"/>
                    <a:pt x="26451" y="20496"/>
                    <a:pt x="26478" y="20500"/>
                  </a:cubicBezTo>
                  <a:cubicBezTo>
                    <a:pt x="26637" y="20523"/>
                    <a:pt x="26706" y="20683"/>
                    <a:pt x="26866" y="20728"/>
                  </a:cubicBezTo>
                  <a:cubicBezTo>
                    <a:pt x="26901" y="20742"/>
                    <a:pt x="26936" y="20748"/>
                    <a:pt x="26972" y="20748"/>
                  </a:cubicBezTo>
                  <a:cubicBezTo>
                    <a:pt x="27051" y="20748"/>
                    <a:pt x="27129" y="20721"/>
                    <a:pt x="27208" y="20705"/>
                  </a:cubicBezTo>
                  <a:cubicBezTo>
                    <a:pt x="27345" y="20660"/>
                    <a:pt x="27482" y="20591"/>
                    <a:pt x="27619" y="20591"/>
                  </a:cubicBezTo>
                  <a:cubicBezTo>
                    <a:pt x="27727" y="20605"/>
                    <a:pt x="27843" y="20642"/>
                    <a:pt x="27948" y="20642"/>
                  </a:cubicBezTo>
                  <a:cubicBezTo>
                    <a:pt x="28021" y="20642"/>
                    <a:pt x="28088" y="20624"/>
                    <a:pt x="28144" y="20568"/>
                  </a:cubicBezTo>
                  <a:cubicBezTo>
                    <a:pt x="28258" y="20431"/>
                    <a:pt x="28190" y="20203"/>
                    <a:pt x="28418" y="20180"/>
                  </a:cubicBezTo>
                  <a:cubicBezTo>
                    <a:pt x="28578" y="20180"/>
                    <a:pt x="28737" y="20317"/>
                    <a:pt x="28874" y="20409"/>
                  </a:cubicBezTo>
                  <a:cubicBezTo>
                    <a:pt x="29057" y="20477"/>
                    <a:pt x="29194" y="20591"/>
                    <a:pt x="29399" y="20591"/>
                  </a:cubicBezTo>
                  <a:cubicBezTo>
                    <a:pt x="29434" y="20600"/>
                    <a:pt x="29494" y="20608"/>
                    <a:pt x="29554" y="20608"/>
                  </a:cubicBezTo>
                  <a:cubicBezTo>
                    <a:pt x="29652" y="20608"/>
                    <a:pt x="29747" y="20585"/>
                    <a:pt x="29719" y="20500"/>
                  </a:cubicBezTo>
                  <a:cubicBezTo>
                    <a:pt x="29468" y="20249"/>
                    <a:pt x="29491" y="19838"/>
                    <a:pt x="29536" y="19518"/>
                  </a:cubicBezTo>
                  <a:cubicBezTo>
                    <a:pt x="29592" y="19512"/>
                    <a:pt x="29648" y="19509"/>
                    <a:pt x="29704" y="19509"/>
                  </a:cubicBezTo>
                  <a:cubicBezTo>
                    <a:pt x="30143" y="19509"/>
                    <a:pt x="30573" y="19695"/>
                    <a:pt x="31025" y="19695"/>
                  </a:cubicBezTo>
                  <a:cubicBezTo>
                    <a:pt x="31098" y="19695"/>
                    <a:pt x="31173" y="19690"/>
                    <a:pt x="31248" y="19678"/>
                  </a:cubicBezTo>
                  <a:cubicBezTo>
                    <a:pt x="31773" y="19610"/>
                    <a:pt x="32298" y="19108"/>
                    <a:pt x="32663" y="18788"/>
                  </a:cubicBezTo>
                  <a:cubicBezTo>
                    <a:pt x="33051" y="18491"/>
                    <a:pt x="33439" y="18103"/>
                    <a:pt x="33439" y="17578"/>
                  </a:cubicBezTo>
                  <a:cubicBezTo>
                    <a:pt x="33462" y="17030"/>
                    <a:pt x="33280" y="16460"/>
                    <a:pt x="33234" y="15889"/>
                  </a:cubicBezTo>
                  <a:cubicBezTo>
                    <a:pt x="33211" y="15661"/>
                    <a:pt x="33234" y="15433"/>
                    <a:pt x="33211" y="15227"/>
                  </a:cubicBezTo>
                  <a:cubicBezTo>
                    <a:pt x="33188" y="14976"/>
                    <a:pt x="33051" y="14725"/>
                    <a:pt x="33074" y="14497"/>
                  </a:cubicBezTo>
                  <a:cubicBezTo>
                    <a:pt x="33599" y="14223"/>
                    <a:pt x="33553" y="13972"/>
                    <a:pt x="33553" y="13378"/>
                  </a:cubicBezTo>
                  <a:cubicBezTo>
                    <a:pt x="33553" y="13127"/>
                    <a:pt x="33508" y="12831"/>
                    <a:pt x="33553" y="12602"/>
                  </a:cubicBezTo>
                  <a:cubicBezTo>
                    <a:pt x="33622" y="12260"/>
                    <a:pt x="33873" y="11895"/>
                    <a:pt x="33987" y="11552"/>
                  </a:cubicBezTo>
                  <a:cubicBezTo>
                    <a:pt x="34156" y="11088"/>
                    <a:pt x="34110" y="10467"/>
                    <a:pt x="34681" y="10467"/>
                  </a:cubicBezTo>
                  <a:cubicBezTo>
                    <a:pt x="34727" y="10467"/>
                    <a:pt x="34777" y="10471"/>
                    <a:pt x="34832" y="10480"/>
                  </a:cubicBezTo>
                  <a:cubicBezTo>
                    <a:pt x="35095" y="10536"/>
                    <a:pt x="35389" y="10794"/>
                    <a:pt x="35701" y="10794"/>
                  </a:cubicBezTo>
                  <a:cubicBezTo>
                    <a:pt x="35768" y="10794"/>
                    <a:pt x="35836" y="10782"/>
                    <a:pt x="35905" y="10754"/>
                  </a:cubicBezTo>
                  <a:cubicBezTo>
                    <a:pt x="36087" y="10685"/>
                    <a:pt x="36156" y="10502"/>
                    <a:pt x="36201" y="10320"/>
                  </a:cubicBezTo>
                  <a:cubicBezTo>
                    <a:pt x="36247" y="10092"/>
                    <a:pt x="36293" y="10000"/>
                    <a:pt x="36407" y="9795"/>
                  </a:cubicBezTo>
                  <a:cubicBezTo>
                    <a:pt x="36612" y="9384"/>
                    <a:pt x="36475" y="8996"/>
                    <a:pt x="36498" y="8585"/>
                  </a:cubicBezTo>
                  <a:cubicBezTo>
                    <a:pt x="36518" y="8326"/>
                    <a:pt x="36590" y="8188"/>
                    <a:pt x="36806" y="8188"/>
                  </a:cubicBezTo>
                  <a:cubicBezTo>
                    <a:pt x="36837" y="8188"/>
                    <a:pt x="36871" y="8191"/>
                    <a:pt x="36909" y="8197"/>
                  </a:cubicBezTo>
                  <a:cubicBezTo>
                    <a:pt x="37183" y="8243"/>
                    <a:pt x="37183" y="8334"/>
                    <a:pt x="37228" y="8585"/>
                  </a:cubicBezTo>
                  <a:cubicBezTo>
                    <a:pt x="37274" y="8836"/>
                    <a:pt x="37297" y="9087"/>
                    <a:pt x="37342" y="9338"/>
                  </a:cubicBezTo>
                  <a:cubicBezTo>
                    <a:pt x="37342" y="9452"/>
                    <a:pt x="37388" y="9863"/>
                    <a:pt x="37479" y="9932"/>
                  </a:cubicBezTo>
                  <a:cubicBezTo>
                    <a:pt x="37523" y="9966"/>
                    <a:pt x="37572" y="9980"/>
                    <a:pt x="37623" y="9980"/>
                  </a:cubicBezTo>
                  <a:cubicBezTo>
                    <a:pt x="37917" y="9980"/>
                    <a:pt x="38299" y="9491"/>
                    <a:pt x="38415" y="9316"/>
                  </a:cubicBezTo>
                  <a:cubicBezTo>
                    <a:pt x="38507" y="9201"/>
                    <a:pt x="38689" y="8928"/>
                    <a:pt x="38872" y="8768"/>
                  </a:cubicBezTo>
                  <a:cubicBezTo>
                    <a:pt x="38758" y="8745"/>
                    <a:pt x="38666" y="8654"/>
                    <a:pt x="38552" y="8448"/>
                  </a:cubicBezTo>
                  <a:cubicBezTo>
                    <a:pt x="38392" y="8174"/>
                    <a:pt x="38370" y="7900"/>
                    <a:pt x="38141" y="7718"/>
                  </a:cubicBezTo>
                  <a:cubicBezTo>
                    <a:pt x="37936" y="7558"/>
                    <a:pt x="37845" y="7444"/>
                    <a:pt x="37662" y="7216"/>
                  </a:cubicBezTo>
                  <a:cubicBezTo>
                    <a:pt x="37274" y="6691"/>
                    <a:pt x="36703" y="6805"/>
                    <a:pt x="36110" y="6759"/>
                  </a:cubicBezTo>
                  <a:cubicBezTo>
                    <a:pt x="35859" y="6736"/>
                    <a:pt x="35745" y="6622"/>
                    <a:pt x="35539" y="6508"/>
                  </a:cubicBezTo>
                  <a:cubicBezTo>
                    <a:pt x="35437" y="6451"/>
                    <a:pt x="35345" y="6445"/>
                    <a:pt x="35251" y="6445"/>
                  </a:cubicBezTo>
                  <a:cubicBezTo>
                    <a:pt x="35228" y="6445"/>
                    <a:pt x="35204" y="6446"/>
                    <a:pt x="35180" y="6446"/>
                  </a:cubicBezTo>
                  <a:cubicBezTo>
                    <a:pt x="35107" y="6446"/>
                    <a:pt x="35031" y="6442"/>
                    <a:pt x="34946" y="6417"/>
                  </a:cubicBezTo>
                  <a:cubicBezTo>
                    <a:pt x="34763" y="6325"/>
                    <a:pt x="34489" y="6120"/>
                    <a:pt x="34284" y="6006"/>
                  </a:cubicBezTo>
                  <a:cubicBezTo>
                    <a:pt x="34056" y="5892"/>
                    <a:pt x="34078" y="5823"/>
                    <a:pt x="34078" y="5527"/>
                  </a:cubicBezTo>
                  <a:cubicBezTo>
                    <a:pt x="34051" y="5131"/>
                    <a:pt x="33869" y="5070"/>
                    <a:pt x="33625" y="5070"/>
                  </a:cubicBezTo>
                  <a:cubicBezTo>
                    <a:pt x="33515" y="5070"/>
                    <a:pt x="33392" y="5082"/>
                    <a:pt x="33264" y="5082"/>
                  </a:cubicBezTo>
                  <a:cubicBezTo>
                    <a:pt x="33202" y="5082"/>
                    <a:pt x="33138" y="5079"/>
                    <a:pt x="33074" y="5070"/>
                  </a:cubicBezTo>
                  <a:cubicBezTo>
                    <a:pt x="32618" y="5002"/>
                    <a:pt x="32001" y="4773"/>
                    <a:pt x="31522" y="4591"/>
                  </a:cubicBezTo>
                  <a:cubicBezTo>
                    <a:pt x="31339" y="4499"/>
                    <a:pt x="31134" y="4385"/>
                    <a:pt x="30951" y="4271"/>
                  </a:cubicBezTo>
                  <a:cubicBezTo>
                    <a:pt x="30746" y="4134"/>
                    <a:pt x="30541" y="4020"/>
                    <a:pt x="30312" y="3906"/>
                  </a:cubicBezTo>
                  <a:cubicBezTo>
                    <a:pt x="30153" y="3929"/>
                    <a:pt x="29993" y="3952"/>
                    <a:pt x="29833" y="3952"/>
                  </a:cubicBezTo>
                  <a:cubicBezTo>
                    <a:pt x="29742" y="3837"/>
                    <a:pt x="29399" y="3769"/>
                    <a:pt x="29240" y="3632"/>
                  </a:cubicBezTo>
                  <a:cubicBezTo>
                    <a:pt x="28874" y="3244"/>
                    <a:pt x="29262" y="2331"/>
                    <a:pt x="28806" y="2103"/>
                  </a:cubicBezTo>
                  <a:cubicBezTo>
                    <a:pt x="28758" y="2081"/>
                    <a:pt x="28722" y="2071"/>
                    <a:pt x="28694" y="2071"/>
                  </a:cubicBezTo>
                  <a:cubicBezTo>
                    <a:pt x="28547" y="2071"/>
                    <a:pt x="28628" y="2334"/>
                    <a:pt x="28532" y="2468"/>
                  </a:cubicBezTo>
                  <a:cubicBezTo>
                    <a:pt x="28422" y="2606"/>
                    <a:pt x="28228" y="2652"/>
                    <a:pt x="28042" y="2652"/>
                  </a:cubicBezTo>
                  <a:cubicBezTo>
                    <a:pt x="27920" y="2652"/>
                    <a:pt x="27801" y="2632"/>
                    <a:pt x="27710" y="2605"/>
                  </a:cubicBezTo>
                  <a:cubicBezTo>
                    <a:pt x="27573" y="2582"/>
                    <a:pt x="27459" y="2514"/>
                    <a:pt x="27368" y="2468"/>
                  </a:cubicBezTo>
                  <a:cubicBezTo>
                    <a:pt x="27254" y="2399"/>
                    <a:pt x="27162" y="2331"/>
                    <a:pt x="27048" y="2263"/>
                  </a:cubicBezTo>
                  <a:cubicBezTo>
                    <a:pt x="26774" y="2171"/>
                    <a:pt x="26729" y="2194"/>
                    <a:pt x="26546" y="1943"/>
                  </a:cubicBezTo>
                  <a:cubicBezTo>
                    <a:pt x="26434" y="1799"/>
                    <a:pt x="26333" y="1632"/>
                    <a:pt x="26196" y="1632"/>
                  </a:cubicBezTo>
                  <a:cubicBezTo>
                    <a:pt x="26138" y="1632"/>
                    <a:pt x="26073" y="1663"/>
                    <a:pt x="25998" y="1738"/>
                  </a:cubicBezTo>
                  <a:cubicBezTo>
                    <a:pt x="25884" y="1852"/>
                    <a:pt x="25953" y="1943"/>
                    <a:pt x="25793" y="1966"/>
                  </a:cubicBezTo>
                  <a:cubicBezTo>
                    <a:pt x="25747" y="1966"/>
                    <a:pt x="25587" y="1874"/>
                    <a:pt x="25542" y="1852"/>
                  </a:cubicBezTo>
                  <a:cubicBezTo>
                    <a:pt x="25428" y="1738"/>
                    <a:pt x="25382" y="1646"/>
                    <a:pt x="25405" y="1532"/>
                  </a:cubicBezTo>
                  <a:lnTo>
                    <a:pt x="25405" y="1532"/>
                  </a:lnTo>
                  <a:cubicBezTo>
                    <a:pt x="24994" y="1623"/>
                    <a:pt x="24538" y="1738"/>
                    <a:pt x="24172" y="2011"/>
                  </a:cubicBezTo>
                  <a:cubicBezTo>
                    <a:pt x="24036" y="2089"/>
                    <a:pt x="23769" y="2282"/>
                    <a:pt x="23565" y="2282"/>
                  </a:cubicBezTo>
                  <a:cubicBezTo>
                    <a:pt x="23529" y="2282"/>
                    <a:pt x="23495" y="2276"/>
                    <a:pt x="23465" y="2263"/>
                  </a:cubicBezTo>
                  <a:cubicBezTo>
                    <a:pt x="23259" y="2194"/>
                    <a:pt x="23236" y="1692"/>
                    <a:pt x="23145" y="1486"/>
                  </a:cubicBezTo>
                  <a:cubicBezTo>
                    <a:pt x="23008" y="1213"/>
                    <a:pt x="22963" y="1190"/>
                    <a:pt x="22643" y="1144"/>
                  </a:cubicBezTo>
                  <a:cubicBezTo>
                    <a:pt x="22460" y="1144"/>
                    <a:pt x="22278" y="1121"/>
                    <a:pt x="22072" y="1121"/>
                  </a:cubicBezTo>
                  <a:cubicBezTo>
                    <a:pt x="21958" y="1121"/>
                    <a:pt x="21838" y="1127"/>
                    <a:pt x="21719" y="1127"/>
                  </a:cubicBezTo>
                  <a:cubicBezTo>
                    <a:pt x="21599" y="1127"/>
                    <a:pt x="21479" y="1121"/>
                    <a:pt x="21365" y="1098"/>
                  </a:cubicBezTo>
                  <a:cubicBezTo>
                    <a:pt x="21137" y="1076"/>
                    <a:pt x="20885" y="893"/>
                    <a:pt x="20657" y="893"/>
                  </a:cubicBezTo>
                  <a:cubicBezTo>
                    <a:pt x="20643" y="892"/>
                    <a:pt x="20628" y="891"/>
                    <a:pt x="20615" y="891"/>
                  </a:cubicBezTo>
                  <a:cubicBezTo>
                    <a:pt x="20392" y="891"/>
                    <a:pt x="20279" y="1055"/>
                    <a:pt x="20064" y="1098"/>
                  </a:cubicBezTo>
                  <a:cubicBezTo>
                    <a:pt x="20029" y="1105"/>
                    <a:pt x="19994" y="1108"/>
                    <a:pt x="19960" y="1108"/>
                  </a:cubicBezTo>
                  <a:cubicBezTo>
                    <a:pt x="19744" y="1108"/>
                    <a:pt x="19530" y="998"/>
                    <a:pt x="19333" y="939"/>
                  </a:cubicBezTo>
                  <a:cubicBezTo>
                    <a:pt x="19174" y="882"/>
                    <a:pt x="19065" y="853"/>
                    <a:pt x="18960" y="853"/>
                  </a:cubicBezTo>
                  <a:cubicBezTo>
                    <a:pt x="18854" y="853"/>
                    <a:pt x="18751" y="882"/>
                    <a:pt x="18603" y="939"/>
                  </a:cubicBezTo>
                  <a:cubicBezTo>
                    <a:pt x="18443" y="996"/>
                    <a:pt x="18283" y="1001"/>
                    <a:pt x="18124" y="1001"/>
                  </a:cubicBezTo>
                  <a:cubicBezTo>
                    <a:pt x="18084" y="1001"/>
                    <a:pt x="18044" y="1001"/>
                    <a:pt x="18004" y="1001"/>
                  </a:cubicBezTo>
                  <a:cubicBezTo>
                    <a:pt x="17884" y="1001"/>
                    <a:pt x="17764" y="1004"/>
                    <a:pt x="17644" y="1030"/>
                  </a:cubicBezTo>
                  <a:cubicBezTo>
                    <a:pt x="17461" y="1085"/>
                    <a:pt x="17188" y="1273"/>
                    <a:pt x="16958" y="1273"/>
                  </a:cubicBezTo>
                  <a:cubicBezTo>
                    <a:pt x="16902" y="1273"/>
                    <a:pt x="16849" y="1262"/>
                    <a:pt x="16800" y="1235"/>
                  </a:cubicBezTo>
                  <a:cubicBezTo>
                    <a:pt x="16640" y="1144"/>
                    <a:pt x="16640" y="870"/>
                    <a:pt x="16503" y="733"/>
                  </a:cubicBezTo>
                  <a:cubicBezTo>
                    <a:pt x="16389" y="642"/>
                    <a:pt x="16206" y="596"/>
                    <a:pt x="16046" y="596"/>
                  </a:cubicBezTo>
                  <a:cubicBezTo>
                    <a:pt x="15802" y="567"/>
                    <a:pt x="15545" y="559"/>
                    <a:pt x="15286" y="559"/>
                  </a:cubicBezTo>
                  <a:cubicBezTo>
                    <a:pt x="14941" y="559"/>
                    <a:pt x="14592" y="573"/>
                    <a:pt x="14266" y="573"/>
                  </a:cubicBezTo>
                  <a:cubicBezTo>
                    <a:pt x="14038" y="573"/>
                    <a:pt x="13820" y="584"/>
                    <a:pt x="13598" y="584"/>
                  </a:cubicBezTo>
                  <a:cubicBezTo>
                    <a:pt x="13488" y="584"/>
                    <a:pt x="13376" y="581"/>
                    <a:pt x="13262" y="573"/>
                  </a:cubicBezTo>
                  <a:cubicBezTo>
                    <a:pt x="13205" y="573"/>
                    <a:pt x="13136" y="585"/>
                    <a:pt x="13068" y="585"/>
                  </a:cubicBezTo>
                  <a:cubicBezTo>
                    <a:pt x="12999" y="585"/>
                    <a:pt x="12931" y="573"/>
                    <a:pt x="12874" y="528"/>
                  </a:cubicBezTo>
                  <a:cubicBezTo>
                    <a:pt x="12760" y="437"/>
                    <a:pt x="12782" y="300"/>
                    <a:pt x="12691" y="163"/>
                  </a:cubicBezTo>
                  <a:cubicBezTo>
                    <a:pt x="12613" y="45"/>
                    <a:pt x="12540" y="0"/>
                    <a:pt x="1247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4917875" y="2763050"/>
              <a:ext cx="940425" cy="529000"/>
            </a:xfrm>
            <a:custGeom>
              <a:rect b="b" l="l" r="r" t="t"/>
              <a:pathLst>
                <a:path extrusionOk="0" h="21160" w="37617">
                  <a:moveTo>
                    <a:pt x="21753" y="0"/>
                  </a:moveTo>
                  <a:cubicBezTo>
                    <a:pt x="21707" y="0"/>
                    <a:pt x="21662" y="0"/>
                    <a:pt x="21616" y="23"/>
                  </a:cubicBezTo>
                  <a:cubicBezTo>
                    <a:pt x="21022" y="115"/>
                    <a:pt x="20429" y="822"/>
                    <a:pt x="19927" y="1005"/>
                  </a:cubicBezTo>
                  <a:cubicBezTo>
                    <a:pt x="19767" y="1050"/>
                    <a:pt x="19630" y="1050"/>
                    <a:pt x="19470" y="1073"/>
                  </a:cubicBezTo>
                  <a:cubicBezTo>
                    <a:pt x="19311" y="1119"/>
                    <a:pt x="19174" y="1301"/>
                    <a:pt x="18991" y="1347"/>
                  </a:cubicBezTo>
                  <a:cubicBezTo>
                    <a:pt x="18977" y="1350"/>
                    <a:pt x="18963" y="1352"/>
                    <a:pt x="18949" y="1352"/>
                  </a:cubicBezTo>
                  <a:cubicBezTo>
                    <a:pt x="18686" y="1352"/>
                    <a:pt x="18423" y="847"/>
                    <a:pt x="18159" y="847"/>
                  </a:cubicBezTo>
                  <a:cubicBezTo>
                    <a:pt x="18117" y="847"/>
                    <a:pt x="18075" y="860"/>
                    <a:pt x="18032" y="891"/>
                  </a:cubicBezTo>
                  <a:cubicBezTo>
                    <a:pt x="17781" y="1073"/>
                    <a:pt x="18010" y="1758"/>
                    <a:pt x="17873" y="2009"/>
                  </a:cubicBezTo>
                  <a:cubicBezTo>
                    <a:pt x="17690" y="2397"/>
                    <a:pt x="17302" y="2534"/>
                    <a:pt x="17142" y="2876"/>
                  </a:cubicBezTo>
                  <a:cubicBezTo>
                    <a:pt x="17051" y="3036"/>
                    <a:pt x="17074" y="3173"/>
                    <a:pt x="17074" y="3356"/>
                  </a:cubicBezTo>
                  <a:cubicBezTo>
                    <a:pt x="17051" y="3584"/>
                    <a:pt x="17005" y="3675"/>
                    <a:pt x="17279" y="3698"/>
                  </a:cubicBezTo>
                  <a:cubicBezTo>
                    <a:pt x="17425" y="3698"/>
                    <a:pt x="17691" y="3660"/>
                    <a:pt x="17942" y="3660"/>
                  </a:cubicBezTo>
                  <a:cubicBezTo>
                    <a:pt x="18241" y="3660"/>
                    <a:pt x="18520" y="3714"/>
                    <a:pt x="18557" y="3949"/>
                  </a:cubicBezTo>
                  <a:cubicBezTo>
                    <a:pt x="18580" y="4155"/>
                    <a:pt x="18443" y="4292"/>
                    <a:pt x="18329" y="4429"/>
                  </a:cubicBezTo>
                  <a:cubicBezTo>
                    <a:pt x="18169" y="4565"/>
                    <a:pt x="18124" y="4611"/>
                    <a:pt x="18078" y="4839"/>
                  </a:cubicBezTo>
                  <a:cubicBezTo>
                    <a:pt x="18055" y="5045"/>
                    <a:pt x="18101" y="5364"/>
                    <a:pt x="17895" y="5456"/>
                  </a:cubicBezTo>
                  <a:cubicBezTo>
                    <a:pt x="17842" y="5485"/>
                    <a:pt x="17787" y="5496"/>
                    <a:pt x="17731" y="5496"/>
                  </a:cubicBezTo>
                  <a:cubicBezTo>
                    <a:pt x="17522" y="5496"/>
                    <a:pt x="17304" y="5337"/>
                    <a:pt x="17142" y="5319"/>
                  </a:cubicBezTo>
                  <a:lnTo>
                    <a:pt x="17142" y="5319"/>
                  </a:lnTo>
                  <a:cubicBezTo>
                    <a:pt x="17119" y="5547"/>
                    <a:pt x="17233" y="5707"/>
                    <a:pt x="17279" y="5935"/>
                  </a:cubicBezTo>
                  <a:cubicBezTo>
                    <a:pt x="17325" y="6209"/>
                    <a:pt x="17348" y="6483"/>
                    <a:pt x="17348" y="6757"/>
                  </a:cubicBezTo>
                  <a:cubicBezTo>
                    <a:pt x="17348" y="7053"/>
                    <a:pt x="17325" y="7259"/>
                    <a:pt x="17233" y="7533"/>
                  </a:cubicBezTo>
                  <a:cubicBezTo>
                    <a:pt x="17188" y="7715"/>
                    <a:pt x="17165" y="7829"/>
                    <a:pt x="17028" y="7944"/>
                  </a:cubicBezTo>
                  <a:cubicBezTo>
                    <a:pt x="16914" y="8035"/>
                    <a:pt x="16800" y="8103"/>
                    <a:pt x="16731" y="8195"/>
                  </a:cubicBezTo>
                  <a:cubicBezTo>
                    <a:pt x="16526" y="8423"/>
                    <a:pt x="16457" y="8742"/>
                    <a:pt x="16343" y="8994"/>
                  </a:cubicBezTo>
                  <a:cubicBezTo>
                    <a:pt x="16252" y="9131"/>
                    <a:pt x="16229" y="9290"/>
                    <a:pt x="16069" y="9382"/>
                  </a:cubicBezTo>
                  <a:cubicBezTo>
                    <a:pt x="15887" y="9473"/>
                    <a:pt x="15704" y="9473"/>
                    <a:pt x="15522" y="9541"/>
                  </a:cubicBezTo>
                  <a:cubicBezTo>
                    <a:pt x="15339" y="9587"/>
                    <a:pt x="15088" y="9656"/>
                    <a:pt x="14951" y="9770"/>
                  </a:cubicBezTo>
                  <a:cubicBezTo>
                    <a:pt x="14768" y="9907"/>
                    <a:pt x="14723" y="10112"/>
                    <a:pt x="14540" y="10203"/>
                  </a:cubicBezTo>
                  <a:cubicBezTo>
                    <a:pt x="14335" y="10295"/>
                    <a:pt x="14221" y="10317"/>
                    <a:pt x="14084" y="10500"/>
                  </a:cubicBezTo>
                  <a:cubicBezTo>
                    <a:pt x="13924" y="10728"/>
                    <a:pt x="13947" y="10957"/>
                    <a:pt x="13878" y="11208"/>
                  </a:cubicBezTo>
                  <a:cubicBezTo>
                    <a:pt x="13787" y="11710"/>
                    <a:pt x="13650" y="12372"/>
                    <a:pt x="13034" y="12395"/>
                  </a:cubicBezTo>
                  <a:cubicBezTo>
                    <a:pt x="12668" y="12395"/>
                    <a:pt x="12600" y="12212"/>
                    <a:pt x="12486" y="11938"/>
                  </a:cubicBezTo>
                  <a:cubicBezTo>
                    <a:pt x="12444" y="11854"/>
                    <a:pt x="12382" y="11730"/>
                    <a:pt x="12301" y="11730"/>
                  </a:cubicBezTo>
                  <a:cubicBezTo>
                    <a:pt x="12294" y="11730"/>
                    <a:pt x="12287" y="11731"/>
                    <a:pt x="12280" y="11733"/>
                  </a:cubicBezTo>
                  <a:cubicBezTo>
                    <a:pt x="12166" y="11755"/>
                    <a:pt x="12189" y="11892"/>
                    <a:pt x="12166" y="11961"/>
                  </a:cubicBezTo>
                  <a:cubicBezTo>
                    <a:pt x="12166" y="12052"/>
                    <a:pt x="12143" y="12143"/>
                    <a:pt x="12121" y="12212"/>
                  </a:cubicBezTo>
                  <a:cubicBezTo>
                    <a:pt x="12075" y="12372"/>
                    <a:pt x="12029" y="12623"/>
                    <a:pt x="11847" y="12646"/>
                  </a:cubicBezTo>
                  <a:cubicBezTo>
                    <a:pt x="11829" y="12649"/>
                    <a:pt x="11811" y="12650"/>
                    <a:pt x="11793" y="12650"/>
                  </a:cubicBezTo>
                  <a:cubicBezTo>
                    <a:pt x="11670" y="12650"/>
                    <a:pt x="11544" y="12585"/>
                    <a:pt x="11504" y="12486"/>
                  </a:cubicBezTo>
                  <a:cubicBezTo>
                    <a:pt x="11436" y="12326"/>
                    <a:pt x="11504" y="12189"/>
                    <a:pt x="11527" y="12029"/>
                  </a:cubicBezTo>
                  <a:cubicBezTo>
                    <a:pt x="11573" y="11892"/>
                    <a:pt x="11550" y="11755"/>
                    <a:pt x="11436" y="11687"/>
                  </a:cubicBezTo>
                  <a:lnTo>
                    <a:pt x="10797" y="11687"/>
                  </a:lnTo>
                  <a:cubicBezTo>
                    <a:pt x="10660" y="11687"/>
                    <a:pt x="10546" y="11641"/>
                    <a:pt x="10454" y="11573"/>
                  </a:cubicBezTo>
                  <a:cubicBezTo>
                    <a:pt x="10249" y="11413"/>
                    <a:pt x="10409" y="11093"/>
                    <a:pt x="10295" y="10888"/>
                  </a:cubicBezTo>
                  <a:cubicBezTo>
                    <a:pt x="10226" y="10797"/>
                    <a:pt x="10135" y="10728"/>
                    <a:pt x="10043" y="10660"/>
                  </a:cubicBezTo>
                  <a:cubicBezTo>
                    <a:pt x="9929" y="10569"/>
                    <a:pt x="9907" y="10454"/>
                    <a:pt x="9861" y="10317"/>
                  </a:cubicBezTo>
                  <a:cubicBezTo>
                    <a:pt x="9821" y="10217"/>
                    <a:pt x="9781" y="10081"/>
                    <a:pt x="9678" y="10081"/>
                  </a:cubicBezTo>
                  <a:cubicBezTo>
                    <a:pt x="9664" y="10081"/>
                    <a:pt x="9649" y="10084"/>
                    <a:pt x="9633" y="10089"/>
                  </a:cubicBezTo>
                  <a:cubicBezTo>
                    <a:pt x="9518" y="10135"/>
                    <a:pt x="9518" y="10272"/>
                    <a:pt x="9496" y="10363"/>
                  </a:cubicBezTo>
                  <a:cubicBezTo>
                    <a:pt x="9496" y="10477"/>
                    <a:pt x="9518" y="10614"/>
                    <a:pt x="9404" y="10614"/>
                  </a:cubicBezTo>
                  <a:cubicBezTo>
                    <a:pt x="9387" y="10618"/>
                    <a:pt x="9368" y="10619"/>
                    <a:pt x="9350" y="10619"/>
                  </a:cubicBezTo>
                  <a:cubicBezTo>
                    <a:pt x="9291" y="10619"/>
                    <a:pt x="9228" y="10606"/>
                    <a:pt x="9167" y="10606"/>
                  </a:cubicBezTo>
                  <a:cubicBezTo>
                    <a:pt x="9123" y="10606"/>
                    <a:pt x="9080" y="10613"/>
                    <a:pt x="9039" y="10637"/>
                  </a:cubicBezTo>
                  <a:cubicBezTo>
                    <a:pt x="9039" y="10751"/>
                    <a:pt x="8948" y="10865"/>
                    <a:pt x="8948" y="11002"/>
                  </a:cubicBezTo>
                  <a:cubicBezTo>
                    <a:pt x="8948" y="11116"/>
                    <a:pt x="8994" y="11185"/>
                    <a:pt x="8994" y="11276"/>
                  </a:cubicBezTo>
                  <a:cubicBezTo>
                    <a:pt x="8994" y="11413"/>
                    <a:pt x="8971" y="11550"/>
                    <a:pt x="8971" y="11664"/>
                  </a:cubicBezTo>
                  <a:cubicBezTo>
                    <a:pt x="8948" y="11824"/>
                    <a:pt x="8902" y="11961"/>
                    <a:pt x="8857" y="12098"/>
                  </a:cubicBezTo>
                  <a:cubicBezTo>
                    <a:pt x="8834" y="12166"/>
                    <a:pt x="8765" y="12372"/>
                    <a:pt x="8651" y="12372"/>
                  </a:cubicBezTo>
                  <a:cubicBezTo>
                    <a:pt x="8612" y="12387"/>
                    <a:pt x="8569" y="12393"/>
                    <a:pt x="8524" y="12393"/>
                  </a:cubicBezTo>
                  <a:cubicBezTo>
                    <a:pt x="8364" y="12393"/>
                    <a:pt x="8183" y="12311"/>
                    <a:pt x="8058" y="12258"/>
                  </a:cubicBezTo>
                  <a:cubicBezTo>
                    <a:pt x="7944" y="12212"/>
                    <a:pt x="7807" y="12166"/>
                    <a:pt x="7670" y="12166"/>
                  </a:cubicBezTo>
                  <a:cubicBezTo>
                    <a:pt x="7641" y="12166"/>
                    <a:pt x="7617" y="12165"/>
                    <a:pt x="7597" y="12165"/>
                  </a:cubicBezTo>
                  <a:cubicBezTo>
                    <a:pt x="7536" y="12165"/>
                    <a:pt x="7510" y="12178"/>
                    <a:pt x="7510" y="12280"/>
                  </a:cubicBezTo>
                  <a:cubicBezTo>
                    <a:pt x="7533" y="12440"/>
                    <a:pt x="7533" y="12668"/>
                    <a:pt x="7350" y="12737"/>
                  </a:cubicBezTo>
                  <a:cubicBezTo>
                    <a:pt x="7270" y="12771"/>
                    <a:pt x="7185" y="12777"/>
                    <a:pt x="7102" y="12777"/>
                  </a:cubicBezTo>
                  <a:cubicBezTo>
                    <a:pt x="7060" y="12777"/>
                    <a:pt x="7020" y="12775"/>
                    <a:pt x="6981" y="12775"/>
                  </a:cubicBezTo>
                  <a:cubicBezTo>
                    <a:pt x="6942" y="12775"/>
                    <a:pt x="6905" y="12777"/>
                    <a:pt x="6871" y="12783"/>
                  </a:cubicBezTo>
                  <a:cubicBezTo>
                    <a:pt x="6734" y="12805"/>
                    <a:pt x="6597" y="12805"/>
                    <a:pt x="6506" y="12897"/>
                  </a:cubicBezTo>
                  <a:cubicBezTo>
                    <a:pt x="6323" y="13034"/>
                    <a:pt x="6300" y="13171"/>
                    <a:pt x="6254" y="13376"/>
                  </a:cubicBezTo>
                  <a:cubicBezTo>
                    <a:pt x="6232" y="13467"/>
                    <a:pt x="6254" y="13559"/>
                    <a:pt x="6186" y="13627"/>
                  </a:cubicBezTo>
                  <a:cubicBezTo>
                    <a:pt x="6140" y="13696"/>
                    <a:pt x="6072" y="13741"/>
                    <a:pt x="6003" y="13787"/>
                  </a:cubicBezTo>
                  <a:cubicBezTo>
                    <a:pt x="5889" y="13878"/>
                    <a:pt x="5775" y="13901"/>
                    <a:pt x="5615" y="13901"/>
                  </a:cubicBezTo>
                  <a:cubicBezTo>
                    <a:pt x="5570" y="13901"/>
                    <a:pt x="5534" y="13911"/>
                    <a:pt x="5495" y="13911"/>
                  </a:cubicBezTo>
                  <a:cubicBezTo>
                    <a:pt x="5476" y="13911"/>
                    <a:pt x="5456" y="13909"/>
                    <a:pt x="5433" y="13901"/>
                  </a:cubicBezTo>
                  <a:cubicBezTo>
                    <a:pt x="5364" y="13878"/>
                    <a:pt x="5319" y="13810"/>
                    <a:pt x="5250" y="13764"/>
                  </a:cubicBezTo>
                  <a:cubicBezTo>
                    <a:pt x="5090" y="13650"/>
                    <a:pt x="5045" y="13445"/>
                    <a:pt x="4885" y="13285"/>
                  </a:cubicBezTo>
                  <a:cubicBezTo>
                    <a:pt x="4835" y="13234"/>
                    <a:pt x="4623" y="13073"/>
                    <a:pt x="4479" y="13073"/>
                  </a:cubicBezTo>
                  <a:cubicBezTo>
                    <a:pt x="4427" y="13073"/>
                    <a:pt x="4384" y="13094"/>
                    <a:pt x="4360" y="13148"/>
                  </a:cubicBezTo>
                  <a:cubicBezTo>
                    <a:pt x="4314" y="13308"/>
                    <a:pt x="4360" y="13445"/>
                    <a:pt x="4428" y="13604"/>
                  </a:cubicBezTo>
                  <a:cubicBezTo>
                    <a:pt x="4474" y="13673"/>
                    <a:pt x="4520" y="13718"/>
                    <a:pt x="4520" y="13810"/>
                  </a:cubicBezTo>
                  <a:cubicBezTo>
                    <a:pt x="4520" y="13855"/>
                    <a:pt x="4497" y="13901"/>
                    <a:pt x="4474" y="13947"/>
                  </a:cubicBezTo>
                  <a:cubicBezTo>
                    <a:pt x="4451" y="13992"/>
                    <a:pt x="4451" y="14038"/>
                    <a:pt x="4428" y="14084"/>
                  </a:cubicBezTo>
                  <a:cubicBezTo>
                    <a:pt x="4383" y="14175"/>
                    <a:pt x="4360" y="14289"/>
                    <a:pt x="4360" y="14380"/>
                  </a:cubicBezTo>
                  <a:cubicBezTo>
                    <a:pt x="4337" y="14517"/>
                    <a:pt x="4337" y="14654"/>
                    <a:pt x="4360" y="14791"/>
                  </a:cubicBezTo>
                  <a:cubicBezTo>
                    <a:pt x="4383" y="14905"/>
                    <a:pt x="4406" y="15042"/>
                    <a:pt x="4383" y="15134"/>
                  </a:cubicBezTo>
                  <a:cubicBezTo>
                    <a:pt x="4269" y="15430"/>
                    <a:pt x="3744" y="15407"/>
                    <a:pt x="3515" y="15430"/>
                  </a:cubicBezTo>
                  <a:cubicBezTo>
                    <a:pt x="3287" y="15453"/>
                    <a:pt x="3059" y="15499"/>
                    <a:pt x="2808" y="15499"/>
                  </a:cubicBezTo>
                  <a:cubicBezTo>
                    <a:pt x="2602" y="15499"/>
                    <a:pt x="2397" y="15567"/>
                    <a:pt x="2192" y="15567"/>
                  </a:cubicBezTo>
                  <a:cubicBezTo>
                    <a:pt x="2077" y="15567"/>
                    <a:pt x="1940" y="15590"/>
                    <a:pt x="1826" y="15590"/>
                  </a:cubicBezTo>
                  <a:cubicBezTo>
                    <a:pt x="1758" y="15590"/>
                    <a:pt x="1667" y="15590"/>
                    <a:pt x="1598" y="15613"/>
                  </a:cubicBezTo>
                  <a:cubicBezTo>
                    <a:pt x="1530" y="15636"/>
                    <a:pt x="1484" y="15727"/>
                    <a:pt x="1484" y="15818"/>
                  </a:cubicBezTo>
                  <a:cubicBezTo>
                    <a:pt x="1461" y="16024"/>
                    <a:pt x="1142" y="16138"/>
                    <a:pt x="1027" y="16275"/>
                  </a:cubicBezTo>
                  <a:cubicBezTo>
                    <a:pt x="822" y="16503"/>
                    <a:pt x="731" y="16777"/>
                    <a:pt x="571" y="17028"/>
                  </a:cubicBezTo>
                  <a:cubicBezTo>
                    <a:pt x="434" y="17279"/>
                    <a:pt x="251" y="17553"/>
                    <a:pt x="206" y="17827"/>
                  </a:cubicBezTo>
                  <a:cubicBezTo>
                    <a:pt x="160" y="18169"/>
                    <a:pt x="183" y="18489"/>
                    <a:pt x="137" y="18831"/>
                  </a:cubicBezTo>
                  <a:cubicBezTo>
                    <a:pt x="114" y="19014"/>
                    <a:pt x="92" y="19196"/>
                    <a:pt x="69" y="19379"/>
                  </a:cubicBezTo>
                  <a:cubicBezTo>
                    <a:pt x="46" y="19470"/>
                    <a:pt x="0" y="19607"/>
                    <a:pt x="0" y="19699"/>
                  </a:cubicBezTo>
                  <a:cubicBezTo>
                    <a:pt x="0" y="19721"/>
                    <a:pt x="0" y="19744"/>
                    <a:pt x="0" y="19767"/>
                  </a:cubicBezTo>
                  <a:cubicBezTo>
                    <a:pt x="320" y="19767"/>
                    <a:pt x="502" y="19927"/>
                    <a:pt x="754" y="20087"/>
                  </a:cubicBezTo>
                  <a:cubicBezTo>
                    <a:pt x="967" y="20236"/>
                    <a:pt x="1220" y="20525"/>
                    <a:pt x="1513" y="20525"/>
                  </a:cubicBezTo>
                  <a:cubicBezTo>
                    <a:pt x="1534" y="20525"/>
                    <a:pt x="1554" y="20523"/>
                    <a:pt x="1575" y="20520"/>
                  </a:cubicBezTo>
                  <a:cubicBezTo>
                    <a:pt x="1689" y="20498"/>
                    <a:pt x="1804" y="20406"/>
                    <a:pt x="1918" y="20361"/>
                  </a:cubicBezTo>
                  <a:cubicBezTo>
                    <a:pt x="1966" y="20345"/>
                    <a:pt x="2005" y="20337"/>
                    <a:pt x="2039" y="20337"/>
                  </a:cubicBezTo>
                  <a:cubicBezTo>
                    <a:pt x="2149" y="20337"/>
                    <a:pt x="2201" y="20415"/>
                    <a:pt x="2306" y="20520"/>
                  </a:cubicBezTo>
                  <a:cubicBezTo>
                    <a:pt x="2366" y="20580"/>
                    <a:pt x="2423" y="20603"/>
                    <a:pt x="2479" y="20603"/>
                  </a:cubicBezTo>
                  <a:cubicBezTo>
                    <a:pt x="2636" y="20603"/>
                    <a:pt x="2789" y="20429"/>
                    <a:pt x="2990" y="20429"/>
                  </a:cubicBezTo>
                  <a:cubicBezTo>
                    <a:pt x="3196" y="20429"/>
                    <a:pt x="3310" y="20520"/>
                    <a:pt x="3493" y="20566"/>
                  </a:cubicBezTo>
                  <a:cubicBezTo>
                    <a:pt x="3549" y="20580"/>
                    <a:pt x="3597" y="20586"/>
                    <a:pt x="3642" y="20586"/>
                  </a:cubicBezTo>
                  <a:cubicBezTo>
                    <a:pt x="3741" y="20586"/>
                    <a:pt x="3823" y="20559"/>
                    <a:pt x="3949" y="20543"/>
                  </a:cubicBezTo>
                  <a:cubicBezTo>
                    <a:pt x="3995" y="20532"/>
                    <a:pt x="4040" y="20527"/>
                    <a:pt x="4086" y="20527"/>
                  </a:cubicBezTo>
                  <a:cubicBezTo>
                    <a:pt x="4224" y="20527"/>
                    <a:pt x="4366" y="20566"/>
                    <a:pt x="4520" y="20566"/>
                  </a:cubicBezTo>
                  <a:cubicBezTo>
                    <a:pt x="4584" y="20566"/>
                    <a:pt x="4651" y="20562"/>
                    <a:pt x="4720" y="20562"/>
                  </a:cubicBezTo>
                  <a:cubicBezTo>
                    <a:pt x="4822" y="20562"/>
                    <a:pt x="4926" y="20571"/>
                    <a:pt x="5022" y="20612"/>
                  </a:cubicBezTo>
                  <a:cubicBezTo>
                    <a:pt x="5159" y="20657"/>
                    <a:pt x="5296" y="20771"/>
                    <a:pt x="5387" y="20863"/>
                  </a:cubicBezTo>
                  <a:cubicBezTo>
                    <a:pt x="5439" y="20932"/>
                    <a:pt x="5543" y="21145"/>
                    <a:pt x="5640" y="21145"/>
                  </a:cubicBezTo>
                  <a:cubicBezTo>
                    <a:pt x="5672" y="21145"/>
                    <a:pt x="5702" y="21123"/>
                    <a:pt x="5729" y="21068"/>
                  </a:cubicBezTo>
                  <a:cubicBezTo>
                    <a:pt x="5752" y="21000"/>
                    <a:pt x="5707" y="20908"/>
                    <a:pt x="5707" y="20840"/>
                  </a:cubicBezTo>
                  <a:cubicBezTo>
                    <a:pt x="5729" y="20703"/>
                    <a:pt x="5798" y="20680"/>
                    <a:pt x="5958" y="20657"/>
                  </a:cubicBezTo>
                  <a:cubicBezTo>
                    <a:pt x="6118" y="20612"/>
                    <a:pt x="6300" y="20566"/>
                    <a:pt x="6483" y="20566"/>
                  </a:cubicBezTo>
                  <a:cubicBezTo>
                    <a:pt x="6574" y="20555"/>
                    <a:pt x="6665" y="20543"/>
                    <a:pt x="6757" y="20543"/>
                  </a:cubicBezTo>
                  <a:cubicBezTo>
                    <a:pt x="6848" y="20543"/>
                    <a:pt x="6939" y="20555"/>
                    <a:pt x="7031" y="20589"/>
                  </a:cubicBezTo>
                  <a:cubicBezTo>
                    <a:pt x="7282" y="20657"/>
                    <a:pt x="7556" y="20749"/>
                    <a:pt x="7807" y="20840"/>
                  </a:cubicBezTo>
                  <a:cubicBezTo>
                    <a:pt x="8149" y="20977"/>
                    <a:pt x="8446" y="21159"/>
                    <a:pt x="8788" y="21159"/>
                  </a:cubicBezTo>
                  <a:cubicBezTo>
                    <a:pt x="8971" y="21159"/>
                    <a:pt x="8994" y="20977"/>
                    <a:pt x="9108" y="20840"/>
                  </a:cubicBezTo>
                  <a:cubicBezTo>
                    <a:pt x="9199" y="20703"/>
                    <a:pt x="9382" y="20589"/>
                    <a:pt x="9564" y="20589"/>
                  </a:cubicBezTo>
                  <a:cubicBezTo>
                    <a:pt x="9724" y="20566"/>
                    <a:pt x="9792" y="20589"/>
                    <a:pt x="9907" y="20498"/>
                  </a:cubicBezTo>
                  <a:cubicBezTo>
                    <a:pt x="10043" y="20383"/>
                    <a:pt x="10203" y="20292"/>
                    <a:pt x="10386" y="20246"/>
                  </a:cubicBezTo>
                  <a:cubicBezTo>
                    <a:pt x="10523" y="20201"/>
                    <a:pt x="10660" y="20201"/>
                    <a:pt x="10820" y="20155"/>
                  </a:cubicBezTo>
                  <a:cubicBezTo>
                    <a:pt x="11002" y="20109"/>
                    <a:pt x="11162" y="20018"/>
                    <a:pt x="11322" y="19904"/>
                  </a:cubicBezTo>
                  <a:cubicBezTo>
                    <a:pt x="11501" y="19757"/>
                    <a:pt x="11670" y="19692"/>
                    <a:pt x="11876" y="19692"/>
                  </a:cubicBezTo>
                  <a:cubicBezTo>
                    <a:pt x="11958" y="19692"/>
                    <a:pt x="12046" y="19702"/>
                    <a:pt x="12143" y="19721"/>
                  </a:cubicBezTo>
                  <a:cubicBezTo>
                    <a:pt x="12394" y="19767"/>
                    <a:pt x="12646" y="19767"/>
                    <a:pt x="12919" y="19767"/>
                  </a:cubicBezTo>
                  <a:cubicBezTo>
                    <a:pt x="12828" y="19653"/>
                    <a:pt x="12668" y="19630"/>
                    <a:pt x="12600" y="19516"/>
                  </a:cubicBezTo>
                  <a:cubicBezTo>
                    <a:pt x="12965" y="19425"/>
                    <a:pt x="13171" y="19265"/>
                    <a:pt x="13056" y="18877"/>
                  </a:cubicBezTo>
                  <a:cubicBezTo>
                    <a:pt x="13262" y="18808"/>
                    <a:pt x="13467" y="18694"/>
                    <a:pt x="13559" y="18489"/>
                  </a:cubicBezTo>
                  <a:cubicBezTo>
                    <a:pt x="13673" y="18261"/>
                    <a:pt x="13536" y="18032"/>
                    <a:pt x="13604" y="17804"/>
                  </a:cubicBezTo>
                  <a:lnTo>
                    <a:pt x="13604" y="17804"/>
                  </a:lnTo>
                  <a:cubicBezTo>
                    <a:pt x="13810" y="17827"/>
                    <a:pt x="13764" y="18010"/>
                    <a:pt x="13878" y="18124"/>
                  </a:cubicBezTo>
                  <a:cubicBezTo>
                    <a:pt x="13940" y="18175"/>
                    <a:pt x="14029" y="18199"/>
                    <a:pt x="14126" y="18199"/>
                  </a:cubicBezTo>
                  <a:cubicBezTo>
                    <a:pt x="14243" y="18199"/>
                    <a:pt x="14371" y="18164"/>
                    <a:pt x="14472" y="18101"/>
                  </a:cubicBezTo>
                  <a:cubicBezTo>
                    <a:pt x="14634" y="17987"/>
                    <a:pt x="14786" y="17710"/>
                    <a:pt x="14958" y="17710"/>
                  </a:cubicBezTo>
                  <a:cubicBezTo>
                    <a:pt x="15028" y="17710"/>
                    <a:pt x="15101" y="17755"/>
                    <a:pt x="15179" y="17873"/>
                  </a:cubicBezTo>
                  <a:cubicBezTo>
                    <a:pt x="15270" y="18010"/>
                    <a:pt x="15248" y="18147"/>
                    <a:pt x="15362" y="18238"/>
                  </a:cubicBezTo>
                  <a:cubicBezTo>
                    <a:pt x="15419" y="18283"/>
                    <a:pt x="15487" y="18295"/>
                    <a:pt x="15556" y="18295"/>
                  </a:cubicBezTo>
                  <a:cubicBezTo>
                    <a:pt x="15624" y="18295"/>
                    <a:pt x="15693" y="18283"/>
                    <a:pt x="15750" y="18283"/>
                  </a:cubicBezTo>
                  <a:cubicBezTo>
                    <a:pt x="15864" y="18291"/>
                    <a:pt x="15976" y="18294"/>
                    <a:pt x="16086" y="18294"/>
                  </a:cubicBezTo>
                  <a:cubicBezTo>
                    <a:pt x="16308" y="18294"/>
                    <a:pt x="16526" y="18283"/>
                    <a:pt x="16754" y="18283"/>
                  </a:cubicBezTo>
                  <a:cubicBezTo>
                    <a:pt x="17080" y="18283"/>
                    <a:pt x="17429" y="18269"/>
                    <a:pt x="17774" y="18269"/>
                  </a:cubicBezTo>
                  <a:cubicBezTo>
                    <a:pt x="18033" y="18269"/>
                    <a:pt x="18290" y="18277"/>
                    <a:pt x="18534" y="18306"/>
                  </a:cubicBezTo>
                  <a:cubicBezTo>
                    <a:pt x="18694" y="18306"/>
                    <a:pt x="18877" y="18352"/>
                    <a:pt x="18991" y="18443"/>
                  </a:cubicBezTo>
                  <a:cubicBezTo>
                    <a:pt x="19128" y="18580"/>
                    <a:pt x="19128" y="18854"/>
                    <a:pt x="19288" y="18945"/>
                  </a:cubicBezTo>
                  <a:cubicBezTo>
                    <a:pt x="19337" y="18972"/>
                    <a:pt x="19390" y="18983"/>
                    <a:pt x="19446" y="18983"/>
                  </a:cubicBezTo>
                  <a:cubicBezTo>
                    <a:pt x="19676" y="18983"/>
                    <a:pt x="19949" y="18795"/>
                    <a:pt x="20132" y="18740"/>
                  </a:cubicBezTo>
                  <a:cubicBezTo>
                    <a:pt x="20252" y="18714"/>
                    <a:pt x="20372" y="18711"/>
                    <a:pt x="20492" y="18711"/>
                  </a:cubicBezTo>
                  <a:cubicBezTo>
                    <a:pt x="20532" y="18711"/>
                    <a:pt x="20572" y="18711"/>
                    <a:pt x="20612" y="18711"/>
                  </a:cubicBezTo>
                  <a:cubicBezTo>
                    <a:pt x="20771" y="18711"/>
                    <a:pt x="20931" y="18706"/>
                    <a:pt x="21091" y="18649"/>
                  </a:cubicBezTo>
                  <a:cubicBezTo>
                    <a:pt x="21239" y="18592"/>
                    <a:pt x="21342" y="18563"/>
                    <a:pt x="21448" y="18563"/>
                  </a:cubicBezTo>
                  <a:cubicBezTo>
                    <a:pt x="21553" y="18563"/>
                    <a:pt x="21662" y="18592"/>
                    <a:pt x="21821" y="18649"/>
                  </a:cubicBezTo>
                  <a:cubicBezTo>
                    <a:pt x="22018" y="18708"/>
                    <a:pt x="22232" y="18818"/>
                    <a:pt x="22448" y="18818"/>
                  </a:cubicBezTo>
                  <a:cubicBezTo>
                    <a:pt x="22482" y="18818"/>
                    <a:pt x="22517" y="18815"/>
                    <a:pt x="22552" y="18808"/>
                  </a:cubicBezTo>
                  <a:cubicBezTo>
                    <a:pt x="22767" y="18765"/>
                    <a:pt x="22880" y="18601"/>
                    <a:pt x="23103" y="18601"/>
                  </a:cubicBezTo>
                  <a:cubicBezTo>
                    <a:pt x="23116" y="18601"/>
                    <a:pt x="23131" y="18602"/>
                    <a:pt x="23145" y="18603"/>
                  </a:cubicBezTo>
                  <a:cubicBezTo>
                    <a:pt x="23373" y="18603"/>
                    <a:pt x="23625" y="18786"/>
                    <a:pt x="23853" y="18808"/>
                  </a:cubicBezTo>
                  <a:cubicBezTo>
                    <a:pt x="23967" y="18831"/>
                    <a:pt x="24087" y="18837"/>
                    <a:pt x="24207" y="18837"/>
                  </a:cubicBezTo>
                  <a:cubicBezTo>
                    <a:pt x="24326" y="18837"/>
                    <a:pt x="24446" y="18831"/>
                    <a:pt x="24560" y="18831"/>
                  </a:cubicBezTo>
                  <a:cubicBezTo>
                    <a:pt x="24766" y="18831"/>
                    <a:pt x="24948" y="18854"/>
                    <a:pt x="25131" y="18854"/>
                  </a:cubicBezTo>
                  <a:cubicBezTo>
                    <a:pt x="25451" y="18900"/>
                    <a:pt x="25496" y="18923"/>
                    <a:pt x="25633" y="19196"/>
                  </a:cubicBezTo>
                  <a:cubicBezTo>
                    <a:pt x="25724" y="19402"/>
                    <a:pt x="25747" y="19904"/>
                    <a:pt x="25953" y="19973"/>
                  </a:cubicBezTo>
                  <a:cubicBezTo>
                    <a:pt x="25983" y="19986"/>
                    <a:pt x="26017" y="19992"/>
                    <a:pt x="26053" y="19992"/>
                  </a:cubicBezTo>
                  <a:cubicBezTo>
                    <a:pt x="26257" y="19992"/>
                    <a:pt x="26524" y="19799"/>
                    <a:pt x="26660" y="19721"/>
                  </a:cubicBezTo>
                  <a:cubicBezTo>
                    <a:pt x="27026" y="19448"/>
                    <a:pt x="27482" y="19333"/>
                    <a:pt x="27893" y="19242"/>
                  </a:cubicBezTo>
                  <a:cubicBezTo>
                    <a:pt x="27916" y="19174"/>
                    <a:pt x="27984" y="19082"/>
                    <a:pt x="28075" y="18991"/>
                  </a:cubicBezTo>
                  <a:cubicBezTo>
                    <a:pt x="28327" y="18763"/>
                    <a:pt x="28395" y="18740"/>
                    <a:pt x="28190" y="18398"/>
                  </a:cubicBezTo>
                  <a:cubicBezTo>
                    <a:pt x="28075" y="18215"/>
                    <a:pt x="27802" y="18055"/>
                    <a:pt x="27733" y="17873"/>
                  </a:cubicBezTo>
                  <a:cubicBezTo>
                    <a:pt x="27665" y="17690"/>
                    <a:pt x="27779" y="17279"/>
                    <a:pt x="27779" y="17051"/>
                  </a:cubicBezTo>
                  <a:cubicBezTo>
                    <a:pt x="27779" y="16754"/>
                    <a:pt x="27824" y="16640"/>
                    <a:pt x="28007" y="16412"/>
                  </a:cubicBezTo>
                  <a:cubicBezTo>
                    <a:pt x="28144" y="16229"/>
                    <a:pt x="28235" y="16001"/>
                    <a:pt x="28349" y="15796"/>
                  </a:cubicBezTo>
                  <a:cubicBezTo>
                    <a:pt x="28578" y="15407"/>
                    <a:pt x="28578" y="14974"/>
                    <a:pt x="28441" y="14540"/>
                  </a:cubicBezTo>
                  <a:cubicBezTo>
                    <a:pt x="28235" y="13992"/>
                    <a:pt x="28144" y="13718"/>
                    <a:pt x="28418" y="13148"/>
                  </a:cubicBezTo>
                  <a:cubicBezTo>
                    <a:pt x="28555" y="12920"/>
                    <a:pt x="28578" y="12828"/>
                    <a:pt x="28852" y="12805"/>
                  </a:cubicBezTo>
                  <a:cubicBezTo>
                    <a:pt x="28873" y="12804"/>
                    <a:pt x="28893" y="12803"/>
                    <a:pt x="28912" y="12803"/>
                  </a:cubicBezTo>
                  <a:cubicBezTo>
                    <a:pt x="29220" y="12803"/>
                    <a:pt x="29254" y="12972"/>
                    <a:pt x="29491" y="13079"/>
                  </a:cubicBezTo>
                  <a:cubicBezTo>
                    <a:pt x="29565" y="13107"/>
                    <a:pt x="29647" y="13119"/>
                    <a:pt x="29732" y="13119"/>
                  </a:cubicBezTo>
                  <a:cubicBezTo>
                    <a:pt x="30069" y="13119"/>
                    <a:pt x="30469" y="12937"/>
                    <a:pt x="30723" y="12828"/>
                  </a:cubicBezTo>
                  <a:cubicBezTo>
                    <a:pt x="30906" y="12737"/>
                    <a:pt x="31088" y="12646"/>
                    <a:pt x="31271" y="12554"/>
                  </a:cubicBezTo>
                  <a:cubicBezTo>
                    <a:pt x="31499" y="12440"/>
                    <a:pt x="31682" y="12212"/>
                    <a:pt x="31933" y="12166"/>
                  </a:cubicBezTo>
                  <a:cubicBezTo>
                    <a:pt x="31948" y="12165"/>
                    <a:pt x="31964" y="12164"/>
                    <a:pt x="31979" y="12164"/>
                  </a:cubicBezTo>
                  <a:cubicBezTo>
                    <a:pt x="32110" y="12164"/>
                    <a:pt x="32255" y="12204"/>
                    <a:pt x="32383" y="12204"/>
                  </a:cubicBezTo>
                  <a:cubicBezTo>
                    <a:pt x="32517" y="12204"/>
                    <a:pt x="32631" y="12160"/>
                    <a:pt x="32686" y="11984"/>
                  </a:cubicBezTo>
                  <a:cubicBezTo>
                    <a:pt x="32709" y="11892"/>
                    <a:pt x="32618" y="11733"/>
                    <a:pt x="32641" y="11641"/>
                  </a:cubicBezTo>
                  <a:cubicBezTo>
                    <a:pt x="32686" y="11573"/>
                    <a:pt x="32800" y="11527"/>
                    <a:pt x="32846" y="11459"/>
                  </a:cubicBezTo>
                  <a:cubicBezTo>
                    <a:pt x="32960" y="11322"/>
                    <a:pt x="32960" y="11276"/>
                    <a:pt x="32960" y="11139"/>
                  </a:cubicBezTo>
                  <a:cubicBezTo>
                    <a:pt x="32983" y="11048"/>
                    <a:pt x="32914" y="10934"/>
                    <a:pt x="32937" y="10842"/>
                  </a:cubicBezTo>
                  <a:cubicBezTo>
                    <a:pt x="33006" y="10614"/>
                    <a:pt x="33234" y="10569"/>
                    <a:pt x="33417" y="10454"/>
                  </a:cubicBezTo>
                  <a:cubicBezTo>
                    <a:pt x="33645" y="10317"/>
                    <a:pt x="33987" y="10226"/>
                    <a:pt x="34170" y="10089"/>
                  </a:cubicBezTo>
                  <a:cubicBezTo>
                    <a:pt x="34330" y="9975"/>
                    <a:pt x="34398" y="9815"/>
                    <a:pt x="34581" y="9701"/>
                  </a:cubicBezTo>
                  <a:cubicBezTo>
                    <a:pt x="34786" y="9587"/>
                    <a:pt x="35014" y="9473"/>
                    <a:pt x="35197" y="9336"/>
                  </a:cubicBezTo>
                  <a:cubicBezTo>
                    <a:pt x="35425" y="9199"/>
                    <a:pt x="35471" y="9039"/>
                    <a:pt x="35608" y="8857"/>
                  </a:cubicBezTo>
                  <a:cubicBezTo>
                    <a:pt x="35745" y="8674"/>
                    <a:pt x="35927" y="8651"/>
                    <a:pt x="36133" y="8560"/>
                  </a:cubicBezTo>
                  <a:cubicBezTo>
                    <a:pt x="36338" y="8469"/>
                    <a:pt x="36521" y="8309"/>
                    <a:pt x="36726" y="8195"/>
                  </a:cubicBezTo>
                  <a:cubicBezTo>
                    <a:pt x="36909" y="8081"/>
                    <a:pt x="37091" y="8012"/>
                    <a:pt x="37114" y="7784"/>
                  </a:cubicBezTo>
                  <a:cubicBezTo>
                    <a:pt x="37114" y="7578"/>
                    <a:pt x="36886" y="7419"/>
                    <a:pt x="36886" y="7190"/>
                  </a:cubicBezTo>
                  <a:cubicBezTo>
                    <a:pt x="36909" y="6916"/>
                    <a:pt x="37137" y="7031"/>
                    <a:pt x="37343" y="6848"/>
                  </a:cubicBezTo>
                  <a:cubicBezTo>
                    <a:pt x="37479" y="6711"/>
                    <a:pt x="37479" y="6551"/>
                    <a:pt x="37479" y="6391"/>
                  </a:cubicBezTo>
                  <a:cubicBezTo>
                    <a:pt x="37525" y="6072"/>
                    <a:pt x="37594" y="5775"/>
                    <a:pt x="37616" y="5478"/>
                  </a:cubicBezTo>
                  <a:cubicBezTo>
                    <a:pt x="37297" y="5068"/>
                    <a:pt x="36932" y="4862"/>
                    <a:pt x="36475" y="4588"/>
                  </a:cubicBezTo>
                  <a:cubicBezTo>
                    <a:pt x="36274" y="4464"/>
                    <a:pt x="36033" y="4428"/>
                    <a:pt x="35782" y="4428"/>
                  </a:cubicBezTo>
                  <a:cubicBezTo>
                    <a:pt x="35434" y="4428"/>
                    <a:pt x="35068" y="4497"/>
                    <a:pt x="34763" y="4497"/>
                  </a:cubicBezTo>
                  <a:cubicBezTo>
                    <a:pt x="34147" y="4497"/>
                    <a:pt x="33554" y="4429"/>
                    <a:pt x="32960" y="4429"/>
                  </a:cubicBezTo>
                  <a:cubicBezTo>
                    <a:pt x="32951" y="4428"/>
                    <a:pt x="32941" y="4428"/>
                    <a:pt x="32931" y="4428"/>
                  </a:cubicBezTo>
                  <a:cubicBezTo>
                    <a:pt x="32526" y="4428"/>
                    <a:pt x="31602" y="4873"/>
                    <a:pt x="32070" y="5319"/>
                  </a:cubicBezTo>
                  <a:cubicBezTo>
                    <a:pt x="32321" y="5570"/>
                    <a:pt x="33850" y="5501"/>
                    <a:pt x="33736" y="6003"/>
                  </a:cubicBezTo>
                  <a:cubicBezTo>
                    <a:pt x="33371" y="6118"/>
                    <a:pt x="33188" y="6346"/>
                    <a:pt x="32869" y="6506"/>
                  </a:cubicBezTo>
                  <a:cubicBezTo>
                    <a:pt x="32755" y="6551"/>
                    <a:pt x="32618" y="6551"/>
                    <a:pt x="32481" y="6643"/>
                  </a:cubicBezTo>
                  <a:cubicBezTo>
                    <a:pt x="32275" y="6757"/>
                    <a:pt x="32412" y="6871"/>
                    <a:pt x="32093" y="6871"/>
                  </a:cubicBezTo>
                  <a:cubicBezTo>
                    <a:pt x="31705" y="6871"/>
                    <a:pt x="31476" y="6414"/>
                    <a:pt x="31020" y="6391"/>
                  </a:cubicBezTo>
                  <a:cubicBezTo>
                    <a:pt x="30998" y="6388"/>
                    <a:pt x="30973" y="6387"/>
                    <a:pt x="30946" y="6387"/>
                  </a:cubicBezTo>
                  <a:cubicBezTo>
                    <a:pt x="30878" y="6387"/>
                    <a:pt x="30798" y="6395"/>
                    <a:pt x="30723" y="6395"/>
                  </a:cubicBezTo>
                  <a:cubicBezTo>
                    <a:pt x="30642" y="6395"/>
                    <a:pt x="30567" y="6385"/>
                    <a:pt x="30518" y="6346"/>
                  </a:cubicBezTo>
                  <a:cubicBezTo>
                    <a:pt x="30381" y="6255"/>
                    <a:pt x="30495" y="6026"/>
                    <a:pt x="30267" y="5935"/>
                  </a:cubicBezTo>
                  <a:cubicBezTo>
                    <a:pt x="30332" y="5811"/>
                    <a:pt x="30447" y="5775"/>
                    <a:pt x="30584" y="5775"/>
                  </a:cubicBezTo>
                  <a:cubicBezTo>
                    <a:pt x="30780" y="5775"/>
                    <a:pt x="31020" y="5850"/>
                    <a:pt x="31220" y="5850"/>
                  </a:cubicBezTo>
                  <a:cubicBezTo>
                    <a:pt x="31370" y="5850"/>
                    <a:pt x="31498" y="5808"/>
                    <a:pt x="31568" y="5661"/>
                  </a:cubicBezTo>
                  <a:cubicBezTo>
                    <a:pt x="31659" y="5501"/>
                    <a:pt x="31773" y="5205"/>
                    <a:pt x="31819" y="4999"/>
                  </a:cubicBezTo>
                  <a:cubicBezTo>
                    <a:pt x="31842" y="4794"/>
                    <a:pt x="31705" y="4520"/>
                    <a:pt x="31773" y="4337"/>
                  </a:cubicBezTo>
                  <a:cubicBezTo>
                    <a:pt x="31750" y="4337"/>
                    <a:pt x="31750" y="4292"/>
                    <a:pt x="31705" y="4269"/>
                  </a:cubicBezTo>
                  <a:cubicBezTo>
                    <a:pt x="31698" y="4262"/>
                    <a:pt x="31689" y="4259"/>
                    <a:pt x="31680" y="4259"/>
                  </a:cubicBezTo>
                  <a:cubicBezTo>
                    <a:pt x="31657" y="4259"/>
                    <a:pt x="31630" y="4275"/>
                    <a:pt x="31613" y="4292"/>
                  </a:cubicBezTo>
                  <a:cubicBezTo>
                    <a:pt x="31545" y="4360"/>
                    <a:pt x="31545" y="4474"/>
                    <a:pt x="31522" y="4565"/>
                  </a:cubicBezTo>
                  <a:cubicBezTo>
                    <a:pt x="31503" y="4641"/>
                    <a:pt x="31469" y="4685"/>
                    <a:pt x="31405" y="4685"/>
                  </a:cubicBezTo>
                  <a:cubicBezTo>
                    <a:pt x="31392" y="4685"/>
                    <a:pt x="31378" y="4684"/>
                    <a:pt x="31362" y="4680"/>
                  </a:cubicBezTo>
                  <a:cubicBezTo>
                    <a:pt x="31294" y="4657"/>
                    <a:pt x="31271" y="4588"/>
                    <a:pt x="31225" y="4543"/>
                  </a:cubicBezTo>
                  <a:cubicBezTo>
                    <a:pt x="31157" y="4451"/>
                    <a:pt x="31088" y="4383"/>
                    <a:pt x="30997" y="4337"/>
                  </a:cubicBezTo>
                  <a:cubicBezTo>
                    <a:pt x="30883" y="4269"/>
                    <a:pt x="30769" y="4269"/>
                    <a:pt x="30632" y="4223"/>
                  </a:cubicBezTo>
                  <a:cubicBezTo>
                    <a:pt x="30381" y="4155"/>
                    <a:pt x="30244" y="3904"/>
                    <a:pt x="29993" y="3858"/>
                  </a:cubicBezTo>
                  <a:cubicBezTo>
                    <a:pt x="29962" y="3850"/>
                    <a:pt x="29929" y="3848"/>
                    <a:pt x="29896" y="3848"/>
                  </a:cubicBezTo>
                  <a:cubicBezTo>
                    <a:pt x="29828" y="3848"/>
                    <a:pt x="29757" y="3858"/>
                    <a:pt x="29696" y="3858"/>
                  </a:cubicBezTo>
                  <a:cubicBezTo>
                    <a:pt x="29582" y="3858"/>
                    <a:pt x="29513" y="3858"/>
                    <a:pt x="29422" y="3926"/>
                  </a:cubicBezTo>
                  <a:cubicBezTo>
                    <a:pt x="29354" y="4018"/>
                    <a:pt x="29262" y="3972"/>
                    <a:pt x="29148" y="3995"/>
                  </a:cubicBezTo>
                  <a:cubicBezTo>
                    <a:pt x="29057" y="4018"/>
                    <a:pt x="29011" y="4109"/>
                    <a:pt x="29011" y="4200"/>
                  </a:cubicBezTo>
                  <a:cubicBezTo>
                    <a:pt x="29011" y="4360"/>
                    <a:pt x="29080" y="4474"/>
                    <a:pt x="29171" y="4588"/>
                  </a:cubicBezTo>
                  <a:cubicBezTo>
                    <a:pt x="29217" y="4657"/>
                    <a:pt x="29262" y="4748"/>
                    <a:pt x="29262" y="4817"/>
                  </a:cubicBezTo>
                  <a:cubicBezTo>
                    <a:pt x="29262" y="4885"/>
                    <a:pt x="29240" y="4976"/>
                    <a:pt x="29262" y="5045"/>
                  </a:cubicBezTo>
                  <a:cubicBezTo>
                    <a:pt x="29279" y="5142"/>
                    <a:pt x="29364" y="5170"/>
                    <a:pt x="29445" y="5170"/>
                  </a:cubicBezTo>
                  <a:cubicBezTo>
                    <a:pt x="29478" y="5170"/>
                    <a:pt x="29510" y="5166"/>
                    <a:pt x="29536" y="5159"/>
                  </a:cubicBezTo>
                  <a:cubicBezTo>
                    <a:pt x="29611" y="5134"/>
                    <a:pt x="29693" y="5116"/>
                    <a:pt x="29775" y="5116"/>
                  </a:cubicBezTo>
                  <a:cubicBezTo>
                    <a:pt x="29842" y="5116"/>
                    <a:pt x="29908" y="5128"/>
                    <a:pt x="29970" y="5159"/>
                  </a:cubicBezTo>
                  <a:cubicBezTo>
                    <a:pt x="30016" y="5159"/>
                    <a:pt x="30061" y="5182"/>
                    <a:pt x="30061" y="5227"/>
                  </a:cubicBezTo>
                  <a:cubicBezTo>
                    <a:pt x="30084" y="5273"/>
                    <a:pt x="30016" y="5342"/>
                    <a:pt x="29970" y="5364"/>
                  </a:cubicBezTo>
                  <a:cubicBezTo>
                    <a:pt x="29955" y="5372"/>
                    <a:pt x="29940" y="5375"/>
                    <a:pt x="29923" y="5375"/>
                  </a:cubicBezTo>
                  <a:cubicBezTo>
                    <a:pt x="29891" y="5375"/>
                    <a:pt x="29856" y="5364"/>
                    <a:pt x="29810" y="5364"/>
                  </a:cubicBezTo>
                  <a:cubicBezTo>
                    <a:pt x="29742" y="5319"/>
                    <a:pt x="29696" y="5319"/>
                    <a:pt x="29628" y="5319"/>
                  </a:cubicBezTo>
                  <a:cubicBezTo>
                    <a:pt x="29548" y="5307"/>
                    <a:pt x="29468" y="5307"/>
                    <a:pt x="29388" y="5307"/>
                  </a:cubicBezTo>
                  <a:cubicBezTo>
                    <a:pt x="29308" y="5307"/>
                    <a:pt x="29228" y="5307"/>
                    <a:pt x="29148" y="5296"/>
                  </a:cubicBezTo>
                  <a:cubicBezTo>
                    <a:pt x="29125" y="5273"/>
                    <a:pt x="29057" y="5273"/>
                    <a:pt x="29011" y="5273"/>
                  </a:cubicBezTo>
                  <a:cubicBezTo>
                    <a:pt x="28920" y="5273"/>
                    <a:pt x="28829" y="5159"/>
                    <a:pt x="28760" y="5090"/>
                  </a:cubicBezTo>
                  <a:cubicBezTo>
                    <a:pt x="28692" y="5022"/>
                    <a:pt x="28600" y="4954"/>
                    <a:pt x="28532" y="4885"/>
                  </a:cubicBezTo>
                  <a:cubicBezTo>
                    <a:pt x="28441" y="4817"/>
                    <a:pt x="28349" y="4748"/>
                    <a:pt x="28235" y="4725"/>
                  </a:cubicBezTo>
                  <a:cubicBezTo>
                    <a:pt x="28207" y="4720"/>
                    <a:pt x="28175" y="4718"/>
                    <a:pt x="28143" y="4718"/>
                  </a:cubicBezTo>
                  <a:cubicBezTo>
                    <a:pt x="28110" y="4718"/>
                    <a:pt x="28075" y="4720"/>
                    <a:pt x="28041" y="4720"/>
                  </a:cubicBezTo>
                  <a:cubicBezTo>
                    <a:pt x="27973" y="4720"/>
                    <a:pt x="27904" y="4714"/>
                    <a:pt x="27847" y="4680"/>
                  </a:cubicBezTo>
                  <a:cubicBezTo>
                    <a:pt x="27824" y="4657"/>
                    <a:pt x="27802" y="4634"/>
                    <a:pt x="27779" y="4611"/>
                  </a:cubicBezTo>
                  <a:cubicBezTo>
                    <a:pt x="27756" y="4565"/>
                    <a:pt x="27733" y="4543"/>
                    <a:pt x="27687" y="4520"/>
                  </a:cubicBezTo>
                  <a:cubicBezTo>
                    <a:pt x="27661" y="4493"/>
                    <a:pt x="27618" y="4482"/>
                    <a:pt x="27574" y="4482"/>
                  </a:cubicBezTo>
                  <a:cubicBezTo>
                    <a:pt x="27543" y="4482"/>
                    <a:pt x="27510" y="4488"/>
                    <a:pt x="27482" y="4497"/>
                  </a:cubicBezTo>
                  <a:cubicBezTo>
                    <a:pt x="27417" y="4513"/>
                    <a:pt x="27364" y="4529"/>
                    <a:pt x="27306" y="4529"/>
                  </a:cubicBezTo>
                  <a:cubicBezTo>
                    <a:pt x="27282" y="4529"/>
                    <a:pt x="27258" y="4527"/>
                    <a:pt x="27231" y="4520"/>
                  </a:cubicBezTo>
                  <a:cubicBezTo>
                    <a:pt x="27140" y="4497"/>
                    <a:pt x="27094" y="4429"/>
                    <a:pt x="27071" y="4337"/>
                  </a:cubicBezTo>
                  <a:cubicBezTo>
                    <a:pt x="27048" y="4246"/>
                    <a:pt x="27117" y="4246"/>
                    <a:pt x="27162" y="4200"/>
                  </a:cubicBezTo>
                  <a:cubicBezTo>
                    <a:pt x="27231" y="4109"/>
                    <a:pt x="27185" y="4040"/>
                    <a:pt x="27140" y="3972"/>
                  </a:cubicBezTo>
                  <a:cubicBezTo>
                    <a:pt x="27094" y="3926"/>
                    <a:pt x="27048" y="3858"/>
                    <a:pt x="27094" y="3789"/>
                  </a:cubicBezTo>
                  <a:cubicBezTo>
                    <a:pt x="27127" y="3740"/>
                    <a:pt x="27183" y="3703"/>
                    <a:pt x="27247" y="3703"/>
                  </a:cubicBezTo>
                  <a:cubicBezTo>
                    <a:pt x="27271" y="3703"/>
                    <a:pt x="27297" y="3708"/>
                    <a:pt x="27322" y="3721"/>
                  </a:cubicBezTo>
                  <a:cubicBezTo>
                    <a:pt x="27505" y="3812"/>
                    <a:pt x="27573" y="4018"/>
                    <a:pt x="27642" y="4223"/>
                  </a:cubicBezTo>
                  <a:cubicBezTo>
                    <a:pt x="27650" y="4258"/>
                    <a:pt x="27672" y="4269"/>
                    <a:pt x="27699" y="4269"/>
                  </a:cubicBezTo>
                  <a:cubicBezTo>
                    <a:pt x="27744" y="4269"/>
                    <a:pt x="27805" y="4237"/>
                    <a:pt x="27847" y="4223"/>
                  </a:cubicBezTo>
                  <a:cubicBezTo>
                    <a:pt x="27961" y="4200"/>
                    <a:pt x="28075" y="4177"/>
                    <a:pt x="28190" y="4132"/>
                  </a:cubicBezTo>
                  <a:cubicBezTo>
                    <a:pt x="28441" y="4086"/>
                    <a:pt x="28692" y="3995"/>
                    <a:pt x="28897" y="3858"/>
                  </a:cubicBezTo>
                  <a:cubicBezTo>
                    <a:pt x="29057" y="3789"/>
                    <a:pt x="29217" y="3698"/>
                    <a:pt x="29354" y="3607"/>
                  </a:cubicBezTo>
                  <a:cubicBezTo>
                    <a:pt x="29445" y="3561"/>
                    <a:pt x="29513" y="3493"/>
                    <a:pt x="29559" y="3401"/>
                  </a:cubicBezTo>
                  <a:cubicBezTo>
                    <a:pt x="29559" y="3356"/>
                    <a:pt x="29605" y="3333"/>
                    <a:pt x="29582" y="3287"/>
                  </a:cubicBezTo>
                  <a:cubicBezTo>
                    <a:pt x="29536" y="3196"/>
                    <a:pt x="29468" y="3150"/>
                    <a:pt x="29399" y="3082"/>
                  </a:cubicBezTo>
                  <a:cubicBezTo>
                    <a:pt x="29331" y="2991"/>
                    <a:pt x="29285" y="2899"/>
                    <a:pt x="29240" y="2808"/>
                  </a:cubicBezTo>
                  <a:cubicBezTo>
                    <a:pt x="29194" y="2717"/>
                    <a:pt x="29125" y="2648"/>
                    <a:pt x="29080" y="2557"/>
                  </a:cubicBezTo>
                  <a:cubicBezTo>
                    <a:pt x="29034" y="2511"/>
                    <a:pt x="28966" y="2443"/>
                    <a:pt x="28897" y="2420"/>
                  </a:cubicBezTo>
                  <a:cubicBezTo>
                    <a:pt x="28874" y="2418"/>
                    <a:pt x="28852" y="2417"/>
                    <a:pt x="28830" y="2417"/>
                  </a:cubicBezTo>
                  <a:cubicBezTo>
                    <a:pt x="28609" y="2417"/>
                    <a:pt x="28420" y="2511"/>
                    <a:pt x="28212" y="2511"/>
                  </a:cubicBezTo>
                  <a:cubicBezTo>
                    <a:pt x="28098" y="2511"/>
                    <a:pt x="28030" y="2511"/>
                    <a:pt x="27939" y="2443"/>
                  </a:cubicBezTo>
                  <a:cubicBezTo>
                    <a:pt x="27870" y="2374"/>
                    <a:pt x="27802" y="2283"/>
                    <a:pt x="27710" y="2214"/>
                  </a:cubicBezTo>
                  <a:cubicBezTo>
                    <a:pt x="27665" y="2169"/>
                    <a:pt x="27596" y="2100"/>
                    <a:pt x="27528" y="2078"/>
                  </a:cubicBezTo>
                  <a:cubicBezTo>
                    <a:pt x="27436" y="2078"/>
                    <a:pt x="27365" y="2067"/>
                    <a:pt x="27294" y="2067"/>
                  </a:cubicBezTo>
                  <a:cubicBezTo>
                    <a:pt x="27259" y="2067"/>
                    <a:pt x="27223" y="2070"/>
                    <a:pt x="27185" y="2078"/>
                  </a:cubicBezTo>
                  <a:cubicBezTo>
                    <a:pt x="26980" y="2078"/>
                    <a:pt x="26774" y="2078"/>
                    <a:pt x="26569" y="2032"/>
                  </a:cubicBezTo>
                  <a:cubicBezTo>
                    <a:pt x="26501" y="2009"/>
                    <a:pt x="26409" y="1986"/>
                    <a:pt x="26318" y="1986"/>
                  </a:cubicBezTo>
                  <a:cubicBezTo>
                    <a:pt x="26227" y="1963"/>
                    <a:pt x="26135" y="1941"/>
                    <a:pt x="26044" y="1918"/>
                  </a:cubicBezTo>
                  <a:cubicBezTo>
                    <a:pt x="25953" y="1895"/>
                    <a:pt x="25884" y="1826"/>
                    <a:pt x="25816" y="1781"/>
                  </a:cubicBezTo>
                  <a:cubicBezTo>
                    <a:pt x="25724" y="1712"/>
                    <a:pt x="25633" y="1667"/>
                    <a:pt x="25519" y="1667"/>
                  </a:cubicBezTo>
                  <a:cubicBezTo>
                    <a:pt x="25428" y="1689"/>
                    <a:pt x="25359" y="1826"/>
                    <a:pt x="25336" y="1895"/>
                  </a:cubicBezTo>
                  <a:cubicBezTo>
                    <a:pt x="25268" y="2032"/>
                    <a:pt x="25199" y="2146"/>
                    <a:pt x="25108" y="2260"/>
                  </a:cubicBezTo>
                  <a:cubicBezTo>
                    <a:pt x="25040" y="2351"/>
                    <a:pt x="24948" y="2397"/>
                    <a:pt x="24903" y="2511"/>
                  </a:cubicBezTo>
                  <a:cubicBezTo>
                    <a:pt x="24811" y="2648"/>
                    <a:pt x="24834" y="2831"/>
                    <a:pt x="24834" y="2991"/>
                  </a:cubicBezTo>
                  <a:cubicBezTo>
                    <a:pt x="24834" y="3127"/>
                    <a:pt x="24834" y="3242"/>
                    <a:pt x="24811" y="3356"/>
                  </a:cubicBezTo>
                  <a:cubicBezTo>
                    <a:pt x="24789" y="3493"/>
                    <a:pt x="24743" y="3630"/>
                    <a:pt x="24674" y="3767"/>
                  </a:cubicBezTo>
                  <a:cubicBezTo>
                    <a:pt x="24652" y="3812"/>
                    <a:pt x="24629" y="3881"/>
                    <a:pt x="24583" y="3904"/>
                  </a:cubicBezTo>
                  <a:cubicBezTo>
                    <a:pt x="24560" y="3926"/>
                    <a:pt x="24532" y="3932"/>
                    <a:pt x="24500" y="3932"/>
                  </a:cubicBezTo>
                  <a:cubicBezTo>
                    <a:pt x="24469" y="3932"/>
                    <a:pt x="24435" y="3926"/>
                    <a:pt x="24401" y="3926"/>
                  </a:cubicBezTo>
                  <a:cubicBezTo>
                    <a:pt x="24355" y="3812"/>
                    <a:pt x="24469" y="3789"/>
                    <a:pt x="24538" y="3721"/>
                  </a:cubicBezTo>
                  <a:cubicBezTo>
                    <a:pt x="24606" y="3652"/>
                    <a:pt x="24652" y="3516"/>
                    <a:pt x="24652" y="3424"/>
                  </a:cubicBezTo>
                  <a:cubicBezTo>
                    <a:pt x="24652" y="3333"/>
                    <a:pt x="24697" y="3196"/>
                    <a:pt x="24606" y="3127"/>
                  </a:cubicBezTo>
                  <a:cubicBezTo>
                    <a:pt x="24587" y="3113"/>
                    <a:pt x="24564" y="3107"/>
                    <a:pt x="24540" y="3107"/>
                  </a:cubicBezTo>
                  <a:cubicBezTo>
                    <a:pt x="24451" y="3107"/>
                    <a:pt x="24340" y="3193"/>
                    <a:pt x="24286" y="3264"/>
                  </a:cubicBezTo>
                  <a:cubicBezTo>
                    <a:pt x="24241" y="3310"/>
                    <a:pt x="24218" y="3379"/>
                    <a:pt x="24172" y="3447"/>
                  </a:cubicBezTo>
                  <a:cubicBezTo>
                    <a:pt x="24150" y="3493"/>
                    <a:pt x="24104" y="3538"/>
                    <a:pt x="24081" y="3584"/>
                  </a:cubicBezTo>
                  <a:cubicBezTo>
                    <a:pt x="24013" y="3721"/>
                    <a:pt x="23876" y="3835"/>
                    <a:pt x="23739" y="3904"/>
                  </a:cubicBezTo>
                  <a:cubicBezTo>
                    <a:pt x="23647" y="3949"/>
                    <a:pt x="23579" y="3949"/>
                    <a:pt x="23488" y="3949"/>
                  </a:cubicBezTo>
                  <a:cubicBezTo>
                    <a:pt x="23431" y="3949"/>
                    <a:pt x="23379" y="3955"/>
                    <a:pt x="23328" y="3955"/>
                  </a:cubicBezTo>
                  <a:cubicBezTo>
                    <a:pt x="23276" y="3955"/>
                    <a:pt x="23225" y="3949"/>
                    <a:pt x="23168" y="3926"/>
                  </a:cubicBezTo>
                  <a:cubicBezTo>
                    <a:pt x="23031" y="3858"/>
                    <a:pt x="22985" y="3721"/>
                    <a:pt x="23008" y="3561"/>
                  </a:cubicBezTo>
                  <a:cubicBezTo>
                    <a:pt x="23008" y="3447"/>
                    <a:pt x="23100" y="3333"/>
                    <a:pt x="23031" y="3219"/>
                  </a:cubicBezTo>
                  <a:cubicBezTo>
                    <a:pt x="23008" y="3127"/>
                    <a:pt x="22940" y="3013"/>
                    <a:pt x="22963" y="2922"/>
                  </a:cubicBezTo>
                  <a:cubicBezTo>
                    <a:pt x="22985" y="2876"/>
                    <a:pt x="23054" y="2831"/>
                    <a:pt x="23100" y="2831"/>
                  </a:cubicBezTo>
                  <a:cubicBezTo>
                    <a:pt x="23168" y="2785"/>
                    <a:pt x="23214" y="2739"/>
                    <a:pt x="23259" y="2671"/>
                  </a:cubicBezTo>
                  <a:cubicBezTo>
                    <a:pt x="23305" y="2603"/>
                    <a:pt x="23305" y="2557"/>
                    <a:pt x="23373" y="2557"/>
                  </a:cubicBezTo>
                  <a:cubicBezTo>
                    <a:pt x="23442" y="2534"/>
                    <a:pt x="23533" y="2534"/>
                    <a:pt x="23602" y="2534"/>
                  </a:cubicBezTo>
                  <a:cubicBezTo>
                    <a:pt x="23670" y="2534"/>
                    <a:pt x="23761" y="2534"/>
                    <a:pt x="23830" y="2488"/>
                  </a:cubicBezTo>
                  <a:cubicBezTo>
                    <a:pt x="23898" y="2443"/>
                    <a:pt x="23944" y="2420"/>
                    <a:pt x="24035" y="2420"/>
                  </a:cubicBezTo>
                  <a:cubicBezTo>
                    <a:pt x="24195" y="2420"/>
                    <a:pt x="24355" y="2511"/>
                    <a:pt x="24515" y="2511"/>
                  </a:cubicBezTo>
                  <a:cubicBezTo>
                    <a:pt x="24606" y="2511"/>
                    <a:pt x="24629" y="2488"/>
                    <a:pt x="24697" y="2466"/>
                  </a:cubicBezTo>
                  <a:cubicBezTo>
                    <a:pt x="24766" y="2397"/>
                    <a:pt x="24857" y="2397"/>
                    <a:pt x="24903" y="2306"/>
                  </a:cubicBezTo>
                  <a:cubicBezTo>
                    <a:pt x="24926" y="2237"/>
                    <a:pt x="24903" y="2169"/>
                    <a:pt x="24948" y="2100"/>
                  </a:cubicBezTo>
                  <a:cubicBezTo>
                    <a:pt x="24971" y="2032"/>
                    <a:pt x="25040" y="1963"/>
                    <a:pt x="25085" y="1872"/>
                  </a:cubicBezTo>
                  <a:cubicBezTo>
                    <a:pt x="25177" y="1735"/>
                    <a:pt x="25177" y="1484"/>
                    <a:pt x="24948" y="1461"/>
                  </a:cubicBezTo>
                  <a:cubicBezTo>
                    <a:pt x="24926" y="1456"/>
                    <a:pt x="24903" y="1454"/>
                    <a:pt x="24880" y="1454"/>
                  </a:cubicBezTo>
                  <a:cubicBezTo>
                    <a:pt x="24858" y="1454"/>
                    <a:pt x="24836" y="1456"/>
                    <a:pt x="24814" y="1456"/>
                  </a:cubicBezTo>
                  <a:cubicBezTo>
                    <a:pt x="24772" y="1456"/>
                    <a:pt x="24732" y="1450"/>
                    <a:pt x="24697" y="1416"/>
                  </a:cubicBezTo>
                  <a:cubicBezTo>
                    <a:pt x="24606" y="1370"/>
                    <a:pt x="24652" y="1233"/>
                    <a:pt x="24674" y="1142"/>
                  </a:cubicBezTo>
                  <a:cubicBezTo>
                    <a:pt x="24789" y="868"/>
                    <a:pt x="24401" y="776"/>
                    <a:pt x="24218" y="776"/>
                  </a:cubicBezTo>
                  <a:cubicBezTo>
                    <a:pt x="24150" y="776"/>
                    <a:pt x="24104" y="799"/>
                    <a:pt x="24058" y="822"/>
                  </a:cubicBezTo>
                  <a:lnTo>
                    <a:pt x="23351" y="822"/>
                  </a:lnTo>
                  <a:cubicBezTo>
                    <a:pt x="23236" y="776"/>
                    <a:pt x="23122" y="685"/>
                    <a:pt x="23008" y="640"/>
                  </a:cubicBezTo>
                  <a:cubicBezTo>
                    <a:pt x="22940" y="594"/>
                    <a:pt x="22871" y="548"/>
                    <a:pt x="22803" y="503"/>
                  </a:cubicBezTo>
                  <a:cubicBezTo>
                    <a:pt x="22734" y="457"/>
                    <a:pt x="22666" y="411"/>
                    <a:pt x="22620" y="366"/>
                  </a:cubicBezTo>
                  <a:cubicBezTo>
                    <a:pt x="22552" y="320"/>
                    <a:pt x="22483" y="252"/>
                    <a:pt x="22415" y="206"/>
                  </a:cubicBezTo>
                  <a:cubicBezTo>
                    <a:pt x="22323" y="115"/>
                    <a:pt x="22141" y="69"/>
                    <a:pt x="22004" y="23"/>
                  </a:cubicBezTo>
                  <a:cubicBezTo>
                    <a:pt x="21935" y="0"/>
                    <a:pt x="21844" y="0"/>
                    <a:pt x="217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4410000" y="2355000"/>
              <a:ext cx="1048275" cy="924950"/>
            </a:xfrm>
            <a:custGeom>
              <a:rect b="b" l="l" r="r" t="t"/>
              <a:pathLst>
                <a:path extrusionOk="0" h="36998" w="41931">
                  <a:moveTo>
                    <a:pt x="14056" y="0"/>
                  </a:moveTo>
                  <a:cubicBezTo>
                    <a:pt x="13944" y="0"/>
                    <a:pt x="13813" y="12"/>
                    <a:pt x="13764" y="94"/>
                  </a:cubicBezTo>
                  <a:cubicBezTo>
                    <a:pt x="13764" y="116"/>
                    <a:pt x="13764" y="116"/>
                    <a:pt x="13764" y="116"/>
                  </a:cubicBezTo>
                  <a:cubicBezTo>
                    <a:pt x="13696" y="253"/>
                    <a:pt x="13833" y="368"/>
                    <a:pt x="13901" y="482"/>
                  </a:cubicBezTo>
                  <a:cubicBezTo>
                    <a:pt x="14016" y="641"/>
                    <a:pt x="14130" y="733"/>
                    <a:pt x="14107" y="938"/>
                  </a:cubicBezTo>
                  <a:cubicBezTo>
                    <a:pt x="14061" y="1303"/>
                    <a:pt x="13764" y="1532"/>
                    <a:pt x="13422" y="1646"/>
                  </a:cubicBezTo>
                  <a:cubicBezTo>
                    <a:pt x="13148" y="1737"/>
                    <a:pt x="12874" y="1806"/>
                    <a:pt x="12715" y="2057"/>
                  </a:cubicBezTo>
                  <a:cubicBezTo>
                    <a:pt x="12623" y="2194"/>
                    <a:pt x="12555" y="2353"/>
                    <a:pt x="12441" y="2467"/>
                  </a:cubicBezTo>
                  <a:cubicBezTo>
                    <a:pt x="12349" y="2559"/>
                    <a:pt x="12235" y="2604"/>
                    <a:pt x="12167" y="2673"/>
                  </a:cubicBezTo>
                  <a:cubicBezTo>
                    <a:pt x="12030" y="2787"/>
                    <a:pt x="11916" y="2901"/>
                    <a:pt x="11779" y="2992"/>
                  </a:cubicBezTo>
                  <a:cubicBezTo>
                    <a:pt x="11665" y="3084"/>
                    <a:pt x="11573" y="3129"/>
                    <a:pt x="11436" y="3129"/>
                  </a:cubicBezTo>
                  <a:cubicBezTo>
                    <a:pt x="11407" y="3110"/>
                    <a:pt x="11366" y="3103"/>
                    <a:pt x="11323" y="3103"/>
                  </a:cubicBezTo>
                  <a:cubicBezTo>
                    <a:pt x="11264" y="3103"/>
                    <a:pt x="11202" y="3116"/>
                    <a:pt x="11162" y="3129"/>
                  </a:cubicBezTo>
                  <a:cubicBezTo>
                    <a:pt x="10957" y="3198"/>
                    <a:pt x="10774" y="3312"/>
                    <a:pt x="10569" y="3358"/>
                  </a:cubicBezTo>
                  <a:cubicBezTo>
                    <a:pt x="10518" y="3370"/>
                    <a:pt x="10466" y="3374"/>
                    <a:pt x="10413" y="3374"/>
                  </a:cubicBezTo>
                  <a:cubicBezTo>
                    <a:pt x="10326" y="3374"/>
                    <a:pt x="10236" y="3364"/>
                    <a:pt x="10145" y="3364"/>
                  </a:cubicBezTo>
                  <a:cubicBezTo>
                    <a:pt x="10089" y="3364"/>
                    <a:pt x="10032" y="3368"/>
                    <a:pt x="9975" y="3381"/>
                  </a:cubicBezTo>
                  <a:cubicBezTo>
                    <a:pt x="9770" y="3403"/>
                    <a:pt x="9747" y="3609"/>
                    <a:pt x="9702" y="3791"/>
                  </a:cubicBezTo>
                  <a:cubicBezTo>
                    <a:pt x="9656" y="3974"/>
                    <a:pt x="9633" y="4157"/>
                    <a:pt x="9679" y="4339"/>
                  </a:cubicBezTo>
                  <a:cubicBezTo>
                    <a:pt x="9724" y="4522"/>
                    <a:pt x="9747" y="4704"/>
                    <a:pt x="9884" y="4864"/>
                  </a:cubicBezTo>
                  <a:cubicBezTo>
                    <a:pt x="10021" y="4978"/>
                    <a:pt x="10158" y="5115"/>
                    <a:pt x="10295" y="5207"/>
                  </a:cubicBezTo>
                  <a:cubicBezTo>
                    <a:pt x="10478" y="5343"/>
                    <a:pt x="10660" y="5480"/>
                    <a:pt x="10843" y="5617"/>
                  </a:cubicBezTo>
                  <a:cubicBezTo>
                    <a:pt x="11025" y="5754"/>
                    <a:pt x="11231" y="5868"/>
                    <a:pt x="11368" y="6051"/>
                  </a:cubicBezTo>
                  <a:cubicBezTo>
                    <a:pt x="11505" y="6188"/>
                    <a:pt x="11596" y="6371"/>
                    <a:pt x="11733" y="6508"/>
                  </a:cubicBezTo>
                  <a:cubicBezTo>
                    <a:pt x="11801" y="6553"/>
                    <a:pt x="11870" y="6599"/>
                    <a:pt x="11916" y="6645"/>
                  </a:cubicBezTo>
                  <a:cubicBezTo>
                    <a:pt x="11984" y="6736"/>
                    <a:pt x="12007" y="6850"/>
                    <a:pt x="12075" y="6918"/>
                  </a:cubicBezTo>
                  <a:cubicBezTo>
                    <a:pt x="12075" y="7010"/>
                    <a:pt x="12098" y="7124"/>
                    <a:pt x="12053" y="7192"/>
                  </a:cubicBezTo>
                  <a:cubicBezTo>
                    <a:pt x="11984" y="7306"/>
                    <a:pt x="11756" y="7375"/>
                    <a:pt x="11642" y="7421"/>
                  </a:cubicBezTo>
                  <a:cubicBezTo>
                    <a:pt x="11573" y="7443"/>
                    <a:pt x="11436" y="7489"/>
                    <a:pt x="11391" y="7580"/>
                  </a:cubicBezTo>
                  <a:cubicBezTo>
                    <a:pt x="11368" y="7626"/>
                    <a:pt x="11391" y="7740"/>
                    <a:pt x="11391" y="7786"/>
                  </a:cubicBezTo>
                  <a:cubicBezTo>
                    <a:pt x="11413" y="7923"/>
                    <a:pt x="11482" y="8083"/>
                    <a:pt x="11436" y="8219"/>
                  </a:cubicBezTo>
                  <a:cubicBezTo>
                    <a:pt x="11403" y="8351"/>
                    <a:pt x="11335" y="8399"/>
                    <a:pt x="11240" y="8399"/>
                  </a:cubicBezTo>
                  <a:cubicBezTo>
                    <a:pt x="11203" y="8399"/>
                    <a:pt x="11162" y="8392"/>
                    <a:pt x="11117" y="8379"/>
                  </a:cubicBezTo>
                  <a:cubicBezTo>
                    <a:pt x="11022" y="8363"/>
                    <a:pt x="10928" y="8337"/>
                    <a:pt x="10826" y="8337"/>
                  </a:cubicBezTo>
                  <a:cubicBezTo>
                    <a:pt x="10780" y="8337"/>
                    <a:pt x="10733" y="8342"/>
                    <a:pt x="10683" y="8356"/>
                  </a:cubicBezTo>
                  <a:cubicBezTo>
                    <a:pt x="10523" y="8425"/>
                    <a:pt x="10409" y="8539"/>
                    <a:pt x="10227" y="8539"/>
                  </a:cubicBezTo>
                  <a:cubicBezTo>
                    <a:pt x="10189" y="8547"/>
                    <a:pt x="10148" y="8549"/>
                    <a:pt x="10107" y="8549"/>
                  </a:cubicBezTo>
                  <a:cubicBezTo>
                    <a:pt x="10024" y="8549"/>
                    <a:pt x="9937" y="8539"/>
                    <a:pt x="9861" y="8539"/>
                  </a:cubicBezTo>
                  <a:cubicBezTo>
                    <a:pt x="9679" y="8539"/>
                    <a:pt x="9679" y="8539"/>
                    <a:pt x="9633" y="8379"/>
                  </a:cubicBezTo>
                  <a:cubicBezTo>
                    <a:pt x="9542" y="8060"/>
                    <a:pt x="9199" y="7968"/>
                    <a:pt x="9062" y="7672"/>
                  </a:cubicBezTo>
                  <a:cubicBezTo>
                    <a:pt x="8994" y="7535"/>
                    <a:pt x="8994" y="7306"/>
                    <a:pt x="8903" y="7169"/>
                  </a:cubicBezTo>
                  <a:cubicBezTo>
                    <a:pt x="8861" y="7100"/>
                    <a:pt x="8750" y="7072"/>
                    <a:pt x="8645" y="7072"/>
                  </a:cubicBezTo>
                  <a:cubicBezTo>
                    <a:pt x="8578" y="7072"/>
                    <a:pt x="8513" y="7083"/>
                    <a:pt x="8469" y="7101"/>
                  </a:cubicBezTo>
                  <a:cubicBezTo>
                    <a:pt x="8401" y="7147"/>
                    <a:pt x="8378" y="7192"/>
                    <a:pt x="8355" y="7261"/>
                  </a:cubicBezTo>
                  <a:cubicBezTo>
                    <a:pt x="8264" y="7398"/>
                    <a:pt x="8241" y="7512"/>
                    <a:pt x="8081" y="7603"/>
                  </a:cubicBezTo>
                  <a:cubicBezTo>
                    <a:pt x="7921" y="7649"/>
                    <a:pt x="7739" y="7763"/>
                    <a:pt x="7716" y="7946"/>
                  </a:cubicBezTo>
                  <a:cubicBezTo>
                    <a:pt x="7624" y="8379"/>
                    <a:pt x="7853" y="8744"/>
                    <a:pt x="8012" y="9110"/>
                  </a:cubicBezTo>
                  <a:cubicBezTo>
                    <a:pt x="8058" y="9201"/>
                    <a:pt x="8127" y="9361"/>
                    <a:pt x="8058" y="9452"/>
                  </a:cubicBezTo>
                  <a:cubicBezTo>
                    <a:pt x="8012" y="9566"/>
                    <a:pt x="7761" y="9612"/>
                    <a:pt x="7670" y="9657"/>
                  </a:cubicBezTo>
                  <a:cubicBezTo>
                    <a:pt x="7419" y="9749"/>
                    <a:pt x="7396" y="10114"/>
                    <a:pt x="7145" y="10228"/>
                  </a:cubicBezTo>
                  <a:cubicBezTo>
                    <a:pt x="6460" y="10525"/>
                    <a:pt x="7716" y="11118"/>
                    <a:pt x="6985" y="11255"/>
                  </a:cubicBezTo>
                  <a:cubicBezTo>
                    <a:pt x="6935" y="11264"/>
                    <a:pt x="6882" y="11267"/>
                    <a:pt x="6827" y="11267"/>
                  </a:cubicBezTo>
                  <a:cubicBezTo>
                    <a:pt x="6581" y="11267"/>
                    <a:pt x="6300" y="11193"/>
                    <a:pt x="6095" y="11118"/>
                  </a:cubicBezTo>
                  <a:cubicBezTo>
                    <a:pt x="5867" y="11027"/>
                    <a:pt x="5593" y="10799"/>
                    <a:pt x="5342" y="10799"/>
                  </a:cubicBezTo>
                  <a:cubicBezTo>
                    <a:pt x="5342" y="11232"/>
                    <a:pt x="5182" y="11461"/>
                    <a:pt x="5000" y="11849"/>
                  </a:cubicBezTo>
                  <a:cubicBezTo>
                    <a:pt x="4954" y="11963"/>
                    <a:pt x="4840" y="12168"/>
                    <a:pt x="4817" y="12282"/>
                  </a:cubicBezTo>
                  <a:cubicBezTo>
                    <a:pt x="4794" y="12396"/>
                    <a:pt x="4863" y="12533"/>
                    <a:pt x="4817" y="12648"/>
                  </a:cubicBezTo>
                  <a:cubicBezTo>
                    <a:pt x="4778" y="12764"/>
                    <a:pt x="4729" y="12807"/>
                    <a:pt x="4673" y="12807"/>
                  </a:cubicBezTo>
                  <a:cubicBezTo>
                    <a:pt x="4566" y="12807"/>
                    <a:pt x="4435" y="12647"/>
                    <a:pt x="4315" y="12556"/>
                  </a:cubicBezTo>
                  <a:cubicBezTo>
                    <a:pt x="4173" y="12468"/>
                    <a:pt x="3977" y="12434"/>
                    <a:pt x="3789" y="12434"/>
                  </a:cubicBezTo>
                  <a:cubicBezTo>
                    <a:pt x="3735" y="12434"/>
                    <a:pt x="3681" y="12437"/>
                    <a:pt x="3630" y="12442"/>
                  </a:cubicBezTo>
                  <a:cubicBezTo>
                    <a:pt x="3174" y="12511"/>
                    <a:pt x="2649" y="12762"/>
                    <a:pt x="2466" y="13218"/>
                  </a:cubicBezTo>
                  <a:cubicBezTo>
                    <a:pt x="2329" y="13561"/>
                    <a:pt x="2397" y="13561"/>
                    <a:pt x="2009" y="13652"/>
                  </a:cubicBezTo>
                  <a:cubicBezTo>
                    <a:pt x="1713" y="13720"/>
                    <a:pt x="1599" y="13857"/>
                    <a:pt x="1370" y="14063"/>
                  </a:cubicBezTo>
                  <a:cubicBezTo>
                    <a:pt x="1048" y="14364"/>
                    <a:pt x="563" y="14706"/>
                    <a:pt x="87" y="14706"/>
                  </a:cubicBezTo>
                  <a:cubicBezTo>
                    <a:pt x="59" y="14706"/>
                    <a:pt x="30" y="14704"/>
                    <a:pt x="1" y="14702"/>
                  </a:cubicBezTo>
                  <a:lnTo>
                    <a:pt x="1" y="14702"/>
                  </a:lnTo>
                  <a:cubicBezTo>
                    <a:pt x="24" y="14725"/>
                    <a:pt x="24" y="14747"/>
                    <a:pt x="24" y="14770"/>
                  </a:cubicBezTo>
                  <a:cubicBezTo>
                    <a:pt x="161" y="15204"/>
                    <a:pt x="594" y="15592"/>
                    <a:pt x="800" y="15980"/>
                  </a:cubicBezTo>
                  <a:cubicBezTo>
                    <a:pt x="1005" y="16345"/>
                    <a:pt x="1028" y="16688"/>
                    <a:pt x="1142" y="17098"/>
                  </a:cubicBezTo>
                  <a:cubicBezTo>
                    <a:pt x="1256" y="17441"/>
                    <a:pt x="1576" y="17760"/>
                    <a:pt x="1736" y="18080"/>
                  </a:cubicBezTo>
                  <a:cubicBezTo>
                    <a:pt x="2078" y="18856"/>
                    <a:pt x="2512" y="19632"/>
                    <a:pt x="2489" y="20477"/>
                  </a:cubicBezTo>
                  <a:cubicBezTo>
                    <a:pt x="2694" y="20705"/>
                    <a:pt x="2466" y="20979"/>
                    <a:pt x="2786" y="21230"/>
                  </a:cubicBezTo>
                  <a:cubicBezTo>
                    <a:pt x="2968" y="21367"/>
                    <a:pt x="3242" y="21412"/>
                    <a:pt x="3402" y="21572"/>
                  </a:cubicBezTo>
                  <a:cubicBezTo>
                    <a:pt x="3584" y="21732"/>
                    <a:pt x="3881" y="22097"/>
                    <a:pt x="3607" y="22303"/>
                  </a:cubicBezTo>
                  <a:cubicBezTo>
                    <a:pt x="3546" y="22345"/>
                    <a:pt x="3487" y="22361"/>
                    <a:pt x="3428" y="22361"/>
                  </a:cubicBezTo>
                  <a:cubicBezTo>
                    <a:pt x="3228" y="22361"/>
                    <a:pt x="3037" y="22175"/>
                    <a:pt x="2847" y="22175"/>
                  </a:cubicBezTo>
                  <a:cubicBezTo>
                    <a:pt x="2819" y="22175"/>
                    <a:pt x="2791" y="22179"/>
                    <a:pt x="2763" y="22189"/>
                  </a:cubicBezTo>
                  <a:cubicBezTo>
                    <a:pt x="2808" y="22554"/>
                    <a:pt x="2831" y="22828"/>
                    <a:pt x="2786" y="23170"/>
                  </a:cubicBezTo>
                  <a:cubicBezTo>
                    <a:pt x="2717" y="23832"/>
                    <a:pt x="3219" y="24517"/>
                    <a:pt x="3470" y="25133"/>
                  </a:cubicBezTo>
                  <a:cubicBezTo>
                    <a:pt x="3630" y="25475"/>
                    <a:pt x="4132" y="26685"/>
                    <a:pt x="3676" y="26982"/>
                  </a:cubicBezTo>
                  <a:cubicBezTo>
                    <a:pt x="3676" y="27301"/>
                    <a:pt x="3653" y="27895"/>
                    <a:pt x="3904" y="28146"/>
                  </a:cubicBezTo>
                  <a:cubicBezTo>
                    <a:pt x="4018" y="28100"/>
                    <a:pt x="4064" y="27940"/>
                    <a:pt x="4041" y="27826"/>
                  </a:cubicBezTo>
                  <a:lnTo>
                    <a:pt x="4041" y="27826"/>
                  </a:lnTo>
                  <a:cubicBezTo>
                    <a:pt x="4292" y="27872"/>
                    <a:pt x="4360" y="28100"/>
                    <a:pt x="4520" y="28260"/>
                  </a:cubicBezTo>
                  <a:cubicBezTo>
                    <a:pt x="4680" y="28420"/>
                    <a:pt x="4794" y="28397"/>
                    <a:pt x="5022" y="28443"/>
                  </a:cubicBezTo>
                  <a:cubicBezTo>
                    <a:pt x="5228" y="28488"/>
                    <a:pt x="5251" y="28580"/>
                    <a:pt x="5388" y="28694"/>
                  </a:cubicBezTo>
                  <a:cubicBezTo>
                    <a:pt x="5525" y="28831"/>
                    <a:pt x="5730" y="28899"/>
                    <a:pt x="5821" y="29059"/>
                  </a:cubicBezTo>
                  <a:cubicBezTo>
                    <a:pt x="6004" y="29356"/>
                    <a:pt x="5821" y="29972"/>
                    <a:pt x="6232" y="30040"/>
                  </a:cubicBezTo>
                  <a:cubicBezTo>
                    <a:pt x="6327" y="30058"/>
                    <a:pt x="6421" y="30064"/>
                    <a:pt x="6515" y="30064"/>
                  </a:cubicBezTo>
                  <a:cubicBezTo>
                    <a:pt x="6670" y="30064"/>
                    <a:pt x="6825" y="30049"/>
                    <a:pt x="6980" y="30049"/>
                  </a:cubicBezTo>
                  <a:cubicBezTo>
                    <a:pt x="7096" y="30049"/>
                    <a:pt x="7212" y="30057"/>
                    <a:pt x="7328" y="30086"/>
                  </a:cubicBezTo>
                  <a:cubicBezTo>
                    <a:pt x="7761" y="30177"/>
                    <a:pt x="7739" y="30771"/>
                    <a:pt x="8149" y="30839"/>
                  </a:cubicBezTo>
                  <a:cubicBezTo>
                    <a:pt x="8286" y="30999"/>
                    <a:pt x="8469" y="31204"/>
                    <a:pt x="8674" y="31296"/>
                  </a:cubicBezTo>
                  <a:cubicBezTo>
                    <a:pt x="8834" y="31387"/>
                    <a:pt x="9040" y="31341"/>
                    <a:pt x="9199" y="31410"/>
                  </a:cubicBezTo>
                  <a:cubicBezTo>
                    <a:pt x="9473" y="31524"/>
                    <a:pt x="9542" y="31752"/>
                    <a:pt x="9565" y="32026"/>
                  </a:cubicBezTo>
                  <a:cubicBezTo>
                    <a:pt x="9587" y="32391"/>
                    <a:pt x="9724" y="32391"/>
                    <a:pt x="9930" y="32665"/>
                  </a:cubicBezTo>
                  <a:cubicBezTo>
                    <a:pt x="10072" y="32808"/>
                    <a:pt x="10142" y="33330"/>
                    <a:pt x="10381" y="33330"/>
                  </a:cubicBezTo>
                  <a:cubicBezTo>
                    <a:pt x="10411" y="33330"/>
                    <a:pt x="10443" y="33322"/>
                    <a:pt x="10478" y="33304"/>
                  </a:cubicBezTo>
                  <a:cubicBezTo>
                    <a:pt x="10637" y="33213"/>
                    <a:pt x="10523" y="33099"/>
                    <a:pt x="10706" y="33031"/>
                  </a:cubicBezTo>
                  <a:cubicBezTo>
                    <a:pt x="10728" y="33024"/>
                    <a:pt x="10749" y="33021"/>
                    <a:pt x="10769" y="33021"/>
                  </a:cubicBezTo>
                  <a:cubicBezTo>
                    <a:pt x="10897" y="33021"/>
                    <a:pt x="10995" y="33134"/>
                    <a:pt x="11094" y="33213"/>
                  </a:cubicBezTo>
                  <a:cubicBezTo>
                    <a:pt x="11231" y="33327"/>
                    <a:pt x="11322" y="33464"/>
                    <a:pt x="11482" y="33555"/>
                  </a:cubicBezTo>
                  <a:cubicBezTo>
                    <a:pt x="11619" y="33647"/>
                    <a:pt x="11779" y="33670"/>
                    <a:pt x="11916" y="33807"/>
                  </a:cubicBezTo>
                  <a:cubicBezTo>
                    <a:pt x="12144" y="33989"/>
                    <a:pt x="12098" y="34263"/>
                    <a:pt x="12235" y="34469"/>
                  </a:cubicBezTo>
                  <a:cubicBezTo>
                    <a:pt x="12326" y="34628"/>
                    <a:pt x="12532" y="35039"/>
                    <a:pt x="12646" y="35108"/>
                  </a:cubicBezTo>
                  <a:cubicBezTo>
                    <a:pt x="12897" y="35267"/>
                    <a:pt x="13308" y="35176"/>
                    <a:pt x="13582" y="35382"/>
                  </a:cubicBezTo>
                  <a:cubicBezTo>
                    <a:pt x="13787" y="35518"/>
                    <a:pt x="14061" y="35838"/>
                    <a:pt x="14198" y="36043"/>
                  </a:cubicBezTo>
                  <a:cubicBezTo>
                    <a:pt x="14267" y="36135"/>
                    <a:pt x="14289" y="36386"/>
                    <a:pt x="14404" y="36431"/>
                  </a:cubicBezTo>
                  <a:cubicBezTo>
                    <a:pt x="14419" y="36437"/>
                    <a:pt x="14433" y="36439"/>
                    <a:pt x="14447" y="36439"/>
                  </a:cubicBezTo>
                  <a:cubicBezTo>
                    <a:pt x="14556" y="36439"/>
                    <a:pt x="14622" y="36292"/>
                    <a:pt x="14723" y="36272"/>
                  </a:cubicBezTo>
                  <a:cubicBezTo>
                    <a:pt x="14801" y="36244"/>
                    <a:pt x="14861" y="36232"/>
                    <a:pt x="14906" y="36232"/>
                  </a:cubicBezTo>
                  <a:cubicBezTo>
                    <a:pt x="15123" y="36232"/>
                    <a:pt x="15001" y="36512"/>
                    <a:pt x="15020" y="36683"/>
                  </a:cubicBezTo>
                  <a:cubicBezTo>
                    <a:pt x="15047" y="36855"/>
                    <a:pt x="15241" y="36912"/>
                    <a:pt x="15487" y="36912"/>
                  </a:cubicBezTo>
                  <a:cubicBezTo>
                    <a:pt x="15857" y="36912"/>
                    <a:pt x="16343" y="36783"/>
                    <a:pt x="16549" y="36728"/>
                  </a:cubicBezTo>
                  <a:cubicBezTo>
                    <a:pt x="16714" y="36692"/>
                    <a:pt x="16830" y="36670"/>
                    <a:pt x="16932" y="36670"/>
                  </a:cubicBezTo>
                  <a:cubicBezTo>
                    <a:pt x="17084" y="36670"/>
                    <a:pt x="17202" y="36719"/>
                    <a:pt x="17394" y="36842"/>
                  </a:cubicBezTo>
                  <a:cubicBezTo>
                    <a:pt x="17539" y="36935"/>
                    <a:pt x="17654" y="36997"/>
                    <a:pt x="17765" y="36997"/>
                  </a:cubicBezTo>
                  <a:cubicBezTo>
                    <a:pt x="17846" y="36997"/>
                    <a:pt x="17924" y="36965"/>
                    <a:pt x="18010" y="36888"/>
                  </a:cubicBezTo>
                  <a:cubicBezTo>
                    <a:pt x="18238" y="36683"/>
                    <a:pt x="18307" y="36340"/>
                    <a:pt x="18512" y="36135"/>
                  </a:cubicBezTo>
                  <a:cubicBezTo>
                    <a:pt x="18695" y="35975"/>
                    <a:pt x="18900" y="35929"/>
                    <a:pt x="19151" y="35884"/>
                  </a:cubicBezTo>
                  <a:cubicBezTo>
                    <a:pt x="19189" y="35879"/>
                    <a:pt x="19226" y="35878"/>
                    <a:pt x="19263" y="35878"/>
                  </a:cubicBezTo>
                  <a:cubicBezTo>
                    <a:pt x="19592" y="35878"/>
                    <a:pt x="19895" y="36027"/>
                    <a:pt x="20209" y="36027"/>
                  </a:cubicBezTo>
                  <a:cubicBezTo>
                    <a:pt x="20244" y="36027"/>
                    <a:pt x="20280" y="36025"/>
                    <a:pt x="20315" y="36021"/>
                  </a:cubicBezTo>
                  <a:cubicBezTo>
                    <a:pt x="20315" y="35929"/>
                    <a:pt x="20361" y="35792"/>
                    <a:pt x="20384" y="35701"/>
                  </a:cubicBezTo>
                  <a:cubicBezTo>
                    <a:pt x="20407" y="35518"/>
                    <a:pt x="20429" y="35336"/>
                    <a:pt x="20452" y="35153"/>
                  </a:cubicBezTo>
                  <a:cubicBezTo>
                    <a:pt x="20498" y="34811"/>
                    <a:pt x="20475" y="34491"/>
                    <a:pt x="20521" y="34149"/>
                  </a:cubicBezTo>
                  <a:cubicBezTo>
                    <a:pt x="20566" y="33875"/>
                    <a:pt x="20749" y="33601"/>
                    <a:pt x="20886" y="33350"/>
                  </a:cubicBezTo>
                  <a:cubicBezTo>
                    <a:pt x="21046" y="33099"/>
                    <a:pt x="21137" y="32825"/>
                    <a:pt x="21342" y="32597"/>
                  </a:cubicBezTo>
                  <a:cubicBezTo>
                    <a:pt x="21457" y="32460"/>
                    <a:pt x="21776" y="32346"/>
                    <a:pt x="21799" y="32140"/>
                  </a:cubicBezTo>
                  <a:cubicBezTo>
                    <a:pt x="21799" y="32049"/>
                    <a:pt x="21845" y="31958"/>
                    <a:pt x="21913" y="31935"/>
                  </a:cubicBezTo>
                  <a:cubicBezTo>
                    <a:pt x="21982" y="31912"/>
                    <a:pt x="22073" y="31912"/>
                    <a:pt x="22141" y="31912"/>
                  </a:cubicBezTo>
                  <a:cubicBezTo>
                    <a:pt x="22255" y="31912"/>
                    <a:pt x="22392" y="31889"/>
                    <a:pt x="22507" y="31889"/>
                  </a:cubicBezTo>
                  <a:cubicBezTo>
                    <a:pt x="22712" y="31889"/>
                    <a:pt x="22917" y="31821"/>
                    <a:pt x="23123" y="31821"/>
                  </a:cubicBezTo>
                  <a:cubicBezTo>
                    <a:pt x="23374" y="31821"/>
                    <a:pt x="23602" y="31775"/>
                    <a:pt x="23830" y="31752"/>
                  </a:cubicBezTo>
                  <a:cubicBezTo>
                    <a:pt x="24059" y="31729"/>
                    <a:pt x="24584" y="31752"/>
                    <a:pt x="24698" y="31456"/>
                  </a:cubicBezTo>
                  <a:cubicBezTo>
                    <a:pt x="24721" y="31364"/>
                    <a:pt x="24698" y="31227"/>
                    <a:pt x="24675" y="31113"/>
                  </a:cubicBezTo>
                  <a:cubicBezTo>
                    <a:pt x="24652" y="30976"/>
                    <a:pt x="24652" y="30839"/>
                    <a:pt x="24675" y="30702"/>
                  </a:cubicBezTo>
                  <a:cubicBezTo>
                    <a:pt x="24675" y="30611"/>
                    <a:pt x="24698" y="30497"/>
                    <a:pt x="24743" y="30406"/>
                  </a:cubicBezTo>
                  <a:cubicBezTo>
                    <a:pt x="24766" y="30360"/>
                    <a:pt x="24766" y="30314"/>
                    <a:pt x="24789" y="30269"/>
                  </a:cubicBezTo>
                  <a:cubicBezTo>
                    <a:pt x="24812" y="30223"/>
                    <a:pt x="24835" y="30177"/>
                    <a:pt x="24835" y="30132"/>
                  </a:cubicBezTo>
                  <a:cubicBezTo>
                    <a:pt x="24835" y="30040"/>
                    <a:pt x="24789" y="29995"/>
                    <a:pt x="24743" y="29926"/>
                  </a:cubicBezTo>
                  <a:cubicBezTo>
                    <a:pt x="24675" y="29767"/>
                    <a:pt x="24629" y="29630"/>
                    <a:pt x="24675" y="29470"/>
                  </a:cubicBezTo>
                  <a:cubicBezTo>
                    <a:pt x="24699" y="29416"/>
                    <a:pt x="24742" y="29395"/>
                    <a:pt x="24794" y="29395"/>
                  </a:cubicBezTo>
                  <a:cubicBezTo>
                    <a:pt x="24938" y="29395"/>
                    <a:pt x="25150" y="29556"/>
                    <a:pt x="25200" y="29607"/>
                  </a:cubicBezTo>
                  <a:cubicBezTo>
                    <a:pt x="25360" y="29767"/>
                    <a:pt x="25405" y="29972"/>
                    <a:pt x="25565" y="30086"/>
                  </a:cubicBezTo>
                  <a:cubicBezTo>
                    <a:pt x="25634" y="30132"/>
                    <a:pt x="25679" y="30200"/>
                    <a:pt x="25748" y="30223"/>
                  </a:cubicBezTo>
                  <a:cubicBezTo>
                    <a:pt x="25771" y="30231"/>
                    <a:pt x="25791" y="30233"/>
                    <a:pt x="25810" y="30233"/>
                  </a:cubicBezTo>
                  <a:cubicBezTo>
                    <a:pt x="25849" y="30233"/>
                    <a:pt x="25885" y="30223"/>
                    <a:pt x="25930" y="30223"/>
                  </a:cubicBezTo>
                  <a:cubicBezTo>
                    <a:pt x="26090" y="30223"/>
                    <a:pt x="26204" y="30200"/>
                    <a:pt x="26318" y="30109"/>
                  </a:cubicBezTo>
                  <a:cubicBezTo>
                    <a:pt x="26387" y="30063"/>
                    <a:pt x="26455" y="30018"/>
                    <a:pt x="26501" y="29949"/>
                  </a:cubicBezTo>
                  <a:cubicBezTo>
                    <a:pt x="26569" y="29881"/>
                    <a:pt x="26547" y="29789"/>
                    <a:pt x="26569" y="29698"/>
                  </a:cubicBezTo>
                  <a:cubicBezTo>
                    <a:pt x="26615" y="29493"/>
                    <a:pt x="26638" y="29356"/>
                    <a:pt x="26821" y="29219"/>
                  </a:cubicBezTo>
                  <a:cubicBezTo>
                    <a:pt x="26912" y="29127"/>
                    <a:pt x="27049" y="29127"/>
                    <a:pt x="27186" y="29105"/>
                  </a:cubicBezTo>
                  <a:cubicBezTo>
                    <a:pt x="27220" y="29099"/>
                    <a:pt x="27257" y="29097"/>
                    <a:pt x="27296" y="29097"/>
                  </a:cubicBezTo>
                  <a:cubicBezTo>
                    <a:pt x="27335" y="29097"/>
                    <a:pt x="27375" y="29099"/>
                    <a:pt x="27417" y="29099"/>
                  </a:cubicBezTo>
                  <a:cubicBezTo>
                    <a:pt x="27500" y="29099"/>
                    <a:pt x="27585" y="29093"/>
                    <a:pt x="27665" y="29059"/>
                  </a:cubicBezTo>
                  <a:cubicBezTo>
                    <a:pt x="27848" y="28990"/>
                    <a:pt x="27848" y="28762"/>
                    <a:pt x="27825" y="28602"/>
                  </a:cubicBezTo>
                  <a:cubicBezTo>
                    <a:pt x="27825" y="28500"/>
                    <a:pt x="27851" y="28487"/>
                    <a:pt x="27912" y="28487"/>
                  </a:cubicBezTo>
                  <a:cubicBezTo>
                    <a:pt x="27932" y="28487"/>
                    <a:pt x="27956" y="28488"/>
                    <a:pt x="27985" y="28488"/>
                  </a:cubicBezTo>
                  <a:cubicBezTo>
                    <a:pt x="28122" y="28488"/>
                    <a:pt x="28259" y="28534"/>
                    <a:pt x="28373" y="28580"/>
                  </a:cubicBezTo>
                  <a:cubicBezTo>
                    <a:pt x="28498" y="28633"/>
                    <a:pt x="28679" y="28715"/>
                    <a:pt x="28839" y="28715"/>
                  </a:cubicBezTo>
                  <a:cubicBezTo>
                    <a:pt x="28884" y="28715"/>
                    <a:pt x="28927" y="28709"/>
                    <a:pt x="28966" y="28694"/>
                  </a:cubicBezTo>
                  <a:cubicBezTo>
                    <a:pt x="29080" y="28694"/>
                    <a:pt x="29149" y="28488"/>
                    <a:pt x="29172" y="28420"/>
                  </a:cubicBezTo>
                  <a:cubicBezTo>
                    <a:pt x="29217" y="28283"/>
                    <a:pt x="29263" y="28146"/>
                    <a:pt x="29286" y="27986"/>
                  </a:cubicBezTo>
                  <a:cubicBezTo>
                    <a:pt x="29286" y="27872"/>
                    <a:pt x="29309" y="27735"/>
                    <a:pt x="29309" y="27598"/>
                  </a:cubicBezTo>
                  <a:cubicBezTo>
                    <a:pt x="29309" y="27507"/>
                    <a:pt x="29263" y="27438"/>
                    <a:pt x="29263" y="27324"/>
                  </a:cubicBezTo>
                  <a:cubicBezTo>
                    <a:pt x="29263" y="27187"/>
                    <a:pt x="29354" y="27073"/>
                    <a:pt x="29354" y="26959"/>
                  </a:cubicBezTo>
                  <a:cubicBezTo>
                    <a:pt x="29395" y="26935"/>
                    <a:pt x="29438" y="26928"/>
                    <a:pt x="29482" y="26928"/>
                  </a:cubicBezTo>
                  <a:cubicBezTo>
                    <a:pt x="29543" y="26928"/>
                    <a:pt x="29606" y="26941"/>
                    <a:pt x="29665" y="26941"/>
                  </a:cubicBezTo>
                  <a:cubicBezTo>
                    <a:pt x="29683" y="26941"/>
                    <a:pt x="29702" y="26940"/>
                    <a:pt x="29719" y="26936"/>
                  </a:cubicBezTo>
                  <a:cubicBezTo>
                    <a:pt x="29833" y="26936"/>
                    <a:pt x="29811" y="26799"/>
                    <a:pt x="29811" y="26685"/>
                  </a:cubicBezTo>
                  <a:cubicBezTo>
                    <a:pt x="29833" y="26594"/>
                    <a:pt x="29833" y="26457"/>
                    <a:pt x="29948" y="26411"/>
                  </a:cubicBezTo>
                  <a:cubicBezTo>
                    <a:pt x="29964" y="26406"/>
                    <a:pt x="29979" y="26403"/>
                    <a:pt x="29993" y="26403"/>
                  </a:cubicBezTo>
                  <a:cubicBezTo>
                    <a:pt x="30096" y="26403"/>
                    <a:pt x="30136" y="26539"/>
                    <a:pt x="30176" y="26639"/>
                  </a:cubicBezTo>
                  <a:cubicBezTo>
                    <a:pt x="30222" y="26776"/>
                    <a:pt x="30244" y="26891"/>
                    <a:pt x="30358" y="26982"/>
                  </a:cubicBezTo>
                  <a:cubicBezTo>
                    <a:pt x="30450" y="27050"/>
                    <a:pt x="30541" y="27119"/>
                    <a:pt x="30610" y="27210"/>
                  </a:cubicBezTo>
                  <a:cubicBezTo>
                    <a:pt x="30724" y="27415"/>
                    <a:pt x="30564" y="27735"/>
                    <a:pt x="30769" y="27895"/>
                  </a:cubicBezTo>
                  <a:cubicBezTo>
                    <a:pt x="30861" y="27963"/>
                    <a:pt x="30975" y="28009"/>
                    <a:pt x="31112" y="28009"/>
                  </a:cubicBezTo>
                  <a:lnTo>
                    <a:pt x="31751" y="28009"/>
                  </a:lnTo>
                  <a:cubicBezTo>
                    <a:pt x="31865" y="28077"/>
                    <a:pt x="31888" y="28214"/>
                    <a:pt x="31842" y="28351"/>
                  </a:cubicBezTo>
                  <a:cubicBezTo>
                    <a:pt x="31819" y="28511"/>
                    <a:pt x="31751" y="28648"/>
                    <a:pt x="31819" y="28808"/>
                  </a:cubicBezTo>
                  <a:cubicBezTo>
                    <a:pt x="31859" y="28907"/>
                    <a:pt x="31985" y="28972"/>
                    <a:pt x="32108" y="28972"/>
                  </a:cubicBezTo>
                  <a:cubicBezTo>
                    <a:pt x="32126" y="28972"/>
                    <a:pt x="32144" y="28971"/>
                    <a:pt x="32162" y="28968"/>
                  </a:cubicBezTo>
                  <a:cubicBezTo>
                    <a:pt x="32344" y="28945"/>
                    <a:pt x="32390" y="28694"/>
                    <a:pt x="32436" y="28534"/>
                  </a:cubicBezTo>
                  <a:cubicBezTo>
                    <a:pt x="32458" y="28465"/>
                    <a:pt x="32481" y="28374"/>
                    <a:pt x="32481" y="28283"/>
                  </a:cubicBezTo>
                  <a:cubicBezTo>
                    <a:pt x="32504" y="28214"/>
                    <a:pt x="32481" y="28077"/>
                    <a:pt x="32595" y="28055"/>
                  </a:cubicBezTo>
                  <a:cubicBezTo>
                    <a:pt x="32602" y="28053"/>
                    <a:pt x="32609" y="28052"/>
                    <a:pt x="32616" y="28052"/>
                  </a:cubicBezTo>
                  <a:cubicBezTo>
                    <a:pt x="32697" y="28052"/>
                    <a:pt x="32759" y="28176"/>
                    <a:pt x="32801" y="28260"/>
                  </a:cubicBezTo>
                  <a:cubicBezTo>
                    <a:pt x="32915" y="28534"/>
                    <a:pt x="32983" y="28717"/>
                    <a:pt x="33349" y="28717"/>
                  </a:cubicBezTo>
                  <a:cubicBezTo>
                    <a:pt x="33965" y="28694"/>
                    <a:pt x="34102" y="28032"/>
                    <a:pt x="34193" y="27530"/>
                  </a:cubicBezTo>
                  <a:cubicBezTo>
                    <a:pt x="34262" y="27279"/>
                    <a:pt x="34239" y="27050"/>
                    <a:pt x="34399" y="26822"/>
                  </a:cubicBezTo>
                  <a:cubicBezTo>
                    <a:pt x="34536" y="26639"/>
                    <a:pt x="34650" y="26617"/>
                    <a:pt x="34855" y="26525"/>
                  </a:cubicBezTo>
                  <a:cubicBezTo>
                    <a:pt x="35038" y="26434"/>
                    <a:pt x="35083" y="26229"/>
                    <a:pt x="35266" y="26092"/>
                  </a:cubicBezTo>
                  <a:cubicBezTo>
                    <a:pt x="35403" y="25978"/>
                    <a:pt x="35654" y="25909"/>
                    <a:pt x="35837" y="25863"/>
                  </a:cubicBezTo>
                  <a:cubicBezTo>
                    <a:pt x="36019" y="25795"/>
                    <a:pt x="36202" y="25795"/>
                    <a:pt x="36384" y="25704"/>
                  </a:cubicBezTo>
                  <a:cubicBezTo>
                    <a:pt x="36544" y="25612"/>
                    <a:pt x="36567" y="25453"/>
                    <a:pt x="36658" y="25316"/>
                  </a:cubicBezTo>
                  <a:cubicBezTo>
                    <a:pt x="36772" y="25064"/>
                    <a:pt x="36841" y="24745"/>
                    <a:pt x="37046" y="24517"/>
                  </a:cubicBezTo>
                  <a:cubicBezTo>
                    <a:pt x="37115" y="24425"/>
                    <a:pt x="37229" y="24357"/>
                    <a:pt x="37343" y="24266"/>
                  </a:cubicBezTo>
                  <a:cubicBezTo>
                    <a:pt x="37480" y="24151"/>
                    <a:pt x="37503" y="24037"/>
                    <a:pt x="37548" y="23855"/>
                  </a:cubicBezTo>
                  <a:cubicBezTo>
                    <a:pt x="37640" y="23581"/>
                    <a:pt x="37663" y="23375"/>
                    <a:pt x="37663" y="23079"/>
                  </a:cubicBezTo>
                  <a:cubicBezTo>
                    <a:pt x="37663" y="22805"/>
                    <a:pt x="37640" y="22531"/>
                    <a:pt x="37594" y="22257"/>
                  </a:cubicBezTo>
                  <a:cubicBezTo>
                    <a:pt x="37548" y="22029"/>
                    <a:pt x="37434" y="21869"/>
                    <a:pt x="37457" y="21641"/>
                  </a:cubicBezTo>
                  <a:lnTo>
                    <a:pt x="37457" y="21641"/>
                  </a:lnTo>
                  <a:cubicBezTo>
                    <a:pt x="37619" y="21659"/>
                    <a:pt x="37837" y="21818"/>
                    <a:pt x="38046" y="21818"/>
                  </a:cubicBezTo>
                  <a:cubicBezTo>
                    <a:pt x="38102" y="21818"/>
                    <a:pt x="38157" y="21807"/>
                    <a:pt x="38210" y="21778"/>
                  </a:cubicBezTo>
                  <a:cubicBezTo>
                    <a:pt x="38416" y="21686"/>
                    <a:pt x="38370" y="21367"/>
                    <a:pt x="38393" y="21161"/>
                  </a:cubicBezTo>
                  <a:cubicBezTo>
                    <a:pt x="38439" y="20933"/>
                    <a:pt x="38484" y="20887"/>
                    <a:pt x="38644" y="20751"/>
                  </a:cubicBezTo>
                  <a:cubicBezTo>
                    <a:pt x="38758" y="20614"/>
                    <a:pt x="38895" y="20477"/>
                    <a:pt x="38872" y="20271"/>
                  </a:cubicBezTo>
                  <a:cubicBezTo>
                    <a:pt x="38835" y="20036"/>
                    <a:pt x="38556" y="19982"/>
                    <a:pt x="38257" y="19982"/>
                  </a:cubicBezTo>
                  <a:cubicBezTo>
                    <a:pt x="38006" y="19982"/>
                    <a:pt x="37740" y="20020"/>
                    <a:pt x="37594" y="20020"/>
                  </a:cubicBezTo>
                  <a:cubicBezTo>
                    <a:pt x="37320" y="19997"/>
                    <a:pt x="37366" y="19906"/>
                    <a:pt x="37389" y="19678"/>
                  </a:cubicBezTo>
                  <a:cubicBezTo>
                    <a:pt x="37389" y="19495"/>
                    <a:pt x="37366" y="19358"/>
                    <a:pt x="37457" y="19198"/>
                  </a:cubicBezTo>
                  <a:cubicBezTo>
                    <a:pt x="37617" y="18856"/>
                    <a:pt x="38005" y="18719"/>
                    <a:pt x="38188" y="18331"/>
                  </a:cubicBezTo>
                  <a:cubicBezTo>
                    <a:pt x="38325" y="18080"/>
                    <a:pt x="38096" y="17372"/>
                    <a:pt x="38347" y="17213"/>
                  </a:cubicBezTo>
                  <a:cubicBezTo>
                    <a:pt x="38390" y="17182"/>
                    <a:pt x="38432" y="17169"/>
                    <a:pt x="38474" y="17169"/>
                  </a:cubicBezTo>
                  <a:cubicBezTo>
                    <a:pt x="38738" y="17169"/>
                    <a:pt x="39001" y="17674"/>
                    <a:pt x="39264" y="17674"/>
                  </a:cubicBezTo>
                  <a:cubicBezTo>
                    <a:pt x="39278" y="17674"/>
                    <a:pt x="39292" y="17672"/>
                    <a:pt x="39306" y="17669"/>
                  </a:cubicBezTo>
                  <a:cubicBezTo>
                    <a:pt x="39489" y="17623"/>
                    <a:pt x="39626" y="17441"/>
                    <a:pt x="39785" y="17395"/>
                  </a:cubicBezTo>
                  <a:cubicBezTo>
                    <a:pt x="39945" y="17372"/>
                    <a:pt x="40082" y="17372"/>
                    <a:pt x="40242" y="17327"/>
                  </a:cubicBezTo>
                  <a:cubicBezTo>
                    <a:pt x="40744" y="17144"/>
                    <a:pt x="41337" y="16437"/>
                    <a:pt x="41931" y="16345"/>
                  </a:cubicBezTo>
                  <a:cubicBezTo>
                    <a:pt x="41908" y="16231"/>
                    <a:pt x="41885" y="16140"/>
                    <a:pt x="41840" y="16049"/>
                  </a:cubicBezTo>
                  <a:cubicBezTo>
                    <a:pt x="41725" y="15797"/>
                    <a:pt x="41566" y="15615"/>
                    <a:pt x="41383" y="15387"/>
                  </a:cubicBezTo>
                  <a:cubicBezTo>
                    <a:pt x="41109" y="15044"/>
                    <a:pt x="40835" y="14702"/>
                    <a:pt x="40493" y="14382"/>
                  </a:cubicBezTo>
                  <a:cubicBezTo>
                    <a:pt x="40242" y="14154"/>
                    <a:pt x="40036" y="13926"/>
                    <a:pt x="39854" y="13652"/>
                  </a:cubicBezTo>
                  <a:cubicBezTo>
                    <a:pt x="39671" y="13355"/>
                    <a:pt x="39534" y="13013"/>
                    <a:pt x="39283" y="12807"/>
                  </a:cubicBezTo>
                  <a:cubicBezTo>
                    <a:pt x="39047" y="12630"/>
                    <a:pt x="38811" y="12351"/>
                    <a:pt x="38530" y="12351"/>
                  </a:cubicBezTo>
                  <a:cubicBezTo>
                    <a:pt x="38486" y="12351"/>
                    <a:pt x="38440" y="12358"/>
                    <a:pt x="38393" y="12374"/>
                  </a:cubicBezTo>
                  <a:cubicBezTo>
                    <a:pt x="38325" y="12396"/>
                    <a:pt x="38210" y="12419"/>
                    <a:pt x="38142" y="12442"/>
                  </a:cubicBezTo>
                  <a:cubicBezTo>
                    <a:pt x="38051" y="12511"/>
                    <a:pt x="38028" y="12648"/>
                    <a:pt x="38005" y="12739"/>
                  </a:cubicBezTo>
                  <a:cubicBezTo>
                    <a:pt x="37914" y="12921"/>
                    <a:pt x="37800" y="13104"/>
                    <a:pt x="37685" y="13287"/>
                  </a:cubicBezTo>
                  <a:cubicBezTo>
                    <a:pt x="37571" y="13446"/>
                    <a:pt x="37503" y="13606"/>
                    <a:pt x="37457" y="13812"/>
                  </a:cubicBezTo>
                  <a:cubicBezTo>
                    <a:pt x="37411" y="14086"/>
                    <a:pt x="37229" y="14337"/>
                    <a:pt x="37092" y="14588"/>
                  </a:cubicBezTo>
                  <a:cubicBezTo>
                    <a:pt x="37001" y="14839"/>
                    <a:pt x="37023" y="15067"/>
                    <a:pt x="36978" y="15318"/>
                  </a:cubicBezTo>
                  <a:cubicBezTo>
                    <a:pt x="36932" y="15478"/>
                    <a:pt x="36841" y="15615"/>
                    <a:pt x="36681" y="15638"/>
                  </a:cubicBezTo>
                  <a:cubicBezTo>
                    <a:pt x="36645" y="15638"/>
                    <a:pt x="36612" y="15634"/>
                    <a:pt x="36581" y="15634"/>
                  </a:cubicBezTo>
                  <a:cubicBezTo>
                    <a:pt x="36535" y="15634"/>
                    <a:pt x="36494" y="15642"/>
                    <a:pt x="36453" y="15683"/>
                  </a:cubicBezTo>
                  <a:cubicBezTo>
                    <a:pt x="36362" y="15752"/>
                    <a:pt x="36339" y="15889"/>
                    <a:pt x="36247" y="15957"/>
                  </a:cubicBezTo>
                  <a:cubicBezTo>
                    <a:pt x="36202" y="15991"/>
                    <a:pt x="36168" y="15997"/>
                    <a:pt x="36136" y="15997"/>
                  </a:cubicBezTo>
                  <a:cubicBezTo>
                    <a:pt x="36120" y="15997"/>
                    <a:pt x="36105" y="15996"/>
                    <a:pt x="36090" y="15996"/>
                  </a:cubicBezTo>
                  <a:cubicBezTo>
                    <a:pt x="36075" y="15996"/>
                    <a:pt x="36059" y="15997"/>
                    <a:pt x="36042" y="16003"/>
                  </a:cubicBezTo>
                  <a:cubicBezTo>
                    <a:pt x="35951" y="16049"/>
                    <a:pt x="35882" y="16163"/>
                    <a:pt x="35791" y="16208"/>
                  </a:cubicBezTo>
                  <a:cubicBezTo>
                    <a:pt x="35731" y="16238"/>
                    <a:pt x="35633" y="16317"/>
                    <a:pt x="35559" y="16317"/>
                  </a:cubicBezTo>
                  <a:cubicBezTo>
                    <a:pt x="35519" y="16317"/>
                    <a:pt x="35487" y="16294"/>
                    <a:pt x="35471" y="16231"/>
                  </a:cubicBezTo>
                  <a:cubicBezTo>
                    <a:pt x="35426" y="16094"/>
                    <a:pt x="35517" y="15912"/>
                    <a:pt x="35449" y="15775"/>
                  </a:cubicBezTo>
                  <a:lnTo>
                    <a:pt x="35449" y="15775"/>
                  </a:lnTo>
                  <a:cubicBezTo>
                    <a:pt x="35245" y="15911"/>
                    <a:pt x="35003" y="15983"/>
                    <a:pt x="34751" y="15983"/>
                  </a:cubicBezTo>
                  <a:cubicBezTo>
                    <a:pt x="34665" y="15983"/>
                    <a:pt x="34577" y="15975"/>
                    <a:pt x="34490" y="15957"/>
                  </a:cubicBezTo>
                  <a:cubicBezTo>
                    <a:pt x="34284" y="15912"/>
                    <a:pt x="34239" y="15638"/>
                    <a:pt x="34147" y="15478"/>
                  </a:cubicBezTo>
                  <a:cubicBezTo>
                    <a:pt x="34102" y="15364"/>
                    <a:pt x="34102" y="15272"/>
                    <a:pt x="34079" y="15158"/>
                  </a:cubicBezTo>
                  <a:cubicBezTo>
                    <a:pt x="34056" y="15067"/>
                    <a:pt x="34011" y="14976"/>
                    <a:pt x="33965" y="14884"/>
                  </a:cubicBezTo>
                  <a:cubicBezTo>
                    <a:pt x="33896" y="14656"/>
                    <a:pt x="34102" y="14542"/>
                    <a:pt x="34284" y="14474"/>
                  </a:cubicBezTo>
                  <a:cubicBezTo>
                    <a:pt x="34353" y="14428"/>
                    <a:pt x="34467" y="14405"/>
                    <a:pt x="34490" y="14314"/>
                  </a:cubicBezTo>
                  <a:cubicBezTo>
                    <a:pt x="34513" y="14268"/>
                    <a:pt x="34490" y="14177"/>
                    <a:pt x="34490" y="14108"/>
                  </a:cubicBezTo>
                  <a:cubicBezTo>
                    <a:pt x="34490" y="13903"/>
                    <a:pt x="34467" y="13720"/>
                    <a:pt x="34421" y="13538"/>
                  </a:cubicBezTo>
                  <a:cubicBezTo>
                    <a:pt x="34376" y="13401"/>
                    <a:pt x="34353" y="13218"/>
                    <a:pt x="34193" y="13173"/>
                  </a:cubicBezTo>
                  <a:cubicBezTo>
                    <a:pt x="34153" y="13164"/>
                    <a:pt x="34112" y="13161"/>
                    <a:pt x="34072" y="13161"/>
                  </a:cubicBezTo>
                  <a:cubicBezTo>
                    <a:pt x="33886" y="13161"/>
                    <a:pt x="33708" y="13242"/>
                    <a:pt x="33577" y="13355"/>
                  </a:cubicBezTo>
                  <a:cubicBezTo>
                    <a:pt x="33512" y="13401"/>
                    <a:pt x="33448" y="13421"/>
                    <a:pt x="33383" y="13421"/>
                  </a:cubicBezTo>
                  <a:cubicBezTo>
                    <a:pt x="33288" y="13421"/>
                    <a:pt x="33193" y="13378"/>
                    <a:pt x="33098" y="13309"/>
                  </a:cubicBezTo>
                  <a:cubicBezTo>
                    <a:pt x="33029" y="13264"/>
                    <a:pt x="32983" y="13173"/>
                    <a:pt x="32938" y="13104"/>
                  </a:cubicBezTo>
                  <a:cubicBezTo>
                    <a:pt x="32869" y="13036"/>
                    <a:pt x="32801" y="13013"/>
                    <a:pt x="32732" y="12967"/>
                  </a:cubicBezTo>
                  <a:cubicBezTo>
                    <a:pt x="32527" y="12853"/>
                    <a:pt x="32299" y="12785"/>
                    <a:pt x="32093" y="12670"/>
                  </a:cubicBezTo>
                  <a:cubicBezTo>
                    <a:pt x="31956" y="12602"/>
                    <a:pt x="31842" y="12488"/>
                    <a:pt x="31751" y="12374"/>
                  </a:cubicBezTo>
                  <a:cubicBezTo>
                    <a:pt x="31614" y="12168"/>
                    <a:pt x="31888" y="12008"/>
                    <a:pt x="32070" y="11986"/>
                  </a:cubicBezTo>
                  <a:cubicBezTo>
                    <a:pt x="32299" y="11986"/>
                    <a:pt x="32481" y="12077"/>
                    <a:pt x="32687" y="12145"/>
                  </a:cubicBezTo>
                  <a:cubicBezTo>
                    <a:pt x="32846" y="12237"/>
                    <a:pt x="32961" y="12351"/>
                    <a:pt x="33120" y="12465"/>
                  </a:cubicBezTo>
                  <a:cubicBezTo>
                    <a:pt x="33189" y="12511"/>
                    <a:pt x="33280" y="12539"/>
                    <a:pt x="33369" y="12539"/>
                  </a:cubicBezTo>
                  <a:cubicBezTo>
                    <a:pt x="33457" y="12539"/>
                    <a:pt x="33543" y="12511"/>
                    <a:pt x="33600" y="12442"/>
                  </a:cubicBezTo>
                  <a:cubicBezTo>
                    <a:pt x="33702" y="12319"/>
                    <a:pt x="33749" y="12233"/>
                    <a:pt x="33906" y="12233"/>
                  </a:cubicBezTo>
                  <a:cubicBezTo>
                    <a:pt x="33924" y="12233"/>
                    <a:pt x="33944" y="12234"/>
                    <a:pt x="33965" y="12237"/>
                  </a:cubicBezTo>
                  <a:cubicBezTo>
                    <a:pt x="34170" y="12237"/>
                    <a:pt x="34262" y="12374"/>
                    <a:pt x="34421" y="12442"/>
                  </a:cubicBezTo>
                  <a:cubicBezTo>
                    <a:pt x="34650" y="12556"/>
                    <a:pt x="34924" y="12556"/>
                    <a:pt x="35152" y="12648"/>
                  </a:cubicBezTo>
                  <a:cubicBezTo>
                    <a:pt x="35380" y="12716"/>
                    <a:pt x="35631" y="12785"/>
                    <a:pt x="35791" y="12944"/>
                  </a:cubicBezTo>
                  <a:cubicBezTo>
                    <a:pt x="35951" y="13081"/>
                    <a:pt x="36110" y="13218"/>
                    <a:pt x="36270" y="13355"/>
                  </a:cubicBezTo>
                  <a:cubicBezTo>
                    <a:pt x="36407" y="13492"/>
                    <a:pt x="36498" y="13652"/>
                    <a:pt x="36658" y="13743"/>
                  </a:cubicBezTo>
                  <a:cubicBezTo>
                    <a:pt x="36716" y="13772"/>
                    <a:pt x="36755" y="13801"/>
                    <a:pt x="36800" y="13801"/>
                  </a:cubicBezTo>
                  <a:cubicBezTo>
                    <a:pt x="36826" y="13801"/>
                    <a:pt x="36853" y="13791"/>
                    <a:pt x="36887" y="13766"/>
                  </a:cubicBezTo>
                  <a:cubicBezTo>
                    <a:pt x="36955" y="13698"/>
                    <a:pt x="36978" y="13652"/>
                    <a:pt x="37023" y="13583"/>
                  </a:cubicBezTo>
                  <a:cubicBezTo>
                    <a:pt x="37115" y="13424"/>
                    <a:pt x="37183" y="13218"/>
                    <a:pt x="37297" y="13104"/>
                  </a:cubicBezTo>
                  <a:cubicBezTo>
                    <a:pt x="37434" y="13013"/>
                    <a:pt x="37548" y="12921"/>
                    <a:pt x="37663" y="12807"/>
                  </a:cubicBezTo>
                  <a:cubicBezTo>
                    <a:pt x="38073" y="12214"/>
                    <a:pt x="37001" y="11803"/>
                    <a:pt x="37252" y="11232"/>
                  </a:cubicBezTo>
                  <a:cubicBezTo>
                    <a:pt x="37297" y="11118"/>
                    <a:pt x="37457" y="10890"/>
                    <a:pt x="37343" y="10776"/>
                  </a:cubicBezTo>
                  <a:cubicBezTo>
                    <a:pt x="37321" y="10754"/>
                    <a:pt x="37295" y="10745"/>
                    <a:pt x="37266" y="10745"/>
                  </a:cubicBezTo>
                  <a:cubicBezTo>
                    <a:pt x="37172" y="10745"/>
                    <a:pt x="37053" y="10838"/>
                    <a:pt x="37001" y="10890"/>
                  </a:cubicBezTo>
                  <a:cubicBezTo>
                    <a:pt x="36909" y="10958"/>
                    <a:pt x="36887" y="11050"/>
                    <a:pt x="36750" y="11050"/>
                  </a:cubicBezTo>
                  <a:cubicBezTo>
                    <a:pt x="36613" y="11050"/>
                    <a:pt x="36498" y="11004"/>
                    <a:pt x="36384" y="10958"/>
                  </a:cubicBezTo>
                  <a:cubicBezTo>
                    <a:pt x="36042" y="10799"/>
                    <a:pt x="35722" y="10616"/>
                    <a:pt x="35380" y="10456"/>
                  </a:cubicBezTo>
                  <a:cubicBezTo>
                    <a:pt x="35243" y="10388"/>
                    <a:pt x="35106" y="10365"/>
                    <a:pt x="34992" y="10251"/>
                  </a:cubicBezTo>
                  <a:cubicBezTo>
                    <a:pt x="34901" y="10160"/>
                    <a:pt x="34901" y="10023"/>
                    <a:pt x="34832" y="9931"/>
                  </a:cubicBezTo>
                  <a:cubicBezTo>
                    <a:pt x="34764" y="9817"/>
                    <a:pt x="34536" y="9726"/>
                    <a:pt x="34421" y="9657"/>
                  </a:cubicBezTo>
                  <a:cubicBezTo>
                    <a:pt x="34239" y="9543"/>
                    <a:pt x="34056" y="9429"/>
                    <a:pt x="33874" y="9315"/>
                  </a:cubicBezTo>
                  <a:cubicBezTo>
                    <a:pt x="33737" y="9224"/>
                    <a:pt x="33554" y="9178"/>
                    <a:pt x="33440" y="9064"/>
                  </a:cubicBezTo>
                  <a:cubicBezTo>
                    <a:pt x="33371" y="8996"/>
                    <a:pt x="33280" y="8767"/>
                    <a:pt x="33189" y="8767"/>
                  </a:cubicBezTo>
                  <a:cubicBezTo>
                    <a:pt x="33075" y="8630"/>
                    <a:pt x="32892" y="8516"/>
                    <a:pt x="32755" y="8425"/>
                  </a:cubicBezTo>
                  <a:cubicBezTo>
                    <a:pt x="32595" y="8311"/>
                    <a:pt x="32436" y="8197"/>
                    <a:pt x="32253" y="8105"/>
                  </a:cubicBezTo>
                  <a:cubicBezTo>
                    <a:pt x="32093" y="8037"/>
                    <a:pt x="31933" y="8014"/>
                    <a:pt x="31751" y="8014"/>
                  </a:cubicBezTo>
                  <a:cubicBezTo>
                    <a:pt x="31545" y="8014"/>
                    <a:pt x="31454" y="7946"/>
                    <a:pt x="31294" y="7854"/>
                  </a:cubicBezTo>
                  <a:cubicBezTo>
                    <a:pt x="30952" y="7649"/>
                    <a:pt x="30632" y="7398"/>
                    <a:pt x="30290" y="7192"/>
                  </a:cubicBezTo>
                  <a:cubicBezTo>
                    <a:pt x="29970" y="6987"/>
                    <a:pt x="29605" y="6873"/>
                    <a:pt x="29263" y="6713"/>
                  </a:cubicBezTo>
                  <a:cubicBezTo>
                    <a:pt x="29080" y="6622"/>
                    <a:pt x="28898" y="6530"/>
                    <a:pt x="28738" y="6416"/>
                  </a:cubicBezTo>
                  <a:cubicBezTo>
                    <a:pt x="28651" y="6373"/>
                    <a:pt x="28481" y="6164"/>
                    <a:pt x="28367" y="6164"/>
                  </a:cubicBezTo>
                  <a:cubicBezTo>
                    <a:pt x="28361" y="6164"/>
                    <a:pt x="28355" y="6164"/>
                    <a:pt x="28350" y="6165"/>
                  </a:cubicBezTo>
                  <a:cubicBezTo>
                    <a:pt x="28213" y="5914"/>
                    <a:pt x="28030" y="5686"/>
                    <a:pt x="27916" y="5412"/>
                  </a:cubicBezTo>
                  <a:cubicBezTo>
                    <a:pt x="27825" y="5161"/>
                    <a:pt x="27779" y="4841"/>
                    <a:pt x="27642" y="4613"/>
                  </a:cubicBezTo>
                  <a:cubicBezTo>
                    <a:pt x="27528" y="4408"/>
                    <a:pt x="27254" y="4316"/>
                    <a:pt x="27072" y="4157"/>
                  </a:cubicBezTo>
                  <a:cubicBezTo>
                    <a:pt x="26941" y="4055"/>
                    <a:pt x="26745" y="3972"/>
                    <a:pt x="26562" y="3972"/>
                  </a:cubicBezTo>
                  <a:cubicBezTo>
                    <a:pt x="26457" y="3972"/>
                    <a:pt x="26356" y="3999"/>
                    <a:pt x="26273" y="4065"/>
                  </a:cubicBezTo>
                  <a:cubicBezTo>
                    <a:pt x="26204" y="4111"/>
                    <a:pt x="26136" y="4202"/>
                    <a:pt x="26090" y="4294"/>
                  </a:cubicBezTo>
                  <a:cubicBezTo>
                    <a:pt x="26022" y="4385"/>
                    <a:pt x="26022" y="4385"/>
                    <a:pt x="25885" y="4385"/>
                  </a:cubicBezTo>
                  <a:cubicBezTo>
                    <a:pt x="25748" y="4385"/>
                    <a:pt x="25725" y="4385"/>
                    <a:pt x="25702" y="4522"/>
                  </a:cubicBezTo>
                  <a:cubicBezTo>
                    <a:pt x="25656" y="4613"/>
                    <a:pt x="25634" y="4727"/>
                    <a:pt x="25565" y="4818"/>
                  </a:cubicBezTo>
                  <a:cubicBezTo>
                    <a:pt x="25520" y="4887"/>
                    <a:pt x="25405" y="4978"/>
                    <a:pt x="25451" y="5070"/>
                  </a:cubicBezTo>
                  <a:cubicBezTo>
                    <a:pt x="25474" y="5161"/>
                    <a:pt x="25611" y="5161"/>
                    <a:pt x="25679" y="5161"/>
                  </a:cubicBezTo>
                  <a:cubicBezTo>
                    <a:pt x="25784" y="5148"/>
                    <a:pt x="25859" y="5105"/>
                    <a:pt x="25929" y="5105"/>
                  </a:cubicBezTo>
                  <a:cubicBezTo>
                    <a:pt x="25982" y="5105"/>
                    <a:pt x="26032" y="5129"/>
                    <a:pt x="26090" y="5207"/>
                  </a:cubicBezTo>
                  <a:cubicBezTo>
                    <a:pt x="26181" y="5389"/>
                    <a:pt x="26181" y="5595"/>
                    <a:pt x="26250" y="5800"/>
                  </a:cubicBezTo>
                  <a:cubicBezTo>
                    <a:pt x="26296" y="5891"/>
                    <a:pt x="26364" y="5983"/>
                    <a:pt x="26455" y="6051"/>
                  </a:cubicBezTo>
                  <a:cubicBezTo>
                    <a:pt x="26524" y="6097"/>
                    <a:pt x="26684" y="6142"/>
                    <a:pt x="26729" y="6211"/>
                  </a:cubicBezTo>
                  <a:cubicBezTo>
                    <a:pt x="26843" y="6256"/>
                    <a:pt x="27003" y="6302"/>
                    <a:pt x="27094" y="6416"/>
                  </a:cubicBezTo>
                  <a:cubicBezTo>
                    <a:pt x="27186" y="6530"/>
                    <a:pt x="27163" y="6667"/>
                    <a:pt x="27277" y="6781"/>
                  </a:cubicBezTo>
                  <a:cubicBezTo>
                    <a:pt x="27391" y="6896"/>
                    <a:pt x="27574" y="6896"/>
                    <a:pt x="27711" y="6964"/>
                  </a:cubicBezTo>
                  <a:cubicBezTo>
                    <a:pt x="27893" y="7055"/>
                    <a:pt x="27916" y="7169"/>
                    <a:pt x="28007" y="7329"/>
                  </a:cubicBezTo>
                  <a:cubicBezTo>
                    <a:pt x="28053" y="7412"/>
                    <a:pt x="28103" y="7443"/>
                    <a:pt x="28155" y="7443"/>
                  </a:cubicBezTo>
                  <a:cubicBezTo>
                    <a:pt x="28232" y="7443"/>
                    <a:pt x="28314" y="7375"/>
                    <a:pt x="28395" y="7306"/>
                  </a:cubicBezTo>
                  <a:cubicBezTo>
                    <a:pt x="28464" y="7261"/>
                    <a:pt x="28510" y="7192"/>
                    <a:pt x="28601" y="7192"/>
                  </a:cubicBezTo>
                  <a:cubicBezTo>
                    <a:pt x="28669" y="7192"/>
                    <a:pt x="28692" y="7238"/>
                    <a:pt x="28738" y="7284"/>
                  </a:cubicBezTo>
                  <a:cubicBezTo>
                    <a:pt x="28779" y="7315"/>
                    <a:pt x="28820" y="7327"/>
                    <a:pt x="28864" y="7327"/>
                  </a:cubicBezTo>
                  <a:cubicBezTo>
                    <a:pt x="28916" y="7327"/>
                    <a:pt x="28972" y="7309"/>
                    <a:pt x="29035" y="7284"/>
                  </a:cubicBezTo>
                  <a:cubicBezTo>
                    <a:pt x="29127" y="7268"/>
                    <a:pt x="29188" y="7201"/>
                    <a:pt x="29261" y="7201"/>
                  </a:cubicBezTo>
                  <a:cubicBezTo>
                    <a:pt x="29295" y="7201"/>
                    <a:pt x="29333" y="7216"/>
                    <a:pt x="29377" y="7261"/>
                  </a:cubicBezTo>
                  <a:cubicBezTo>
                    <a:pt x="29514" y="7352"/>
                    <a:pt x="29537" y="7512"/>
                    <a:pt x="29560" y="7649"/>
                  </a:cubicBezTo>
                  <a:cubicBezTo>
                    <a:pt x="29582" y="7763"/>
                    <a:pt x="29560" y="7877"/>
                    <a:pt x="29628" y="7968"/>
                  </a:cubicBezTo>
                  <a:cubicBezTo>
                    <a:pt x="29719" y="8083"/>
                    <a:pt x="29925" y="8128"/>
                    <a:pt x="30062" y="8174"/>
                  </a:cubicBezTo>
                  <a:cubicBezTo>
                    <a:pt x="30244" y="8242"/>
                    <a:pt x="30427" y="8334"/>
                    <a:pt x="30541" y="8516"/>
                  </a:cubicBezTo>
                  <a:cubicBezTo>
                    <a:pt x="30655" y="8676"/>
                    <a:pt x="30701" y="8881"/>
                    <a:pt x="30724" y="9087"/>
                  </a:cubicBezTo>
                  <a:cubicBezTo>
                    <a:pt x="30747" y="9247"/>
                    <a:pt x="30792" y="9429"/>
                    <a:pt x="30815" y="9589"/>
                  </a:cubicBezTo>
                  <a:cubicBezTo>
                    <a:pt x="30815" y="9726"/>
                    <a:pt x="30838" y="9886"/>
                    <a:pt x="30906" y="10000"/>
                  </a:cubicBezTo>
                  <a:cubicBezTo>
                    <a:pt x="30998" y="10114"/>
                    <a:pt x="31203" y="10182"/>
                    <a:pt x="31340" y="10251"/>
                  </a:cubicBezTo>
                  <a:cubicBezTo>
                    <a:pt x="31591" y="10342"/>
                    <a:pt x="31865" y="10456"/>
                    <a:pt x="32093" y="10639"/>
                  </a:cubicBezTo>
                  <a:cubicBezTo>
                    <a:pt x="32321" y="10822"/>
                    <a:pt x="32595" y="11278"/>
                    <a:pt x="32413" y="11575"/>
                  </a:cubicBezTo>
                  <a:cubicBezTo>
                    <a:pt x="32361" y="11670"/>
                    <a:pt x="32284" y="11704"/>
                    <a:pt x="32195" y="11704"/>
                  </a:cubicBezTo>
                  <a:cubicBezTo>
                    <a:pt x="32008" y="11704"/>
                    <a:pt x="31769" y="11553"/>
                    <a:pt x="31614" y="11506"/>
                  </a:cubicBezTo>
                  <a:cubicBezTo>
                    <a:pt x="31454" y="11461"/>
                    <a:pt x="31317" y="11369"/>
                    <a:pt x="31180" y="11324"/>
                  </a:cubicBezTo>
                  <a:cubicBezTo>
                    <a:pt x="31043" y="11301"/>
                    <a:pt x="30929" y="11301"/>
                    <a:pt x="30815" y="11255"/>
                  </a:cubicBezTo>
                  <a:cubicBezTo>
                    <a:pt x="30632" y="11210"/>
                    <a:pt x="30518" y="11164"/>
                    <a:pt x="30336" y="11164"/>
                  </a:cubicBezTo>
                  <a:cubicBezTo>
                    <a:pt x="30199" y="11164"/>
                    <a:pt x="30107" y="11118"/>
                    <a:pt x="30016" y="11027"/>
                  </a:cubicBezTo>
                  <a:cubicBezTo>
                    <a:pt x="29856" y="10867"/>
                    <a:pt x="29765" y="10548"/>
                    <a:pt x="29697" y="10342"/>
                  </a:cubicBezTo>
                  <a:cubicBezTo>
                    <a:pt x="29651" y="10228"/>
                    <a:pt x="29628" y="10114"/>
                    <a:pt x="29582" y="10000"/>
                  </a:cubicBezTo>
                  <a:cubicBezTo>
                    <a:pt x="29537" y="9909"/>
                    <a:pt x="29468" y="9817"/>
                    <a:pt x="29445" y="9703"/>
                  </a:cubicBezTo>
                  <a:cubicBezTo>
                    <a:pt x="29423" y="9475"/>
                    <a:pt x="29423" y="9247"/>
                    <a:pt x="29400" y="9018"/>
                  </a:cubicBezTo>
                  <a:cubicBezTo>
                    <a:pt x="29377" y="8927"/>
                    <a:pt x="29354" y="8744"/>
                    <a:pt x="29423" y="8676"/>
                  </a:cubicBezTo>
                  <a:cubicBezTo>
                    <a:pt x="29461" y="8628"/>
                    <a:pt x="29503" y="8608"/>
                    <a:pt x="29546" y="8608"/>
                  </a:cubicBezTo>
                  <a:cubicBezTo>
                    <a:pt x="29606" y="8608"/>
                    <a:pt x="29666" y="8646"/>
                    <a:pt x="29719" y="8699"/>
                  </a:cubicBezTo>
                  <a:cubicBezTo>
                    <a:pt x="29788" y="8744"/>
                    <a:pt x="29788" y="8813"/>
                    <a:pt x="29833" y="8904"/>
                  </a:cubicBezTo>
                  <a:cubicBezTo>
                    <a:pt x="29864" y="8965"/>
                    <a:pt x="29986" y="9046"/>
                    <a:pt x="30070" y="9046"/>
                  </a:cubicBezTo>
                  <a:cubicBezTo>
                    <a:pt x="30112" y="9046"/>
                    <a:pt x="30145" y="9026"/>
                    <a:pt x="30153" y="8973"/>
                  </a:cubicBezTo>
                  <a:cubicBezTo>
                    <a:pt x="30153" y="8927"/>
                    <a:pt x="30085" y="8744"/>
                    <a:pt x="30039" y="8699"/>
                  </a:cubicBezTo>
                  <a:cubicBezTo>
                    <a:pt x="29993" y="8630"/>
                    <a:pt x="29925" y="8516"/>
                    <a:pt x="29856" y="8448"/>
                  </a:cubicBezTo>
                  <a:cubicBezTo>
                    <a:pt x="29719" y="8311"/>
                    <a:pt x="29560" y="8242"/>
                    <a:pt x="29423" y="8083"/>
                  </a:cubicBezTo>
                  <a:cubicBezTo>
                    <a:pt x="29383" y="8043"/>
                    <a:pt x="29260" y="7886"/>
                    <a:pt x="29168" y="7886"/>
                  </a:cubicBezTo>
                  <a:cubicBezTo>
                    <a:pt x="29153" y="7886"/>
                    <a:pt x="29139" y="7890"/>
                    <a:pt x="29126" y="7900"/>
                  </a:cubicBezTo>
                  <a:cubicBezTo>
                    <a:pt x="29057" y="7946"/>
                    <a:pt x="29149" y="8083"/>
                    <a:pt x="29149" y="8128"/>
                  </a:cubicBezTo>
                  <a:cubicBezTo>
                    <a:pt x="28959" y="8128"/>
                    <a:pt x="28808" y="8245"/>
                    <a:pt x="28625" y="8245"/>
                  </a:cubicBezTo>
                  <a:cubicBezTo>
                    <a:pt x="28609" y="8245"/>
                    <a:pt x="28594" y="8244"/>
                    <a:pt x="28578" y="8242"/>
                  </a:cubicBezTo>
                  <a:cubicBezTo>
                    <a:pt x="28596" y="8030"/>
                    <a:pt x="28504" y="7982"/>
                    <a:pt x="28344" y="7982"/>
                  </a:cubicBezTo>
                  <a:cubicBezTo>
                    <a:pt x="28298" y="7982"/>
                    <a:pt x="28246" y="7986"/>
                    <a:pt x="28190" y="7991"/>
                  </a:cubicBezTo>
                  <a:cubicBezTo>
                    <a:pt x="27916" y="8014"/>
                    <a:pt x="27688" y="8151"/>
                    <a:pt x="27734" y="8402"/>
                  </a:cubicBezTo>
                  <a:cubicBezTo>
                    <a:pt x="27748" y="8528"/>
                    <a:pt x="27691" y="8575"/>
                    <a:pt x="27602" y="8575"/>
                  </a:cubicBezTo>
                  <a:cubicBezTo>
                    <a:pt x="27401" y="8575"/>
                    <a:pt x="27037" y="8337"/>
                    <a:pt x="26958" y="8242"/>
                  </a:cubicBezTo>
                  <a:cubicBezTo>
                    <a:pt x="26866" y="8105"/>
                    <a:pt x="26889" y="7923"/>
                    <a:pt x="26729" y="7900"/>
                  </a:cubicBezTo>
                  <a:cubicBezTo>
                    <a:pt x="26551" y="7859"/>
                    <a:pt x="26381" y="7851"/>
                    <a:pt x="26215" y="7851"/>
                  </a:cubicBezTo>
                  <a:cubicBezTo>
                    <a:pt x="26104" y="7851"/>
                    <a:pt x="25994" y="7854"/>
                    <a:pt x="25885" y="7854"/>
                  </a:cubicBezTo>
                  <a:cubicBezTo>
                    <a:pt x="25702" y="7854"/>
                    <a:pt x="25565" y="7809"/>
                    <a:pt x="25383" y="7786"/>
                  </a:cubicBezTo>
                  <a:cubicBezTo>
                    <a:pt x="25349" y="7782"/>
                    <a:pt x="25317" y="7780"/>
                    <a:pt x="25286" y="7780"/>
                  </a:cubicBezTo>
                  <a:cubicBezTo>
                    <a:pt x="25148" y="7780"/>
                    <a:pt x="25029" y="7817"/>
                    <a:pt x="24880" y="7854"/>
                  </a:cubicBezTo>
                  <a:cubicBezTo>
                    <a:pt x="24751" y="7891"/>
                    <a:pt x="24622" y="7958"/>
                    <a:pt x="24468" y="7958"/>
                  </a:cubicBezTo>
                  <a:cubicBezTo>
                    <a:pt x="24432" y="7958"/>
                    <a:pt x="24395" y="7954"/>
                    <a:pt x="24355" y="7946"/>
                  </a:cubicBezTo>
                  <a:cubicBezTo>
                    <a:pt x="24218" y="7923"/>
                    <a:pt x="24082" y="7854"/>
                    <a:pt x="23967" y="7763"/>
                  </a:cubicBezTo>
                  <a:cubicBezTo>
                    <a:pt x="23868" y="7684"/>
                    <a:pt x="23769" y="7622"/>
                    <a:pt x="23625" y="7622"/>
                  </a:cubicBezTo>
                  <a:cubicBezTo>
                    <a:pt x="23603" y="7622"/>
                    <a:pt x="23581" y="7623"/>
                    <a:pt x="23557" y="7626"/>
                  </a:cubicBezTo>
                  <a:cubicBezTo>
                    <a:pt x="23420" y="7649"/>
                    <a:pt x="23305" y="7717"/>
                    <a:pt x="23169" y="7717"/>
                  </a:cubicBezTo>
                  <a:cubicBezTo>
                    <a:pt x="23032" y="7535"/>
                    <a:pt x="22803" y="7512"/>
                    <a:pt x="22575" y="7489"/>
                  </a:cubicBezTo>
                  <a:cubicBezTo>
                    <a:pt x="22392" y="7466"/>
                    <a:pt x="22073" y="7466"/>
                    <a:pt x="21959" y="7261"/>
                  </a:cubicBezTo>
                  <a:cubicBezTo>
                    <a:pt x="21867" y="7055"/>
                    <a:pt x="21799" y="6781"/>
                    <a:pt x="21753" y="6530"/>
                  </a:cubicBezTo>
                  <a:cubicBezTo>
                    <a:pt x="21731" y="6325"/>
                    <a:pt x="21776" y="6051"/>
                    <a:pt x="21708" y="5846"/>
                  </a:cubicBezTo>
                  <a:cubicBezTo>
                    <a:pt x="21548" y="5823"/>
                    <a:pt x="21457" y="5823"/>
                    <a:pt x="21411" y="5686"/>
                  </a:cubicBezTo>
                  <a:cubicBezTo>
                    <a:pt x="21365" y="5617"/>
                    <a:pt x="21365" y="5435"/>
                    <a:pt x="21228" y="5412"/>
                  </a:cubicBezTo>
                  <a:cubicBezTo>
                    <a:pt x="21160" y="5412"/>
                    <a:pt x="21046" y="5480"/>
                    <a:pt x="21000" y="5526"/>
                  </a:cubicBezTo>
                  <a:cubicBezTo>
                    <a:pt x="20886" y="5595"/>
                    <a:pt x="20909" y="5663"/>
                    <a:pt x="20863" y="5754"/>
                  </a:cubicBezTo>
                  <a:cubicBezTo>
                    <a:pt x="20855" y="5756"/>
                    <a:pt x="20846" y="5757"/>
                    <a:pt x="20837" y="5757"/>
                  </a:cubicBezTo>
                  <a:cubicBezTo>
                    <a:pt x="20728" y="5757"/>
                    <a:pt x="20603" y="5635"/>
                    <a:pt x="20498" y="5572"/>
                  </a:cubicBezTo>
                  <a:cubicBezTo>
                    <a:pt x="20270" y="5458"/>
                    <a:pt x="20133" y="5366"/>
                    <a:pt x="20064" y="5092"/>
                  </a:cubicBezTo>
                  <a:cubicBezTo>
                    <a:pt x="19996" y="4887"/>
                    <a:pt x="19790" y="4818"/>
                    <a:pt x="19653" y="4682"/>
                  </a:cubicBezTo>
                  <a:cubicBezTo>
                    <a:pt x="19494" y="4567"/>
                    <a:pt x="19471" y="4294"/>
                    <a:pt x="19448" y="4088"/>
                  </a:cubicBezTo>
                  <a:cubicBezTo>
                    <a:pt x="19425" y="3860"/>
                    <a:pt x="19494" y="3677"/>
                    <a:pt x="19745" y="3609"/>
                  </a:cubicBezTo>
                  <a:cubicBezTo>
                    <a:pt x="19836" y="3586"/>
                    <a:pt x="20749" y="3495"/>
                    <a:pt x="20612" y="3244"/>
                  </a:cubicBezTo>
                  <a:cubicBezTo>
                    <a:pt x="20544" y="3152"/>
                    <a:pt x="20293" y="3198"/>
                    <a:pt x="20201" y="3152"/>
                  </a:cubicBezTo>
                  <a:cubicBezTo>
                    <a:pt x="20064" y="3107"/>
                    <a:pt x="19927" y="3015"/>
                    <a:pt x="19813" y="2947"/>
                  </a:cubicBezTo>
                  <a:cubicBezTo>
                    <a:pt x="19731" y="2910"/>
                    <a:pt x="19660" y="2888"/>
                    <a:pt x="19600" y="2888"/>
                  </a:cubicBezTo>
                  <a:cubicBezTo>
                    <a:pt x="19509" y="2888"/>
                    <a:pt x="19443" y="2938"/>
                    <a:pt x="19402" y="3061"/>
                  </a:cubicBezTo>
                  <a:cubicBezTo>
                    <a:pt x="19357" y="3198"/>
                    <a:pt x="19311" y="3312"/>
                    <a:pt x="19243" y="3449"/>
                  </a:cubicBezTo>
                  <a:cubicBezTo>
                    <a:pt x="19106" y="3723"/>
                    <a:pt x="19037" y="3997"/>
                    <a:pt x="19151" y="4316"/>
                  </a:cubicBezTo>
                  <a:cubicBezTo>
                    <a:pt x="19220" y="4476"/>
                    <a:pt x="19243" y="4659"/>
                    <a:pt x="19265" y="4818"/>
                  </a:cubicBezTo>
                  <a:cubicBezTo>
                    <a:pt x="19288" y="5001"/>
                    <a:pt x="19334" y="5275"/>
                    <a:pt x="19220" y="5412"/>
                  </a:cubicBezTo>
                  <a:cubicBezTo>
                    <a:pt x="19197" y="5458"/>
                    <a:pt x="19128" y="5480"/>
                    <a:pt x="19083" y="5526"/>
                  </a:cubicBezTo>
                  <a:cubicBezTo>
                    <a:pt x="19037" y="5572"/>
                    <a:pt x="19014" y="5640"/>
                    <a:pt x="18946" y="5663"/>
                  </a:cubicBezTo>
                  <a:cubicBezTo>
                    <a:pt x="18931" y="5668"/>
                    <a:pt x="18916" y="5670"/>
                    <a:pt x="18900" y="5670"/>
                  </a:cubicBezTo>
                  <a:cubicBezTo>
                    <a:pt x="18771" y="5670"/>
                    <a:pt x="18616" y="5514"/>
                    <a:pt x="18535" y="5412"/>
                  </a:cubicBezTo>
                  <a:cubicBezTo>
                    <a:pt x="18398" y="5252"/>
                    <a:pt x="18330" y="5070"/>
                    <a:pt x="18261" y="4864"/>
                  </a:cubicBezTo>
                  <a:cubicBezTo>
                    <a:pt x="18170" y="4682"/>
                    <a:pt x="17964" y="4590"/>
                    <a:pt x="17805" y="4453"/>
                  </a:cubicBezTo>
                  <a:cubicBezTo>
                    <a:pt x="17668" y="4294"/>
                    <a:pt x="17531" y="4134"/>
                    <a:pt x="17417" y="3951"/>
                  </a:cubicBezTo>
                  <a:cubicBezTo>
                    <a:pt x="17348" y="3883"/>
                    <a:pt x="17302" y="3814"/>
                    <a:pt x="17257" y="3769"/>
                  </a:cubicBezTo>
                  <a:cubicBezTo>
                    <a:pt x="17211" y="3723"/>
                    <a:pt x="17028" y="3609"/>
                    <a:pt x="17028" y="3540"/>
                  </a:cubicBezTo>
                  <a:cubicBezTo>
                    <a:pt x="16960" y="3495"/>
                    <a:pt x="16892" y="3449"/>
                    <a:pt x="16823" y="3403"/>
                  </a:cubicBezTo>
                  <a:cubicBezTo>
                    <a:pt x="16526" y="3221"/>
                    <a:pt x="16184" y="3084"/>
                    <a:pt x="15933" y="2833"/>
                  </a:cubicBezTo>
                  <a:cubicBezTo>
                    <a:pt x="15682" y="2582"/>
                    <a:pt x="15636" y="2194"/>
                    <a:pt x="15545" y="1897"/>
                  </a:cubicBezTo>
                  <a:cubicBezTo>
                    <a:pt x="15476" y="1714"/>
                    <a:pt x="15408" y="1418"/>
                    <a:pt x="15248" y="1281"/>
                  </a:cubicBezTo>
                  <a:cubicBezTo>
                    <a:pt x="15180" y="1235"/>
                    <a:pt x="15088" y="1235"/>
                    <a:pt x="15020" y="1189"/>
                  </a:cubicBezTo>
                  <a:cubicBezTo>
                    <a:pt x="14974" y="1144"/>
                    <a:pt x="14974" y="1052"/>
                    <a:pt x="14929" y="984"/>
                  </a:cubicBezTo>
                  <a:cubicBezTo>
                    <a:pt x="14883" y="893"/>
                    <a:pt x="14792" y="801"/>
                    <a:pt x="14700" y="710"/>
                  </a:cubicBezTo>
                  <a:cubicBezTo>
                    <a:pt x="14632" y="596"/>
                    <a:pt x="14586" y="459"/>
                    <a:pt x="14541" y="345"/>
                  </a:cubicBezTo>
                  <a:cubicBezTo>
                    <a:pt x="14449" y="162"/>
                    <a:pt x="14404" y="48"/>
                    <a:pt x="14175" y="2"/>
                  </a:cubicBezTo>
                  <a:cubicBezTo>
                    <a:pt x="14143" y="2"/>
                    <a:pt x="14101" y="0"/>
                    <a:pt x="1405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5016600" y="2470325"/>
              <a:ext cx="24800" cy="26800"/>
            </a:xfrm>
            <a:custGeom>
              <a:rect b="b" l="l" r="r" t="t"/>
              <a:pathLst>
                <a:path extrusionOk="0" h="1072" w="992">
                  <a:moveTo>
                    <a:pt x="685" y="0"/>
                  </a:moveTo>
                  <a:cubicBezTo>
                    <a:pt x="639" y="0"/>
                    <a:pt x="594" y="23"/>
                    <a:pt x="548" y="46"/>
                  </a:cubicBezTo>
                  <a:cubicBezTo>
                    <a:pt x="457" y="69"/>
                    <a:pt x="0" y="160"/>
                    <a:pt x="183" y="320"/>
                  </a:cubicBezTo>
                  <a:cubicBezTo>
                    <a:pt x="251" y="365"/>
                    <a:pt x="388" y="342"/>
                    <a:pt x="479" y="388"/>
                  </a:cubicBezTo>
                  <a:cubicBezTo>
                    <a:pt x="525" y="434"/>
                    <a:pt x="685" y="502"/>
                    <a:pt x="708" y="571"/>
                  </a:cubicBezTo>
                  <a:cubicBezTo>
                    <a:pt x="753" y="639"/>
                    <a:pt x="708" y="776"/>
                    <a:pt x="708" y="867"/>
                  </a:cubicBezTo>
                  <a:cubicBezTo>
                    <a:pt x="724" y="964"/>
                    <a:pt x="785" y="1071"/>
                    <a:pt x="859" y="1071"/>
                  </a:cubicBezTo>
                  <a:cubicBezTo>
                    <a:pt x="891" y="1071"/>
                    <a:pt x="925" y="1052"/>
                    <a:pt x="959" y="1004"/>
                  </a:cubicBezTo>
                  <a:cubicBezTo>
                    <a:pt x="963" y="1009"/>
                    <a:pt x="967" y="1011"/>
                    <a:pt x="969" y="1011"/>
                  </a:cubicBezTo>
                  <a:cubicBezTo>
                    <a:pt x="992" y="1011"/>
                    <a:pt x="936" y="838"/>
                    <a:pt x="936" y="776"/>
                  </a:cubicBezTo>
                  <a:cubicBezTo>
                    <a:pt x="913" y="639"/>
                    <a:pt x="936" y="502"/>
                    <a:pt x="936" y="388"/>
                  </a:cubicBezTo>
                  <a:cubicBezTo>
                    <a:pt x="959" y="274"/>
                    <a:pt x="936" y="137"/>
                    <a:pt x="845" y="46"/>
                  </a:cubicBezTo>
                  <a:cubicBezTo>
                    <a:pt x="822" y="23"/>
                    <a:pt x="845" y="23"/>
                    <a:pt x="79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5041125" y="2444600"/>
              <a:ext cx="13150" cy="22325"/>
            </a:xfrm>
            <a:custGeom>
              <a:rect b="b" l="l" r="r" t="t"/>
              <a:pathLst>
                <a:path extrusionOk="0" h="893" w="526">
                  <a:moveTo>
                    <a:pt x="178" y="0"/>
                  </a:moveTo>
                  <a:cubicBezTo>
                    <a:pt x="154" y="0"/>
                    <a:pt x="132" y="7"/>
                    <a:pt x="115" y="25"/>
                  </a:cubicBezTo>
                  <a:cubicBezTo>
                    <a:pt x="92" y="48"/>
                    <a:pt x="160" y="185"/>
                    <a:pt x="160" y="230"/>
                  </a:cubicBezTo>
                  <a:cubicBezTo>
                    <a:pt x="183" y="367"/>
                    <a:pt x="160" y="458"/>
                    <a:pt x="69" y="550"/>
                  </a:cubicBezTo>
                  <a:cubicBezTo>
                    <a:pt x="1" y="595"/>
                    <a:pt x="1" y="641"/>
                    <a:pt x="23" y="732"/>
                  </a:cubicBezTo>
                  <a:cubicBezTo>
                    <a:pt x="23" y="778"/>
                    <a:pt x="92" y="892"/>
                    <a:pt x="160" y="892"/>
                  </a:cubicBezTo>
                  <a:cubicBezTo>
                    <a:pt x="229" y="892"/>
                    <a:pt x="320" y="755"/>
                    <a:pt x="343" y="710"/>
                  </a:cubicBezTo>
                  <a:cubicBezTo>
                    <a:pt x="411" y="641"/>
                    <a:pt x="503" y="527"/>
                    <a:pt x="526" y="436"/>
                  </a:cubicBezTo>
                  <a:cubicBezTo>
                    <a:pt x="526" y="344"/>
                    <a:pt x="457" y="162"/>
                    <a:pt x="366" y="93"/>
                  </a:cubicBezTo>
                  <a:cubicBezTo>
                    <a:pt x="332" y="59"/>
                    <a:pt x="247" y="0"/>
                    <a:pt x="17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4955525" y="2469625"/>
              <a:ext cx="17150" cy="14350"/>
            </a:xfrm>
            <a:custGeom>
              <a:rect b="b" l="l" r="r" t="t"/>
              <a:pathLst>
                <a:path extrusionOk="0" h="574" w="686">
                  <a:moveTo>
                    <a:pt x="258" y="1"/>
                  </a:moveTo>
                  <a:cubicBezTo>
                    <a:pt x="248" y="1"/>
                    <a:pt x="238" y="2"/>
                    <a:pt x="229" y="5"/>
                  </a:cubicBezTo>
                  <a:cubicBezTo>
                    <a:pt x="69" y="28"/>
                    <a:pt x="24" y="5"/>
                    <a:pt x="24" y="97"/>
                  </a:cubicBezTo>
                  <a:cubicBezTo>
                    <a:pt x="1" y="165"/>
                    <a:pt x="24" y="233"/>
                    <a:pt x="46" y="279"/>
                  </a:cubicBezTo>
                  <a:cubicBezTo>
                    <a:pt x="115" y="393"/>
                    <a:pt x="252" y="439"/>
                    <a:pt x="366" y="485"/>
                  </a:cubicBezTo>
                  <a:cubicBezTo>
                    <a:pt x="420" y="525"/>
                    <a:pt x="506" y="573"/>
                    <a:pt x="571" y="573"/>
                  </a:cubicBezTo>
                  <a:cubicBezTo>
                    <a:pt x="617" y="573"/>
                    <a:pt x="653" y="550"/>
                    <a:pt x="663" y="485"/>
                  </a:cubicBezTo>
                  <a:cubicBezTo>
                    <a:pt x="686" y="348"/>
                    <a:pt x="663" y="256"/>
                    <a:pt x="549" y="211"/>
                  </a:cubicBezTo>
                  <a:cubicBezTo>
                    <a:pt x="480" y="165"/>
                    <a:pt x="480" y="142"/>
                    <a:pt x="434" y="97"/>
                  </a:cubicBezTo>
                  <a:cubicBezTo>
                    <a:pt x="395" y="57"/>
                    <a:pt x="322" y="1"/>
                    <a:pt x="25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4836850" y="2339500"/>
              <a:ext cx="204300" cy="128075"/>
            </a:xfrm>
            <a:custGeom>
              <a:rect b="b" l="l" r="r" t="t"/>
              <a:pathLst>
                <a:path extrusionOk="0" h="5123" w="8172">
                  <a:moveTo>
                    <a:pt x="3719" y="0"/>
                  </a:moveTo>
                  <a:cubicBezTo>
                    <a:pt x="3706" y="0"/>
                    <a:pt x="3692" y="2"/>
                    <a:pt x="3675" y="6"/>
                  </a:cubicBezTo>
                  <a:cubicBezTo>
                    <a:pt x="3607" y="52"/>
                    <a:pt x="3561" y="120"/>
                    <a:pt x="3492" y="166"/>
                  </a:cubicBezTo>
                  <a:cubicBezTo>
                    <a:pt x="3241" y="303"/>
                    <a:pt x="2967" y="303"/>
                    <a:pt x="2694" y="303"/>
                  </a:cubicBezTo>
                  <a:cubicBezTo>
                    <a:pt x="2557" y="303"/>
                    <a:pt x="2397" y="348"/>
                    <a:pt x="2351" y="463"/>
                  </a:cubicBezTo>
                  <a:cubicBezTo>
                    <a:pt x="2306" y="554"/>
                    <a:pt x="2306" y="668"/>
                    <a:pt x="2283" y="759"/>
                  </a:cubicBezTo>
                  <a:cubicBezTo>
                    <a:pt x="2260" y="851"/>
                    <a:pt x="2214" y="919"/>
                    <a:pt x="2100" y="942"/>
                  </a:cubicBezTo>
                  <a:cubicBezTo>
                    <a:pt x="2036" y="958"/>
                    <a:pt x="1960" y="974"/>
                    <a:pt x="1888" y="974"/>
                  </a:cubicBezTo>
                  <a:cubicBezTo>
                    <a:pt x="1859" y="974"/>
                    <a:pt x="1830" y="971"/>
                    <a:pt x="1803" y="965"/>
                  </a:cubicBezTo>
                  <a:cubicBezTo>
                    <a:pt x="1644" y="919"/>
                    <a:pt x="1507" y="828"/>
                    <a:pt x="1392" y="736"/>
                  </a:cubicBezTo>
                  <a:cubicBezTo>
                    <a:pt x="1278" y="668"/>
                    <a:pt x="1141" y="577"/>
                    <a:pt x="1027" y="485"/>
                  </a:cubicBezTo>
                  <a:cubicBezTo>
                    <a:pt x="890" y="371"/>
                    <a:pt x="753" y="280"/>
                    <a:pt x="594" y="189"/>
                  </a:cubicBezTo>
                  <a:cubicBezTo>
                    <a:pt x="502" y="143"/>
                    <a:pt x="411" y="75"/>
                    <a:pt x="320" y="52"/>
                  </a:cubicBezTo>
                  <a:cubicBezTo>
                    <a:pt x="307" y="49"/>
                    <a:pt x="295" y="47"/>
                    <a:pt x="282" y="47"/>
                  </a:cubicBezTo>
                  <a:cubicBezTo>
                    <a:pt x="199" y="47"/>
                    <a:pt x="108" y="107"/>
                    <a:pt x="69" y="166"/>
                  </a:cubicBezTo>
                  <a:cubicBezTo>
                    <a:pt x="0" y="234"/>
                    <a:pt x="23" y="326"/>
                    <a:pt x="23" y="394"/>
                  </a:cubicBezTo>
                  <a:cubicBezTo>
                    <a:pt x="23" y="508"/>
                    <a:pt x="23" y="622"/>
                    <a:pt x="46" y="736"/>
                  </a:cubicBezTo>
                  <a:cubicBezTo>
                    <a:pt x="46" y="736"/>
                    <a:pt x="46" y="782"/>
                    <a:pt x="46" y="782"/>
                  </a:cubicBezTo>
                  <a:cubicBezTo>
                    <a:pt x="69" y="805"/>
                    <a:pt x="91" y="828"/>
                    <a:pt x="91" y="851"/>
                  </a:cubicBezTo>
                  <a:cubicBezTo>
                    <a:pt x="114" y="919"/>
                    <a:pt x="114" y="965"/>
                    <a:pt x="114" y="1010"/>
                  </a:cubicBezTo>
                  <a:cubicBezTo>
                    <a:pt x="137" y="1170"/>
                    <a:pt x="160" y="1307"/>
                    <a:pt x="206" y="1444"/>
                  </a:cubicBezTo>
                  <a:cubicBezTo>
                    <a:pt x="206" y="1490"/>
                    <a:pt x="228" y="1513"/>
                    <a:pt x="251" y="1558"/>
                  </a:cubicBezTo>
                  <a:cubicBezTo>
                    <a:pt x="274" y="1604"/>
                    <a:pt x="365" y="1649"/>
                    <a:pt x="388" y="1695"/>
                  </a:cubicBezTo>
                  <a:cubicBezTo>
                    <a:pt x="662" y="1809"/>
                    <a:pt x="890" y="1969"/>
                    <a:pt x="1096" y="2152"/>
                  </a:cubicBezTo>
                  <a:cubicBezTo>
                    <a:pt x="1233" y="2266"/>
                    <a:pt x="1301" y="2426"/>
                    <a:pt x="1438" y="2540"/>
                  </a:cubicBezTo>
                  <a:cubicBezTo>
                    <a:pt x="1529" y="2631"/>
                    <a:pt x="1644" y="2722"/>
                    <a:pt x="1781" y="2722"/>
                  </a:cubicBezTo>
                  <a:cubicBezTo>
                    <a:pt x="1917" y="2722"/>
                    <a:pt x="2032" y="2631"/>
                    <a:pt x="2100" y="2494"/>
                  </a:cubicBezTo>
                  <a:cubicBezTo>
                    <a:pt x="2146" y="2426"/>
                    <a:pt x="2146" y="2243"/>
                    <a:pt x="2237" y="2197"/>
                  </a:cubicBezTo>
                  <a:cubicBezTo>
                    <a:pt x="2250" y="2194"/>
                    <a:pt x="2262" y="2193"/>
                    <a:pt x="2273" y="2193"/>
                  </a:cubicBezTo>
                  <a:cubicBezTo>
                    <a:pt x="2423" y="2193"/>
                    <a:pt x="2446" y="2455"/>
                    <a:pt x="2488" y="2540"/>
                  </a:cubicBezTo>
                  <a:cubicBezTo>
                    <a:pt x="2498" y="2571"/>
                    <a:pt x="2518" y="2583"/>
                    <a:pt x="2543" y="2583"/>
                  </a:cubicBezTo>
                  <a:cubicBezTo>
                    <a:pt x="2573" y="2583"/>
                    <a:pt x="2610" y="2565"/>
                    <a:pt x="2648" y="2540"/>
                  </a:cubicBezTo>
                  <a:cubicBezTo>
                    <a:pt x="2716" y="2494"/>
                    <a:pt x="2739" y="2448"/>
                    <a:pt x="2739" y="2357"/>
                  </a:cubicBezTo>
                  <a:cubicBezTo>
                    <a:pt x="2739" y="2289"/>
                    <a:pt x="2739" y="2243"/>
                    <a:pt x="2716" y="2197"/>
                  </a:cubicBezTo>
                  <a:cubicBezTo>
                    <a:pt x="2671" y="2106"/>
                    <a:pt x="2579" y="2038"/>
                    <a:pt x="2602" y="1946"/>
                  </a:cubicBezTo>
                  <a:cubicBezTo>
                    <a:pt x="2621" y="1863"/>
                    <a:pt x="2672" y="1836"/>
                    <a:pt x="2735" y="1836"/>
                  </a:cubicBezTo>
                  <a:cubicBezTo>
                    <a:pt x="2828" y="1836"/>
                    <a:pt x="2945" y="1896"/>
                    <a:pt x="3013" y="1923"/>
                  </a:cubicBezTo>
                  <a:cubicBezTo>
                    <a:pt x="3104" y="1946"/>
                    <a:pt x="3196" y="1969"/>
                    <a:pt x="3264" y="1992"/>
                  </a:cubicBezTo>
                  <a:cubicBezTo>
                    <a:pt x="3378" y="2060"/>
                    <a:pt x="3401" y="2152"/>
                    <a:pt x="3447" y="2266"/>
                  </a:cubicBezTo>
                  <a:cubicBezTo>
                    <a:pt x="3470" y="2334"/>
                    <a:pt x="3470" y="2426"/>
                    <a:pt x="3447" y="2494"/>
                  </a:cubicBezTo>
                  <a:cubicBezTo>
                    <a:pt x="3401" y="2585"/>
                    <a:pt x="3310" y="2631"/>
                    <a:pt x="3241" y="2699"/>
                  </a:cubicBezTo>
                  <a:cubicBezTo>
                    <a:pt x="3173" y="2768"/>
                    <a:pt x="3104" y="2859"/>
                    <a:pt x="3104" y="2973"/>
                  </a:cubicBezTo>
                  <a:cubicBezTo>
                    <a:pt x="3104" y="3042"/>
                    <a:pt x="3104" y="3133"/>
                    <a:pt x="3127" y="3202"/>
                  </a:cubicBezTo>
                  <a:cubicBezTo>
                    <a:pt x="3150" y="3247"/>
                    <a:pt x="3173" y="3293"/>
                    <a:pt x="3219" y="3316"/>
                  </a:cubicBezTo>
                  <a:cubicBezTo>
                    <a:pt x="3355" y="3407"/>
                    <a:pt x="3470" y="3498"/>
                    <a:pt x="3607" y="3567"/>
                  </a:cubicBezTo>
                  <a:cubicBezTo>
                    <a:pt x="3652" y="3590"/>
                    <a:pt x="3698" y="3612"/>
                    <a:pt x="3743" y="3635"/>
                  </a:cubicBezTo>
                  <a:cubicBezTo>
                    <a:pt x="3743" y="3635"/>
                    <a:pt x="3743" y="3635"/>
                    <a:pt x="3766" y="3658"/>
                  </a:cubicBezTo>
                  <a:lnTo>
                    <a:pt x="3789" y="3658"/>
                  </a:lnTo>
                  <a:cubicBezTo>
                    <a:pt x="3880" y="3681"/>
                    <a:pt x="3949" y="3681"/>
                    <a:pt x="4017" y="3704"/>
                  </a:cubicBezTo>
                  <a:cubicBezTo>
                    <a:pt x="4200" y="3727"/>
                    <a:pt x="4337" y="3818"/>
                    <a:pt x="4520" y="3864"/>
                  </a:cubicBezTo>
                  <a:cubicBezTo>
                    <a:pt x="4587" y="3883"/>
                    <a:pt x="4646" y="3890"/>
                    <a:pt x="4705" y="3890"/>
                  </a:cubicBezTo>
                  <a:cubicBezTo>
                    <a:pt x="4784" y="3890"/>
                    <a:pt x="4861" y="3877"/>
                    <a:pt x="4953" y="3864"/>
                  </a:cubicBezTo>
                  <a:cubicBezTo>
                    <a:pt x="4997" y="3853"/>
                    <a:pt x="5039" y="3848"/>
                    <a:pt x="5078" y="3848"/>
                  </a:cubicBezTo>
                  <a:cubicBezTo>
                    <a:pt x="5290" y="3848"/>
                    <a:pt x="5451" y="3991"/>
                    <a:pt x="5547" y="4183"/>
                  </a:cubicBezTo>
                  <a:cubicBezTo>
                    <a:pt x="5615" y="4297"/>
                    <a:pt x="5615" y="4411"/>
                    <a:pt x="5661" y="4525"/>
                  </a:cubicBezTo>
                  <a:cubicBezTo>
                    <a:pt x="5729" y="4640"/>
                    <a:pt x="5729" y="4754"/>
                    <a:pt x="5775" y="4891"/>
                  </a:cubicBezTo>
                  <a:cubicBezTo>
                    <a:pt x="5843" y="5005"/>
                    <a:pt x="5912" y="5050"/>
                    <a:pt x="6049" y="5096"/>
                  </a:cubicBezTo>
                  <a:cubicBezTo>
                    <a:pt x="6088" y="5109"/>
                    <a:pt x="6143" y="5122"/>
                    <a:pt x="6200" y="5122"/>
                  </a:cubicBezTo>
                  <a:cubicBezTo>
                    <a:pt x="6242" y="5122"/>
                    <a:pt x="6284" y="5115"/>
                    <a:pt x="6323" y="5096"/>
                  </a:cubicBezTo>
                  <a:cubicBezTo>
                    <a:pt x="6414" y="5050"/>
                    <a:pt x="6414" y="4936"/>
                    <a:pt x="6368" y="4845"/>
                  </a:cubicBezTo>
                  <a:cubicBezTo>
                    <a:pt x="6323" y="4731"/>
                    <a:pt x="6277" y="4617"/>
                    <a:pt x="6254" y="4503"/>
                  </a:cubicBezTo>
                  <a:cubicBezTo>
                    <a:pt x="6231" y="4320"/>
                    <a:pt x="6300" y="4001"/>
                    <a:pt x="6528" y="3978"/>
                  </a:cubicBezTo>
                  <a:cubicBezTo>
                    <a:pt x="6619" y="3978"/>
                    <a:pt x="6756" y="3978"/>
                    <a:pt x="6802" y="4092"/>
                  </a:cubicBezTo>
                  <a:cubicBezTo>
                    <a:pt x="6848" y="4160"/>
                    <a:pt x="6802" y="4252"/>
                    <a:pt x="6779" y="4320"/>
                  </a:cubicBezTo>
                  <a:cubicBezTo>
                    <a:pt x="6711" y="4411"/>
                    <a:pt x="6642" y="4434"/>
                    <a:pt x="6642" y="4548"/>
                  </a:cubicBezTo>
                  <a:cubicBezTo>
                    <a:pt x="6642" y="4648"/>
                    <a:pt x="6677" y="4712"/>
                    <a:pt x="6776" y="4712"/>
                  </a:cubicBezTo>
                  <a:cubicBezTo>
                    <a:pt x="6791" y="4712"/>
                    <a:pt x="6807" y="4711"/>
                    <a:pt x="6825" y="4708"/>
                  </a:cubicBezTo>
                  <a:cubicBezTo>
                    <a:pt x="6916" y="4685"/>
                    <a:pt x="6962" y="4594"/>
                    <a:pt x="7030" y="4503"/>
                  </a:cubicBezTo>
                  <a:cubicBezTo>
                    <a:pt x="7053" y="4457"/>
                    <a:pt x="7099" y="4434"/>
                    <a:pt x="7144" y="4389"/>
                  </a:cubicBezTo>
                  <a:cubicBezTo>
                    <a:pt x="7190" y="4366"/>
                    <a:pt x="7213" y="4343"/>
                    <a:pt x="7236" y="4320"/>
                  </a:cubicBezTo>
                  <a:cubicBezTo>
                    <a:pt x="7259" y="4297"/>
                    <a:pt x="7281" y="4274"/>
                    <a:pt x="7327" y="4274"/>
                  </a:cubicBezTo>
                  <a:cubicBezTo>
                    <a:pt x="7418" y="4274"/>
                    <a:pt x="7510" y="4320"/>
                    <a:pt x="7601" y="4320"/>
                  </a:cubicBezTo>
                  <a:cubicBezTo>
                    <a:pt x="7619" y="4326"/>
                    <a:pt x="7643" y="4329"/>
                    <a:pt x="7668" y="4329"/>
                  </a:cubicBezTo>
                  <a:cubicBezTo>
                    <a:pt x="7736" y="4329"/>
                    <a:pt x="7819" y="4308"/>
                    <a:pt x="7852" y="4274"/>
                  </a:cubicBezTo>
                  <a:cubicBezTo>
                    <a:pt x="7898" y="4229"/>
                    <a:pt x="7898" y="4137"/>
                    <a:pt x="7875" y="4069"/>
                  </a:cubicBezTo>
                  <a:cubicBezTo>
                    <a:pt x="7852" y="3978"/>
                    <a:pt x="7738" y="3932"/>
                    <a:pt x="7647" y="3886"/>
                  </a:cubicBezTo>
                  <a:cubicBezTo>
                    <a:pt x="7578" y="3864"/>
                    <a:pt x="7464" y="3841"/>
                    <a:pt x="7418" y="3795"/>
                  </a:cubicBezTo>
                  <a:cubicBezTo>
                    <a:pt x="7350" y="3704"/>
                    <a:pt x="7396" y="3590"/>
                    <a:pt x="7418" y="3521"/>
                  </a:cubicBezTo>
                  <a:cubicBezTo>
                    <a:pt x="7464" y="3430"/>
                    <a:pt x="7510" y="3339"/>
                    <a:pt x="7578" y="3247"/>
                  </a:cubicBezTo>
                  <a:cubicBezTo>
                    <a:pt x="7669" y="3110"/>
                    <a:pt x="7761" y="2973"/>
                    <a:pt x="7852" y="2814"/>
                  </a:cubicBezTo>
                  <a:cubicBezTo>
                    <a:pt x="7898" y="2722"/>
                    <a:pt x="7966" y="2631"/>
                    <a:pt x="7989" y="2517"/>
                  </a:cubicBezTo>
                  <a:cubicBezTo>
                    <a:pt x="8035" y="2448"/>
                    <a:pt x="8126" y="2311"/>
                    <a:pt x="8126" y="2220"/>
                  </a:cubicBezTo>
                  <a:cubicBezTo>
                    <a:pt x="8172" y="2152"/>
                    <a:pt x="8149" y="1969"/>
                    <a:pt x="8103" y="1901"/>
                  </a:cubicBezTo>
                  <a:cubicBezTo>
                    <a:pt x="8035" y="1786"/>
                    <a:pt x="7921" y="1672"/>
                    <a:pt x="7829" y="1558"/>
                  </a:cubicBezTo>
                  <a:cubicBezTo>
                    <a:pt x="7761" y="1444"/>
                    <a:pt x="7692" y="1353"/>
                    <a:pt x="7601" y="1239"/>
                  </a:cubicBezTo>
                  <a:cubicBezTo>
                    <a:pt x="7555" y="1170"/>
                    <a:pt x="7532" y="1102"/>
                    <a:pt x="7510" y="1056"/>
                  </a:cubicBezTo>
                  <a:cubicBezTo>
                    <a:pt x="7449" y="956"/>
                    <a:pt x="7336" y="820"/>
                    <a:pt x="7201" y="820"/>
                  </a:cubicBezTo>
                  <a:cubicBezTo>
                    <a:pt x="7182" y="820"/>
                    <a:pt x="7164" y="822"/>
                    <a:pt x="7144" y="828"/>
                  </a:cubicBezTo>
                  <a:cubicBezTo>
                    <a:pt x="7099" y="851"/>
                    <a:pt x="7053" y="919"/>
                    <a:pt x="7030" y="965"/>
                  </a:cubicBezTo>
                  <a:cubicBezTo>
                    <a:pt x="6985" y="1033"/>
                    <a:pt x="6962" y="1102"/>
                    <a:pt x="6916" y="1170"/>
                  </a:cubicBezTo>
                  <a:cubicBezTo>
                    <a:pt x="6916" y="1216"/>
                    <a:pt x="6893" y="1284"/>
                    <a:pt x="6825" y="1307"/>
                  </a:cubicBezTo>
                  <a:cubicBezTo>
                    <a:pt x="6812" y="1314"/>
                    <a:pt x="6794" y="1317"/>
                    <a:pt x="6776" y="1317"/>
                  </a:cubicBezTo>
                  <a:cubicBezTo>
                    <a:pt x="6732" y="1317"/>
                    <a:pt x="6681" y="1300"/>
                    <a:pt x="6665" y="1284"/>
                  </a:cubicBezTo>
                  <a:cubicBezTo>
                    <a:pt x="6619" y="1261"/>
                    <a:pt x="6597" y="1170"/>
                    <a:pt x="6551" y="1125"/>
                  </a:cubicBezTo>
                  <a:cubicBezTo>
                    <a:pt x="6505" y="1056"/>
                    <a:pt x="6414" y="1033"/>
                    <a:pt x="6323" y="1010"/>
                  </a:cubicBezTo>
                  <a:cubicBezTo>
                    <a:pt x="6254" y="1010"/>
                    <a:pt x="6209" y="1033"/>
                    <a:pt x="6163" y="1033"/>
                  </a:cubicBezTo>
                  <a:cubicBezTo>
                    <a:pt x="6049" y="1033"/>
                    <a:pt x="5912" y="1010"/>
                    <a:pt x="5821" y="965"/>
                  </a:cubicBezTo>
                  <a:cubicBezTo>
                    <a:pt x="5752" y="919"/>
                    <a:pt x="5684" y="873"/>
                    <a:pt x="5661" y="828"/>
                  </a:cubicBezTo>
                  <a:cubicBezTo>
                    <a:pt x="5615" y="759"/>
                    <a:pt x="5615" y="714"/>
                    <a:pt x="5547" y="691"/>
                  </a:cubicBezTo>
                  <a:cubicBezTo>
                    <a:pt x="5524" y="668"/>
                    <a:pt x="5484" y="662"/>
                    <a:pt x="5441" y="662"/>
                  </a:cubicBezTo>
                  <a:cubicBezTo>
                    <a:pt x="5398" y="662"/>
                    <a:pt x="5353" y="668"/>
                    <a:pt x="5318" y="668"/>
                  </a:cubicBezTo>
                  <a:cubicBezTo>
                    <a:pt x="5250" y="691"/>
                    <a:pt x="5181" y="736"/>
                    <a:pt x="5136" y="759"/>
                  </a:cubicBezTo>
                  <a:cubicBezTo>
                    <a:pt x="5022" y="828"/>
                    <a:pt x="4862" y="919"/>
                    <a:pt x="4748" y="965"/>
                  </a:cubicBezTo>
                  <a:cubicBezTo>
                    <a:pt x="4679" y="988"/>
                    <a:pt x="4611" y="988"/>
                    <a:pt x="4542" y="988"/>
                  </a:cubicBezTo>
                  <a:cubicBezTo>
                    <a:pt x="4405" y="965"/>
                    <a:pt x="4314" y="851"/>
                    <a:pt x="4223" y="736"/>
                  </a:cubicBezTo>
                  <a:cubicBezTo>
                    <a:pt x="4132" y="600"/>
                    <a:pt x="4063" y="440"/>
                    <a:pt x="3972" y="280"/>
                  </a:cubicBezTo>
                  <a:cubicBezTo>
                    <a:pt x="3949" y="212"/>
                    <a:pt x="3903" y="143"/>
                    <a:pt x="3858" y="75"/>
                  </a:cubicBezTo>
                  <a:cubicBezTo>
                    <a:pt x="3802" y="37"/>
                    <a:pt x="3776" y="0"/>
                    <a:pt x="371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4775225" y="2203825"/>
              <a:ext cx="136400" cy="141550"/>
            </a:xfrm>
            <a:custGeom>
              <a:rect b="b" l="l" r="r" t="t"/>
              <a:pathLst>
                <a:path extrusionOk="0" h="5662" w="5456">
                  <a:moveTo>
                    <a:pt x="776" y="1"/>
                  </a:moveTo>
                  <a:cubicBezTo>
                    <a:pt x="753" y="115"/>
                    <a:pt x="890" y="297"/>
                    <a:pt x="959" y="389"/>
                  </a:cubicBezTo>
                  <a:cubicBezTo>
                    <a:pt x="1073" y="526"/>
                    <a:pt x="1233" y="617"/>
                    <a:pt x="1210" y="822"/>
                  </a:cubicBezTo>
                  <a:cubicBezTo>
                    <a:pt x="1187" y="937"/>
                    <a:pt x="1187" y="1051"/>
                    <a:pt x="1164" y="1165"/>
                  </a:cubicBezTo>
                  <a:cubicBezTo>
                    <a:pt x="1141" y="1256"/>
                    <a:pt x="1118" y="1393"/>
                    <a:pt x="1096" y="1484"/>
                  </a:cubicBezTo>
                  <a:cubicBezTo>
                    <a:pt x="1073" y="1598"/>
                    <a:pt x="959" y="1850"/>
                    <a:pt x="982" y="1941"/>
                  </a:cubicBezTo>
                  <a:cubicBezTo>
                    <a:pt x="936" y="2101"/>
                    <a:pt x="1050" y="2283"/>
                    <a:pt x="936" y="2420"/>
                  </a:cubicBezTo>
                  <a:cubicBezTo>
                    <a:pt x="799" y="2580"/>
                    <a:pt x="593" y="2466"/>
                    <a:pt x="502" y="2671"/>
                  </a:cubicBezTo>
                  <a:cubicBezTo>
                    <a:pt x="434" y="2785"/>
                    <a:pt x="434" y="2968"/>
                    <a:pt x="297" y="3059"/>
                  </a:cubicBezTo>
                  <a:cubicBezTo>
                    <a:pt x="205" y="3105"/>
                    <a:pt x="0" y="3059"/>
                    <a:pt x="46" y="3242"/>
                  </a:cubicBezTo>
                  <a:cubicBezTo>
                    <a:pt x="91" y="3447"/>
                    <a:pt x="411" y="3470"/>
                    <a:pt x="571" y="3539"/>
                  </a:cubicBezTo>
                  <a:cubicBezTo>
                    <a:pt x="822" y="3676"/>
                    <a:pt x="982" y="3812"/>
                    <a:pt x="1073" y="4086"/>
                  </a:cubicBezTo>
                  <a:cubicBezTo>
                    <a:pt x="1141" y="4269"/>
                    <a:pt x="1278" y="4383"/>
                    <a:pt x="1484" y="4406"/>
                  </a:cubicBezTo>
                  <a:cubicBezTo>
                    <a:pt x="1529" y="4406"/>
                    <a:pt x="1575" y="4400"/>
                    <a:pt x="1621" y="4400"/>
                  </a:cubicBezTo>
                  <a:cubicBezTo>
                    <a:pt x="1666" y="4400"/>
                    <a:pt x="1712" y="4406"/>
                    <a:pt x="1758" y="4429"/>
                  </a:cubicBezTo>
                  <a:cubicBezTo>
                    <a:pt x="1826" y="4452"/>
                    <a:pt x="1826" y="4497"/>
                    <a:pt x="1826" y="4589"/>
                  </a:cubicBezTo>
                  <a:cubicBezTo>
                    <a:pt x="1826" y="4680"/>
                    <a:pt x="1849" y="4771"/>
                    <a:pt x="1940" y="4794"/>
                  </a:cubicBezTo>
                  <a:cubicBezTo>
                    <a:pt x="1951" y="4799"/>
                    <a:pt x="1962" y="4801"/>
                    <a:pt x="1974" y="4801"/>
                  </a:cubicBezTo>
                  <a:cubicBezTo>
                    <a:pt x="1997" y="4801"/>
                    <a:pt x="2022" y="4796"/>
                    <a:pt x="2048" y="4796"/>
                  </a:cubicBezTo>
                  <a:cubicBezTo>
                    <a:pt x="2072" y="4796"/>
                    <a:pt x="2097" y="4800"/>
                    <a:pt x="2123" y="4817"/>
                  </a:cubicBezTo>
                  <a:cubicBezTo>
                    <a:pt x="2168" y="4862"/>
                    <a:pt x="2191" y="4977"/>
                    <a:pt x="2214" y="5045"/>
                  </a:cubicBezTo>
                  <a:cubicBezTo>
                    <a:pt x="2268" y="5172"/>
                    <a:pt x="2308" y="5212"/>
                    <a:pt x="2414" y="5212"/>
                  </a:cubicBezTo>
                  <a:cubicBezTo>
                    <a:pt x="2441" y="5212"/>
                    <a:pt x="2473" y="5210"/>
                    <a:pt x="2511" y="5205"/>
                  </a:cubicBezTo>
                  <a:cubicBezTo>
                    <a:pt x="2648" y="5091"/>
                    <a:pt x="2488" y="4931"/>
                    <a:pt x="2488" y="4817"/>
                  </a:cubicBezTo>
                  <a:cubicBezTo>
                    <a:pt x="2465" y="4725"/>
                    <a:pt x="2511" y="4657"/>
                    <a:pt x="2511" y="4566"/>
                  </a:cubicBezTo>
                  <a:cubicBezTo>
                    <a:pt x="2534" y="4497"/>
                    <a:pt x="2534" y="4429"/>
                    <a:pt x="2602" y="4360"/>
                  </a:cubicBezTo>
                  <a:cubicBezTo>
                    <a:pt x="2663" y="4324"/>
                    <a:pt x="2732" y="4308"/>
                    <a:pt x="2803" y="4308"/>
                  </a:cubicBezTo>
                  <a:cubicBezTo>
                    <a:pt x="2998" y="4308"/>
                    <a:pt x="3209" y="4426"/>
                    <a:pt x="3310" y="4543"/>
                  </a:cubicBezTo>
                  <a:cubicBezTo>
                    <a:pt x="3401" y="4634"/>
                    <a:pt x="3515" y="4680"/>
                    <a:pt x="3584" y="4771"/>
                  </a:cubicBezTo>
                  <a:cubicBezTo>
                    <a:pt x="3606" y="4840"/>
                    <a:pt x="3584" y="4908"/>
                    <a:pt x="3584" y="4977"/>
                  </a:cubicBezTo>
                  <a:cubicBezTo>
                    <a:pt x="3606" y="5068"/>
                    <a:pt x="3675" y="5045"/>
                    <a:pt x="3743" y="5114"/>
                  </a:cubicBezTo>
                  <a:cubicBezTo>
                    <a:pt x="3840" y="5210"/>
                    <a:pt x="3692" y="5616"/>
                    <a:pt x="3864" y="5616"/>
                  </a:cubicBezTo>
                  <a:cubicBezTo>
                    <a:pt x="3895" y="5616"/>
                    <a:pt x="3938" y="5602"/>
                    <a:pt x="3994" y="5570"/>
                  </a:cubicBezTo>
                  <a:cubicBezTo>
                    <a:pt x="4075" y="5530"/>
                    <a:pt x="4155" y="5402"/>
                    <a:pt x="4250" y="5402"/>
                  </a:cubicBezTo>
                  <a:cubicBezTo>
                    <a:pt x="4263" y="5402"/>
                    <a:pt x="4277" y="5405"/>
                    <a:pt x="4291" y="5410"/>
                  </a:cubicBezTo>
                  <a:cubicBezTo>
                    <a:pt x="4360" y="5456"/>
                    <a:pt x="4474" y="5593"/>
                    <a:pt x="4519" y="5661"/>
                  </a:cubicBezTo>
                  <a:cubicBezTo>
                    <a:pt x="4634" y="5524"/>
                    <a:pt x="4816" y="5547"/>
                    <a:pt x="4953" y="5456"/>
                  </a:cubicBezTo>
                  <a:cubicBezTo>
                    <a:pt x="5044" y="5365"/>
                    <a:pt x="5136" y="5205"/>
                    <a:pt x="5159" y="5091"/>
                  </a:cubicBezTo>
                  <a:cubicBezTo>
                    <a:pt x="5204" y="4931"/>
                    <a:pt x="5227" y="4817"/>
                    <a:pt x="5318" y="4657"/>
                  </a:cubicBezTo>
                  <a:cubicBezTo>
                    <a:pt x="5410" y="4497"/>
                    <a:pt x="5455" y="4406"/>
                    <a:pt x="5455" y="4201"/>
                  </a:cubicBezTo>
                  <a:cubicBezTo>
                    <a:pt x="5455" y="4041"/>
                    <a:pt x="5387" y="3904"/>
                    <a:pt x="5227" y="3858"/>
                  </a:cubicBezTo>
                  <a:cubicBezTo>
                    <a:pt x="5136" y="3835"/>
                    <a:pt x="5022" y="3835"/>
                    <a:pt x="4930" y="3835"/>
                  </a:cubicBezTo>
                  <a:cubicBezTo>
                    <a:pt x="4861" y="3842"/>
                    <a:pt x="4793" y="3848"/>
                    <a:pt x="4729" y="3848"/>
                  </a:cubicBezTo>
                  <a:cubicBezTo>
                    <a:pt x="4563" y="3848"/>
                    <a:pt x="4426" y="3805"/>
                    <a:pt x="4360" y="3607"/>
                  </a:cubicBezTo>
                  <a:cubicBezTo>
                    <a:pt x="4337" y="3516"/>
                    <a:pt x="4314" y="3424"/>
                    <a:pt x="4223" y="3379"/>
                  </a:cubicBezTo>
                  <a:cubicBezTo>
                    <a:pt x="4086" y="3333"/>
                    <a:pt x="3857" y="3402"/>
                    <a:pt x="3766" y="3265"/>
                  </a:cubicBezTo>
                  <a:cubicBezTo>
                    <a:pt x="3721" y="3196"/>
                    <a:pt x="3766" y="3059"/>
                    <a:pt x="3789" y="2991"/>
                  </a:cubicBezTo>
                  <a:cubicBezTo>
                    <a:pt x="3817" y="2921"/>
                    <a:pt x="3845" y="2894"/>
                    <a:pt x="3889" y="2894"/>
                  </a:cubicBezTo>
                  <a:cubicBezTo>
                    <a:pt x="3916" y="2894"/>
                    <a:pt x="3950" y="2905"/>
                    <a:pt x="3994" y="2922"/>
                  </a:cubicBezTo>
                  <a:cubicBezTo>
                    <a:pt x="4063" y="2945"/>
                    <a:pt x="4131" y="2991"/>
                    <a:pt x="4223" y="3014"/>
                  </a:cubicBezTo>
                  <a:cubicBezTo>
                    <a:pt x="4291" y="3014"/>
                    <a:pt x="4405" y="2991"/>
                    <a:pt x="4497" y="2968"/>
                  </a:cubicBezTo>
                  <a:cubicBezTo>
                    <a:pt x="4702" y="2899"/>
                    <a:pt x="4679" y="2534"/>
                    <a:pt x="4542" y="2397"/>
                  </a:cubicBezTo>
                  <a:cubicBezTo>
                    <a:pt x="4517" y="2366"/>
                    <a:pt x="4497" y="2353"/>
                    <a:pt x="4480" y="2353"/>
                  </a:cubicBezTo>
                  <a:cubicBezTo>
                    <a:pt x="4435" y="2353"/>
                    <a:pt x="4409" y="2439"/>
                    <a:pt x="4360" y="2489"/>
                  </a:cubicBezTo>
                  <a:cubicBezTo>
                    <a:pt x="4291" y="2603"/>
                    <a:pt x="4268" y="2671"/>
                    <a:pt x="4131" y="2671"/>
                  </a:cubicBezTo>
                  <a:cubicBezTo>
                    <a:pt x="3903" y="2671"/>
                    <a:pt x="3857" y="2397"/>
                    <a:pt x="3743" y="2260"/>
                  </a:cubicBezTo>
                  <a:cubicBezTo>
                    <a:pt x="3699" y="2203"/>
                    <a:pt x="3654" y="2181"/>
                    <a:pt x="3609" y="2181"/>
                  </a:cubicBezTo>
                  <a:cubicBezTo>
                    <a:pt x="3492" y="2181"/>
                    <a:pt x="3373" y="2325"/>
                    <a:pt x="3241" y="2374"/>
                  </a:cubicBezTo>
                  <a:cubicBezTo>
                    <a:pt x="3150" y="2397"/>
                    <a:pt x="3104" y="2397"/>
                    <a:pt x="3127" y="2511"/>
                  </a:cubicBezTo>
                  <a:cubicBezTo>
                    <a:pt x="3150" y="2626"/>
                    <a:pt x="3218" y="2671"/>
                    <a:pt x="3310" y="2740"/>
                  </a:cubicBezTo>
                  <a:cubicBezTo>
                    <a:pt x="3378" y="2763"/>
                    <a:pt x="3469" y="2877"/>
                    <a:pt x="3355" y="2945"/>
                  </a:cubicBezTo>
                  <a:cubicBezTo>
                    <a:pt x="3333" y="2962"/>
                    <a:pt x="3305" y="2969"/>
                    <a:pt x="3277" y="2969"/>
                  </a:cubicBezTo>
                  <a:cubicBezTo>
                    <a:pt x="3190" y="2969"/>
                    <a:pt x="3087" y="2905"/>
                    <a:pt x="3036" y="2854"/>
                  </a:cubicBezTo>
                  <a:cubicBezTo>
                    <a:pt x="2967" y="2763"/>
                    <a:pt x="2899" y="2648"/>
                    <a:pt x="2853" y="2534"/>
                  </a:cubicBezTo>
                  <a:cubicBezTo>
                    <a:pt x="2830" y="2466"/>
                    <a:pt x="2830" y="2329"/>
                    <a:pt x="2762" y="2260"/>
                  </a:cubicBezTo>
                  <a:cubicBezTo>
                    <a:pt x="2693" y="2169"/>
                    <a:pt x="2602" y="2215"/>
                    <a:pt x="2534" y="2078"/>
                  </a:cubicBezTo>
                  <a:cubicBezTo>
                    <a:pt x="2511" y="2032"/>
                    <a:pt x="2511" y="1918"/>
                    <a:pt x="2465" y="1872"/>
                  </a:cubicBezTo>
                  <a:cubicBezTo>
                    <a:pt x="2435" y="1855"/>
                    <a:pt x="2401" y="1847"/>
                    <a:pt x="2365" y="1847"/>
                  </a:cubicBezTo>
                  <a:cubicBezTo>
                    <a:pt x="2214" y="1847"/>
                    <a:pt x="2032" y="1981"/>
                    <a:pt x="1940" y="2055"/>
                  </a:cubicBezTo>
                  <a:cubicBezTo>
                    <a:pt x="1843" y="2097"/>
                    <a:pt x="1738" y="2163"/>
                    <a:pt x="1644" y="2163"/>
                  </a:cubicBezTo>
                  <a:cubicBezTo>
                    <a:pt x="1584" y="2163"/>
                    <a:pt x="1528" y="2136"/>
                    <a:pt x="1484" y="2055"/>
                  </a:cubicBezTo>
                  <a:cubicBezTo>
                    <a:pt x="1415" y="1895"/>
                    <a:pt x="1438" y="1690"/>
                    <a:pt x="1438" y="1530"/>
                  </a:cubicBezTo>
                  <a:cubicBezTo>
                    <a:pt x="1438" y="1393"/>
                    <a:pt x="1415" y="1210"/>
                    <a:pt x="1552" y="1119"/>
                  </a:cubicBezTo>
                  <a:cubicBezTo>
                    <a:pt x="1643" y="1051"/>
                    <a:pt x="1758" y="1096"/>
                    <a:pt x="1849" y="1051"/>
                  </a:cubicBezTo>
                  <a:cubicBezTo>
                    <a:pt x="1917" y="1028"/>
                    <a:pt x="1895" y="1051"/>
                    <a:pt x="1895" y="982"/>
                  </a:cubicBezTo>
                  <a:cubicBezTo>
                    <a:pt x="1895" y="959"/>
                    <a:pt x="1895" y="891"/>
                    <a:pt x="1895" y="868"/>
                  </a:cubicBezTo>
                  <a:cubicBezTo>
                    <a:pt x="1849" y="685"/>
                    <a:pt x="1758" y="548"/>
                    <a:pt x="1689" y="389"/>
                  </a:cubicBezTo>
                  <a:cubicBezTo>
                    <a:pt x="1666" y="297"/>
                    <a:pt x="1666" y="206"/>
                    <a:pt x="1575" y="160"/>
                  </a:cubicBezTo>
                  <a:cubicBezTo>
                    <a:pt x="1484" y="115"/>
                    <a:pt x="1370" y="115"/>
                    <a:pt x="1278" y="92"/>
                  </a:cubicBezTo>
                  <a:cubicBezTo>
                    <a:pt x="1096" y="69"/>
                    <a:pt x="959" y="1"/>
                    <a:pt x="77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4875075" y="2202125"/>
              <a:ext cx="82775" cy="95250"/>
            </a:xfrm>
            <a:custGeom>
              <a:rect b="b" l="l" r="r" t="t"/>
              <a:pathLst>
                <a:path extrusionOk="0" h="3810" w="3311">
                  <a:moveTo>
                    <a:pt x="229" y="0"/>
                  </a:moveTo>
                  <a:cubicBezTo>
                    <a:pt x="160" y="0"/>
                    <a:pt x="69" y="0"/>
                    <a:pt x="46" y="69"/>
                  </a:cubicBezTo>
                  <a:cubicBezTo>
                    <a:pt x="0" y="206"/>
                    <a:pt x="229" y="251"/>
                    <a:pt x="320" y="251"/>
                  </a:cubicBezTo>
                  <a:cubicBezTo>
                    <a:pt x="388" y="251"/>
                    <a:pt x="480" y="274"/>
                    <a:pt x="548" y="274"/>
                  </a:cubicBezTo>
                  <a:cubicBezTo>
                    <a:pt x="640" y="297"/>
                    <a:pt x="685" y="320"/>
                    <a:pt x="777" y="320"/>
                  </a:cubicBezTo>
                  <a:cubicBezTo>
                    <a:pt x="777" y="434"/>
                    <a:pt x="754" y="525"/>
                    <a:pt x="754" y="616"/>
                  </a:cubicBezTo>
                  <a:cubicBezTo>
                    <a:pt x="777" y="731"/>
                    <a:pt x="799" y="822"/>
                    <a:pt x="845" y="913"/>
                  </a:cubicBezTo>
                  <a:cubicBezTo>
                    <a:pt x="913" y="982"/>
                    <a:pt x="1005" y="1050"/>
                    <a:pt x="1050" y="1141"/>
                  </a:cubicBezTo>
                  <a:cubicBezTo>
                    <a:pt x="1142" y="1301"/>
                    <a:pt x="982" y="1552"/>
                    <a:pt x="1142" y="1689"/>
                  </a:cubicBezTo>
                  <a:cubicBezTo>
                    <a:pt x="1210" y="1758"/>
                    <a:pt x="1301" y="1781"/>
                    <a:pt x="1347" y="1849"/>
                  </a:cubicBezTo>
                  <a:cubicBezTo>
                    <a:pt x="1393" y="1918"/>
                    <a:pt x="1370" y="2032"/>
                    <a:pt x="1393" y="2100"/>
                  </a:cubicBezTo>
                  <a:cubicBezTo>
                    <a:pt x="1461" y="2260"/>
                    <a:pt x="1667" y="2328"/>
                    <a:pt x="1735" y="2488"/>
                  </a:cubicBezTo>
                  <a:cubicBezTo>
                    <a:pt x="1804" y="2648"/>
                    <a:pt x="1712" y="2945"/>
                    <a:pt x="1872" y="3059"/>
                  </a:cubicBezTo>
                  <a:cubicBezTo>
                    <a:pt x="1963" y="3127"/>
                    <a:pt x="2078" y="3104"/>
                    <a:pt x="2192" y="3127"/>
                  </a:cubicBezTo>
                  <a:cubicBezTo>
                    <a:pt x="2283" y="3150"/>
                    <a:pt x="2306" y="3196"/>
                    <a:pt x="2351" y="3264"/>
                  </a:cubicBezTo>
                  <a:cubicBezTo>
                    <a:pt x="2443" y="3447"/>
                    <a:pt x="2466" y="3629"/>
                    <a:pt x="2648" y="3744"/>
                  </a:cubicBezTo>
                  <a:cubicBezTo>
                    <a:pt x="2708" y="3780"/>
                    <a:pt x="2807" y="3809"/>
                    <a:pt x="2896" y="3809"/>
                  </a:cubicBezTo>
                  <a:cubicBezTo>
                    <a:pt x="2976" y="3809"/>
                    <a:pt x="3049" y="3785"/>
                    <a:pt x="3082" y="3721"/>
                  </a:cubicBezTo>
                  <a:cubicBezTo>
                    <a:pt x="3310" y="3356"/>
                    <a:pt x="2831" y="3241"/>
                    <a:pt x="2648" y="3036"/>
                  </a:cubicBezTo>
                  <a:cubicBezTo>
                    <a:pt x="2420" y="2739"/>
                    <a:pt x="2214" y="2442"/>
                    <a:pt x="2009" y="2146"/>
                  </a:cubicBezTo>
                  <a:cubicBezTo>
                    <a:pt x="1872" y="1940"/>
                    <a:pt x="1758" y="1712"/>
                    <a:pt x="1621" y="1507"/>
                  </a:cubicBezTo>
                  <a:cubicBezTo>
                    <a:pt x="1530" y="1370"/>
                    <a:pt x="1484" y="1233"/>
                    <a:pt x="1416" y="1073"/>
                  </a:cubicBezTo>
                  <a:cubicBezTo>
                    <a:pt x="1370" y="913"/>
                    <a:pt x="1279" y="753"/>
                    <a:pt x="1210" y="594"/>
                  </a:cubicBezTo>
                  <a:cubicBezTo>
                    <a:pt x="1187" y="480"/>
                    <a:pt x="1187" y="388"/>
                    <a:pt x="1142" y="274"/>
                  </a:cubicBezTo>
                  <a:cubicBezTo>
                    <a:pt x="1096" y="206"/>
                    <a:pt x="1050" y="137"/>
                    <a:pt x="982" y="91"/>
                  </a:cubicBezTo>
                  <a:cubicBezTo>
                    <a:pt x="845" y="0"/>
                    <a:pt x="731" y="0"/>
                    <a:pt x="57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4834550" y="2168950"/>
              <a:ext cx="32000" cy="36950"/>
            </a:xfrm>
            <a:custGeom>
              <a:rect b="b" l="l" r="r" t="t"/>
              <a:pathLst>
                <a:path extrusionOk="0" h="1478" w="1280">
                  <a:moveTo>
                    <a:pt x="253" y="0"/>
                  </a:moveTo>
                  <a:cubicBezTo>
                    <a:pt x="245" y="0"/>
                    <a:pt x="237" y="1"/>
                    <a:pt x="229" y="3"/>
                  </a:cubicBezTo>
                  <a:cubicBezTo>
                    <a:pt x="92" y="3"/>
                    <a:pt x="1" y="117"/>
                    <a:pt x="69" y="254"/>
                  </a:cubicBezTo>
                  <a:cubicBezTo>
                    <a:pt x="138" y="391"/>
                    <a:pt x="229" y="505"/>
                    <a:pt x="366" y="620"/>
                  </a:cubicBezTo>
                  <a:cubicBezTo>
                    <a:pt x="435" y="688"/>
                    <a:pt x="526" y="757"/>
                    <a:pt x="594" y="848"/>
                  </a:cubicBezTo>
                  <a:cubicBezTo>
                    <a:pt x="686" y="985"/>
                    <a:pt x="754" y="1122"/>
                    <a:pt x="823" y="1259"/>
                  </a:cubicBezTo>
                  <a:cubicBezTo>
                    <a:pt x="876" y="1347"/>
                    <a:pt x="984" y="1477"/>
                    <a:pt x="1105" y="1477"/>
                  </a:cubicBezTo>
                  <a:cubicBezTo>
                    <a:pt x="1139" y="1477"/>
                    <a:pt x="1175" y="1467"/>
                    <a:pt x="1211" y="1441"/>
                  </a:cubicBezTo>
                  <a:cubicBezTo>
                    <a:pt x="1279" y="1396"/>
                    <a:pt x="1233" y="1236"/>
                    <a:pt x="1211" y="1167"/>
                  </a:cubicBezTo>
                  <a:cubicBezTo>
                    <a:pt x="1165" y="1122"/>
                    <a:pt x="1142" y="1076"/>
                    <a:pt x="1119" y="1008"/>
                  </a:cubicBezTo>
                  <a:cubicBezTo>
                    <a:pt x="1096" y="939"/>
                    <a:pt x="1028" y="871"/>
                    <a:pt x="1005" y="802"/>
                  </a:cubicBezTo>
                  <a:cubicBezTo>
                    <a:pt x="1001" y="806"/>
                    <a:pt x="997" y="808"/>
                    <a:pt x="993" y="808"/>
                  </a:cubicBezTo>
                  <a:cubicBezTo>
                    <a:pt x="974" y="808"/>
                    <a:pt x="955" y="771"/>
                    <a:pt x="937" y="734"/>
                  </a:cubicBezTo>
                  <a:cubicBezTo>
                    <a:pt x="868" y="665"/>
                    <a:pt x="800" y="620"/>
                    <a:pt x="754" y="551"/>
                  </a:cubicBezTo>
                  <a:cubicBezTo>
                    <a:pt x="640" y="437"/>
                    <a:pt x="549" y="300"/>
                    <a:pt x="457" y="163"/>
                  </a:cubicBezTo>
                  <a:cubicBezTo>
                    <a:pt x="416" y="101"/>
                    <a:pt x="336" y="0"/>
                    <a:pt x="2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4778075" y="2240875"/>
              <a:ext cx="17125" cy="21275"/>
            </a:xfrm>
            <a:custGeom>
              <a:rect b="b" l="l" r="r" t="t"/>
              <a:pathLst>
                <a:path extrusionOk="0" h="851" w="685">
                  <a:moveTo>
                    <a:pt x="269" y="1"/>
                  </a:moveTo>
                  <a:cubicBezTo>
                    <a:pt x="263" y="1"/>
                    <a:pt x="257" y="1"/>
                    <a:pt x="251" y="2"/>
                  </a:cubicBezTo>
                  <a:cubicBezTo>
                    <a:pt x="23" y="2"/>
                    <a:pt x="0" y="71"/>
                    <a:pt x="0" y="208"/>
                  </a:cubicBezTo>
                  <a:cubicBezTo>
                    <a:pt x="23" y="322"/>
                    <a:pt x="69" y="368"/>
                    <a:pt x="137" y="436"/>
                  </a:cubicBezTo>
                  <a:cubicBezTo>
                    <a:pt x="228" y="504"/>
                    <a:pt x="206" y="596"/>
                    <a:pt x="274" y="687"/>
                  </a:cubicBezTo>
                  <a:cubicBezTo>
                    <a:pt x="294" y="769"/>
                    <a:pt x="370" y="850"/>
                    <a:pt x="451" y="850"/>
                  </a:cubicBezTo>
                  <a:cubicBezTo>
                    <a:pt x="460" y="850"/>
                    <a:pt x="470" y="849"/>
                    <a:pt x="479" y="847"/>
                  </a:cubicBezTo>
                  <a:cubicBezTo>
                    <a:pt x="571" y="687"/>
                    <a:pt x="685" y="550"/>
                    <a:pt x="616" y="345"/>
                  </a:cubicBezTo>
                  <a:cubicBezTo>
                    <a:pt x="573" y="235"/>
                    <a:pt x="404" y="1"/>
                    <a:pt x="26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4609150" y="2122575"/>
              <a:ext cx="187775" cy="114150"/>
            </a:xfrm>
            <a:custGeom>
              <a:rect b="b" l="l" r="r" t="t"/>
              <a:pathLst>
                <a:path extrusionOk="0" h="4566" w="7511">
                  <a:moveTo>
                    <a:pt x="2709" y="0"/>
                  </a:moveTo>
                  <a:cubicBezTo>
                    <a:pt x="2624" y="0"/>
                    <a:pt x="2539" y="17"/>
                    <a:pt x="2489" y="55"/>
                  </a:cubicBezTo>
                  <a:cubicBezTo>
                    <a:pt x="2398" y="124"/>
                    <a:pt x="2420" y="192"/>
                    <a:pt x="2375" y="283"/>
                  </a:cubicBezTo>
                  <a:cubicBezTo>
                    <a:pt x="2306" y="363"/>
                    <a:pt x="2221" y="392"/>
                    <a:pt x="2135" y="392"/>
                  </a:cubicBezTo>
                  <a:cubicBezTo>
                    <a:pt x="2049" y="392"/>
                    <a:pt x="1964" y="363"/>
                    <a:pt x="1895" y="329"/>
                  </a:cubicBezTo>
                  <a:cubicBezTo>
                    <a:pt x="1865" y="314"/>
                    <a:pt x="1840" y="309"/>
                    <a:pt x="1816" y="309"/>
                  </a:cubicBezTo>
                  <a:cubicBezTo>
                    <a:pt x="1769" y="309"/>
                    <a:pt x="1728" y="329"/>
                    <a:pt x="1667" y="329"/>
                  </a:cubicBezTo>
                  <a:cubicBezTo>
                    <a:pt x="1576" y="329"/>
                    <a:pt x="1462" y="261"/>
                    <a:pt x="1370" y="238"/>
                  </a:cubicBezTo>
                  <a:cubicBezTo>
                    <a:pt x="1297" y="194"/>
                    <a:pt x="1271" y="168"/>
                    <a:pt x="1224" y="168"/>
                  </a:cubicBezTo>
                  <a:cubicBezTo>
                    <a:pt x="1199" y="168"/>
                    <a:pt x="1168" y="176"/>
                    <a:pt x="1119" y="192"/>
                  </a:cubicBezTo>
                  <a:cubicBezTo>
                    <a:pt x="1028" y="215"/>
                    <a:pt x="891" y="215"/>
                    <a:pt x="823" y="261"/>
                  </a:cubicBezTo>
                  <a:cubicBezTo>
                    <a:pt x="686" y="329"/>
                    <a:pt x="663" y="512"/>
                    <a:pt x="503" y="557"/>
                  </a:cubicBezTo>
                  <a:cubicBezTo>
                    <a:pt x="476" y="571"/>
                    <a:pt x="449" y="574"/>
                    <a:pt x="422" y="574"/>
                  </a:cubicBezTo>
                  <a:cubicBezTo>
                    <a:pt x="393" y="574"/>
                    <a:pt x="364" y="570"/>
                    <a:pt x="335" y="570"/>
                  </a:cubicBezTo>
                  <a:cubicBezTo>
                    <a:pt x="300" y="570"/>
                    <a:pt x="265" y="576"/>
                    <a:pt x="229" y="603"/>
                  </a:cubicBezTo>
                  <a:cubicBezTo>
                    <a:pt x="1" y="786"/>
                    <a:pt x="343" y="831"/>
                    <a:pt x="412" y="922"/>
                  </a:cubicBezTo>
                  <a:cubicBezTo>
                    <a:pt x="491" y="982"/>
                    <a:pt x="518" y="1041"/>
                    <a:pt x="613" y="1041"/>
                  </a:cubicBezTo>
                  <a:cubicBezTo>
                    <a:pt x="628" y="1041"/>
                    <a:pt x="644" y="1040"/>
                    <a:pt x="663" y="1037"/>
                  </a:cubicBezTo>
                  <a:cubicBezTo>
                    <a:pt x="754" y="991"/>
                    <a:pt x="800" y="922"/>
                    <a:pt x="891" y="900"/>
                  </a:cubicBezTo>
                  <a:cubicBezTo>
                    <a:pt x="985" y="884"/>
                    <a:pt x="1142" y="847"/>
                    <a:pt x="1276" y="847"/>
                  </a:cubicBezTo>
                  <a:cubicBezTo>
                    <a:pt x="1338" y="847"/>
                    <a:pt x="1395" y="855"/>
                    <a:pt x="1439" y="877"/>
                  </a:cubicBezTo>
                  <a:cubicBezTo>
                    <a:pt x="1530" y="945"/>
                    <a:pt x="1553" y="1082"/>
                    <a:pt x="1644" y="1151"/>
                  </a:cubicBezTo>
                  <a:cubicBezTo>
                    <a:pt x="1713" y="1196"/>
                    <a:pt x="1781" y="1219"/>
                    <a:pt x="1850" y="1242"/>
                  </a:cubicBezTo>
                  <a:cubicBezTo>
                    <a:pt x="2032" y="1333"/>
                    <a:pt x="2238" y="1584"/>
                    <a:pt x="2146" y="1767"/>
                  </a:cubicBezTo>
                  <a:cubicBezTo>
                    <a:pt x="2055" y="1972"/>
                    <a:pt x="1781" y="1790"/>
                    <a:pt x="1644" y="1972"/>
                  </a:cubicBezTo>
                  <a:cubicBezTo>
                    <a:pt x="1781" y="2087"/>
                    <a:pt x="1804" y="2292"/>
                    <a:pt x="1827" y="2452"/>
                  </a:cubicBezTo>
                  <a:cubicBezTo>
                    <a:pt x="1850" y="2543"/>
                    <a:pt x="1827" y="2657"/>
                    <a:pt x="1895" y="2680"/>
                  </a:cubicBezTo>
                  <a:cubicBezTo>
                    <a:pt x="1917" y="2694"/>
                    <a:pt x="1942" y="2700"/>
                    <a:pt x="1969" y="2700"/>
                  </a:cubicBezTo>
                  <a:cubicBezTo>
                    <a:pt x="2028" y="2700"/>
                    <a:pt x="2092" y="2673"/>
                    <a:pt x="2124" y="2657"/>
                  </a:cubicBezTo>
                  <a:cubicBezTo>
                    <a:pt x="2215" y="2634"/>
                    <a:pt x="2443" y="2566"/>
                    <a:pt x="2489" y="2475"/>
                  </a:cubicBezTo>
                  <a:cubicBezTo>
                    <a:pt x="2557" y="2338"/>
                    <a:pt x="2443" y="2132"/>
                    <a:pt x="2443" y="1995"/>
                  </a:cubicBezTo>
                  <a:cubicBezTo>
                    <a:pt x="2466" y="1881"/>
                    <a:pt x="2557" y="1813"/>
                    <a:pt x="2649" y="1767"/>
                  </a:cubicBezTo>
                  <a:cubicBezTo>
                    <a:pt x="2687" y="1750"/>
                    <a:pt x="2723" y="1742"/>
                    <a:pt x="2757" y="1742"/>
                  </a:cubicBezTo>
                  <a:cubicBezTo>
                    <a:pt x="2904" y="1742"/>
                    <a:pt x="3008" y="1884"/>
                    <a:pt x="3082" y="1995"/>
                  </a:cubicBezTo>
                  <a:cubicBezTo>
                    <a:pt x="3242" y="2178"/>
                    <a:pt x="3425" y="2429"/>
                    <a:pt x="3470" y="2657"/>
                  </a:cubicBezTo>
                  <a:cubicBezTo>
                    <a:pt x="3470" y="2703"/>
                    <a:pt x="3470" y="2794"/>
                    <a:pt x="3425" y="2817"/>
                  </a:cubicBezTo>
                  <a:cubicBezTo>
                    <a:pt x="3379" y="2885"/>
                    <a:pt x="3242" y="2863"/>
                    <a:pt x="3219" y="2931"/>
                  </a:cubicBezTo>
                  <a:cubicBezTo>
                    <a:pt x="3128" y="3159"/>
                    <a:pt x="3813" y="3433"/>
                    <a:pt x="3950" y="3502"/>
                  </a:cubicBezTo>
                  <a:cubicBezTo>
                    <a:pt x="4044" y="3533"/>
                    <a:pt x="4144" y="3546"/>
                    <a:pt x="4246" y="3546"/>
                  </a:cubicBezTo>
                  <a:cubicBezTo>
                    <a:pt x="4439" y="3546"/>
                    <a:pt x="4638" y="3501"/>
                    <a:pt x="4817" y="3456"/>
                  </a:cubicBezTo>
                  <a:cubicBezTo>
                    <a:pt x="4854" y="3450"/>
                    <a:pt x="4890" y="3447"/>
                    <a:pt x="4925" y="3447"/>
                  </a:cubicBezTo>
                  <a:cubicBezTo>
                    <a:pt x="5147" y="3447"/>
                    <a:pt x="5327" y="3563"/>
                    <a:pt x="5525" y="3662"/>
                  </a:cubicBezTo>
                  <a:cubicBezTo>
                    <a:pt x="5662" y="3753"/>
                    <a:pt x="5753" y="3821"/>
                    <a:pt x="5844" y="3935"/>
                  </a:cubicBezTo>
                  <a:cubicBezTo>
                    <a:pt x="5935" y="4027"/>
                    <a:pt x="6050" y="4072"/>
                    <a:pt x="6118" y="4187"/>
                  </a:cubicBezTo>
                  <a:cubicBezTo>
                    <a:pt x="6187" y="4301"/>
                    <a:pt x="6232" y="4392"/>
                    <a:pt x="6369" y="4415"/>
                  </a:cubicBezTo>
                  <a:cubicBezTo>
                    <a:pt x="6392" y="4419"/>
                    <a:pt x="6416" y="4421"/>
                    <a:pt x="6440" y="4421"/>
                  </a:cubicBezTo>
                  <a:cubicBezTo>
                    <a:pt x="6537" y="4421"/>
                    <a:pt x="6643" y="4392"/>
                    <a:pt x="6734" y="4392"/>
                  </a:cubicBezTo>
                  <a:cubicBezTo>
                    <a:pt x="6746" y="4390"/>
                    <a:pt x="6758" y="4389"/>
                    <a:pt x="6770" y="4389"/>
                  </a:cubicBezTo>
                  <a:cubicBezTo>
                    <a:pt x="6912" y="4389"/>
                    <a:pt x="7019" y="4510"/>
                    <a:pt x="7145" y="4552"/>
                  </a:cubicBezTo>
                  <a:cubicBezTo>
                    <a:pt x="7187" y="4560"/>
                    <a:pt x="7223" y="4565"/>
                    <a:pt x="7254" y="4565"/>
                  </a:cubicBezTo>
                  <a:cubicBezTo>
                    <a:pt x="7309" y="4565"/>
                    <a:pt x="7353" y="4549"/>
                    <a:pt x="7396" y="4506"/>
                  </a:cubicBezTo>
                  <a:cubicBezTo>
                    <a:pt x="7442" y="4483"/>
                    <a:pt x="7510" y="4369"/>
                    <a:pt x="7442" y="4346"/>
                  </a:cubicBezTo>
                  <a:cubicBezTo>
                    <a:pt x="7419" y="4209"/>
                    <a:pt x="7465" y="4141"/>
                    <a:pt x="7373" y="4095"/>
                  </a:cubicBezTo>
                  <a:cubicBezTo>
                    <a:pt x="7236" y="4027"/>
                    <a:pt x="7145" y="4004"/>
                    <a:pt x="7031" y="3913"/>
                  </a:cubicBezTo>
                  <a:cubicBezTo>
                    <a:pt x="6957" y="3868"/>
                    <a:pt x="6903" y="3843"/>
                    <a:pt x="6842" y="3843"/>
                  </a:cubicBezTo>
                  <a:cubicBezTo>
                    <a:pt x="6809" y="3843"/>
                    <a:pt x="6775" y="3851"/>
                    <a:pt x="6734" y="3867"/>
                  </a:cubicBezTo>
                  <a:cubicBezTo>
                    <a:pt x="6671" y="3888"/>
                    <a:pt x="6622" y="3904"/>
                    <a:pt x="6579" y="3904"/>
                  </a:cubicBezTo>
                  <a:cubicBezTo>
                    <a:pt x="6529" y="3904"/>
                    <a:pt x="6487" y="3883"/>
                    <a:pt x="6438" y="3821"/>
                  </a:cubicBezTo>
                  <a:cubicBezTo>
                    <a:pt x="6346" y="3707"/>
                    <a:pt x="6278" y="3593"/>
                    <a:pt x="6164" y="3479"/>
                  </a:cubicBezTo>
                  <a:cubicBezTo>
                    <a:pt x="5981" y="3296"/>
                    <a:pt x="6050" y="3091"/>
                    <a:pt x="6050" y="2863"/>
                  </a:cubicBezTo>
                  <a:cubicBezTo>
                    <a:pt x="6027" y="2726"/>
                    <a:pt x="5981" y="2589"/>
                    <a:pt x="5935" y="2452"/>
                  </a:cubicBezTo>
                  <a:cubicBezTo>
                    <a:pt x="5867" y="2246"/>
                    <a:pt x="5844" y="2018"/>
                    <a:pt x="5753" y="1813"/>
                  </a:cubicBezTo>
                  <a:cubicBezTo>
                    <a:pt x="5707" y="1699"/>
                    <a:pt x="5639" y="1562"/>
                    <a:pt x="5593" y="1447"/>
                  </a:cubicBezTo>
                  <a:cubicBezTo>
                    <a:pt x="5547" y="1333"/>
                    <a:pt x="5525" y="1196"/>
                    <a:pt x="5433" y="1082"/>
                  </a:cubicBezTo>
                  <a:cubicBezTo>
                    <a:pt x="5365" y="991"/>
                    <a:pt x="5251" y="900"/>
                    <a:pt x="5137" y="854"/>
                  </a:cubicBezTo>
                  <a:cubicBezTo>
                    <a:pt x="5045" y="831"/>
                    <a:pt x="4977" y="808"/>
                    <a:pt x="4908" y="763"/>
                  </a:cubicBezTo>
                  <a:cubicBezTo>
                    <a:pt x="4885" y="717"/>
                    <a:pt x="4863" y="694"/>
                    <a:pt x="4817" y="671"/>
                  </a:cubicBezTo>
                  <a:cubicBezTo>
                    <a:pt x="4703" y="580"/>
                    <a:pt x="4566" y="489"/>
                    <a:pt x="4452" y="420"/>
                  </a:cubicBezTo>
                  <a:cubicBezTo>
                    <a:pt x="4360" y="375"/>
                    <a:pt x="4246" y="398"/>
                    <a:pt x="4178" y="329"/>
                  </a:cubicBezTo>
                  <a:cubicBezTo>
                    <a:pt x="4010" y="236"/>
                    <a:pt x="3826" y="20"/>
                    <a:pt x="3615" y="20"/>
                  </a:cubicBezTo>
                  <a:cubicBezTo>
                    <a:pt x="3568" y="20"/>
                    <a:pt x="3520" y="30"/>
                    <a:pt x="3470" y="55"/>
                  </a:cubicBezTo>
                  <a:cubicBezTo>
                    <a:pt x="3379" y="101"/>
                    <a:pt x="3311" y="306"/>
                    <a:pt x="3242" y="306"/>
                  </a:cubicBezTo>
                  <a:cubicBezTo>
                    <a:pt x="3237" y="307"/>
                    <a:pt x="3232" y="308"/>
                    <a:pt x="3227" y="308"/>
                  </a:cubicBezTo>
                  <a:cubicBezTo>
                    <a:pt x="3116" y="308"/>
                    <a:pt x="2987" y="76"/>
                    <a:pt x="2900" y="32"/>
                  </a:cubicBezTo>
                  <a:cubicBezTo>
                    <a:pt x="2848" y="12"/>
                    <a:pt x="2779" y="0"/>
                    <a:pt x="270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4683900" y="2096800"/>
              <a:ext cx="20575" cy="19000"/>
            </a:xfrm>
            <a:custGeom>
              <a:rect b="b" l="l" r="r" t="t"/>
              <a:pathLst>
                <a:path extrusionOk="0" h="760" w="823">
                  <a:moveTo>
                    <a:pt x="633" y="1"/>
                  </a:moveTo>
                  <a:cubicBezTo>
                    <a:pt x="537" y="1"/>
                    <a:pt x="467" y="63"/>
                    <a:pt x="412" y="82"/>
                  </a:cubicBezTo>
                  <a:cubicBezTo>
                    <a:pt x="321" y="105"/>
                    <a:pt x="252" y="82"/>
                    <a:pt x="184" y="173"/>
                  </a:cubicBezTo>
                  <a:cubicBezTo>
                    <a:pt x="161" y="196"/>
                    <a:pt x="161" y="242"/>
                    <a:pt x="138" y="264"/>
                  </a:cubicBezTo>
                  <a:cubicBezTo>
                    <a:pt x="115" y="287"/>
                    <a:pt x="69" y="310"/>
                    <a:pt x="47" y="333"/>
                  </a:cubicBezTo>
                  <a:cubicBezTo>
                    <a:pt x="1" y="379"/>
                    <a:pt x="1" y="447"/>
                    <a:pt x="1" y="516"/>
                  </a:cubicBezTo>
                  <a:cubicBezTo>
                    <a:pt x="1" y="607"/>
                    <a:pt x="69" y="721"/>
                    <a:pt x="138" y="744"/>
                  </a:cubicBezTo>
                  <a:cubicBezTo>
                    <a:pt x="154" y="755"/>
                    <a:pt x="172" y="759"/>
                    <a:pt x="190" y="759"/>
                  </a:cubicBezTo>
                  <a:cubicBezTo>
                    <a:pt x="248" y="759"/>
                    <a:pt x="309" y="715"/>
                    <a:pt x="343" y="698"/>
                  </a:cubicBezTo>
                  <a:cubicBezTo>
                    <a:pt x="503" y="630"/>
                    <a:pt x="709" y="652"/>
                    <a:pt x="731" y="424"/>
                  </a:cubicBezTo>
                  <a:cubicBezTo>
                    <a:pt x="754" y="356"/>
                    <a:pt x="823" y="287"/>
                    <a:pt x="800" y="219"/>
                  </a:cubicBezTo>
                  <a:cubicBezTo>
                    <a:pt x="800" y="173"/>
                    <a:pt x="754" y="13"/>
                    <a:pt x="709" y="13"/>
                  </a:cubicBezTo>
                  <a:cubicBezTo>
                    <a:pt x="682" y="4"/>
                    <a:pt x="657" y="1"/>
                    <a:pt x="63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4766650" y="2192525"/>
              <a:ext cx="18300" cy="21600"/>
            </a:xfrm>
            <a:custGeom>
              <a:rect b="b" l="l" r="r" t="t"/>
              <a:pathLst>
                <a:path extrusionOk="0" h="864" w="732">
                  <a:moveTo>
                    <a:pt x="150" y="1"/>
                  </a:moveTo>
                  <a:cubicBezTo>
                    <a:pt x="136" y="1"/>
                    <a:pt x="117" y="6"/>
                    <a:pt x="92" y="19"/>
                  </a:cubicBezTo>
                  <a:cubicBezTo>
                    <a:pt x="1" y="87"/>
                    <a:pt x="92" y="179"/>
                    <a:pt x="115" y="247"/>
                  </a:cubicBezTo>
                  <a:cubicBezTo>
                    <a:pt x="160" y="361"/>
                    <a:pt x="115" y="498"/>
                    <a:pt x="160" y="590"/>
                  </a:cubicBezTo>
                  <a:cubicBezTo>
                    <a:pt x="206" y="658"/>
                    <a:pt x="297" y="704"/>
                    <a:pt x="366" y="749"/>
                  </a:cubicBezTo>
                  <a:cubicBezTo>
                    <a:pt x="480" y="795"/>
                    <a:pt x="571" y="864"/>
                    <a:pt x="708" y="864"/>
                  </a:cubicBezTo>
                  <a:cubicBezTo>
                    <a:pt x="708" y="795"/>
                    <a:pt x="731" y="749"/>
                    <a:pt x="663" y="727"/>
                  </a:cubicBezTo>
                  <a:cubicBezTo>
                    <a:pt x="594" y="658"/>
                    <a:pt x="526" y="658"/>
                    <a:pt x="457" y="590"/>
                  </a:cubicBezTo>
                  <a:cubicBezTo>
                    <a:pt x="320" y="475"/>
                    <a:pt x="229" y="270"/>
                    <a:pt x="206" y="87"/>
                  </a:cubicBezTo>
                  <a:cubicBezTo>
                    <a:pt x="190" y="38"/>
                    <a:pt x="185" y="1"/>
                    <a:pt x="15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4931575" y="2326525"/>
              <a:ext cx="26825" cy="16825"/>
            </a:xfrm>
            <a:custGeom>
              <a:rect b="b" l="l" r="r" t="t"/>
              <a:pathLst>
                <a:path extrusionOk="0" h="673" w="1073">
                  <a:moveTo>
                    <a:pt x="297" y="0"/>
                  </a:moveTo>
                  <a:cubicBezTo>
                    <a:pt x="160" y="0"/>
                    <a:pt x="69" y="137"/>
                    <a:pt x="0" y="251"/>
                  </a:cubicBezTo>
                  <a:cubicBezTo>
                    <a:pt x="69" y="388"/>
                    <a:pt x="457" y="342"/>
                    <a:pt x="571" y="388"/>
                  </a:cubicBezTo>
                  <a:cubicBezTo>
                    <a:pt x="693" y="449"/>
                    <a:pt x="742" y="673"/>
                    <a:pt x="864" y="673"/>
                  </a:cubicBezTo>
                  <a:cubicBezTo>
                    <a:pt x="880" y="673"/>
                    <a:pt x="896" y="670"/>
                    <a:pt x="913" y="662"/>
                  </a:cubicBezTo>
                  <a:cubicBezTo>
                    <a:pt x="1073" y="616"/>
                    <a:pt x="1050" y="320"/>
                    <a:pt x="959" y="206"/>
                  </a:cubicBezTo>
                  <a:cubicBezTo>
                    <a:pt x="902" y="126"/>
                    <a:pt x="828" y="114"/>
                    <a:pt x="748" y="114"/>
                  </a:cubicBezTo>
                  <a:cubicBezTo>
                    <a:pt x="716" y="114"/>
                    <a:pt x="683" y="116"/>
                    <a:pt x="650" y="116"/>
                  </a:cubicBezTo>
                  <a:cubicBezTo>
                    <a:pt x="600" y="116"/>
                    <a:pt x="550" y="112"/>
                    <a:pt x="502" y="91"/>
                  </a:cubicBezTo>
                  <a:cubicBezTo>
                    <a:pt x="411" y="69"/>
                    <a:pt x="388" y="0"/>
                    <a:pt x="29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4905325" y="2320775"/>
              <a:ext cx="11425" cy="19125"/>
            </a:xfrm>
            <a:custGeom>
              <a:rect b="b" l="l" r="r" t="t"/>
              <a:pathLst>
                <a:path extrusionOk="0" h="765" w="457">
                  <a:moveTo>
                    <a:pt x="352" y="0"/>
                  </a:moveTo>
                  <a:cubicBezTo>
                    <a:pt x="257" y="0"/>
                    <a:pt x="318" y="233"/>
                    <a:pt x="274" y="299"/>
                  </a:cubicBezTo>
                  <a:cubicBezTo>
                    <a:pt x="228" y="413"/>
                    <a:pt x="160" y="504"/>
                    <a:pt x="91" y="595"/>
                  </a:cubicBezTo>
                  <a:cubicBezTo>
                    <a:pt x="46" y="641"/>
                    <a:pt x="0" y="687"/>
                    <a:pt x="46" y="732"/>
                  </a:cubicBezTo>
                  <a:cubicBezTo>
                    <a:pt x="46" y="748"/>
                    <a:pt x="80" y="765"/>
                    <a:pt x="116" y="765"/>
                  </a:cubicBezTo>
                  <a:cubicBezTo>
                    <a:pt x="131" y="765"/>
                    <a:pt x="147" y="762"/>
                    <a:pt x="160" y="755"/>
                  </a:cubicBezTo>
                  <a:cubicBezTo>
                    <a:pt x="183" y="755"/>
                    <a:pt x="183" y="709"/>
                    <a:pt x="206" y="687"/>
                  </a:cubicBezTo>
                  <a:cubicBezTo>
                    <a:pt x="251" y="664"/>
                    <a:pt x="297" y="664"/>
                    <a:pt x="343" y="618"/>
                  </a:cubicBezTo>
                  <a:cubicBezTo>
                    <a:pt x="434" y="572"/>
                    <a:pt x="434" y="458"/>
                    <a:pt x="434" y="344"/>
                  </a:cubicBezTo>
                  <a:cubicBezTo>
                    <a:pt x="434" y="230"/>
                    <a:pt x="457" y="25"/>
                    <a:pt x="365" y="2"/>
                  </a:cubicBezTo>
                  <a:cubicBezTo>
                    <a:pt x="360" y="1"/>
                    <a:pt x="356" y="0"/>
                    <a:pt x="35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5057100" y="2521425"/>
              <a:ext cx="17725" cy="16325"/>
            </a:xfrm>
            <a:custGeom>
              <a:rect b="b" l="l" r="r" t="t"/>
              <a:pathLst>
                <a:path extrusionOk="0" h="653" w="709">
                  <a:moveTo>
                    <a:pt x="239" y="1"/>
                  </a:moveTo>
                  <a:cubicBezTo>
                    <a:pt x="181" y="1"/>
                    <a:pt x="108" y="17"/>
                    <a:pt x="92" y="33"/>
                  </a:cubicBezTo>
                  <a:cubicBezTo>
                    <a:pt x="1" y="147"/>
                    <a:pt x="46" y="467"/>
                    <a:pt x="92" y="535"/>
                  </a:cubicBezTo>
                  <a:cubicBezTo>
                    <a:pt x="139" y="606"/>
                    <a:pt x="296" y="652"/>
                    <a:pt x="437" y="652"/>
                  </a:cubicBezTo>
                  <a:cubicBezTo>
                    <a:pt x="568" y="652"/>
                    <a:pt x="685" y="612"/>
                    <a:pt x="685" y="512"/>
                  </a:cubicBezTo>
                  <a:cubicBezTo>
                    <a:pt x="708" y="330"/>
                    <a:pt x="526" y="330"/>
                    <a:pt x="412" y="239"/>
                  </a:cubicBezTo>
                  <a:cubicBezTo>
                    <a:pt x="343" y="193"/>
                    <a:pt x="366" y="56"/>
                    <a:pt x="297" y="10"/>
                  </a:cubicBezTo>
                  <a:cubicBezTo>
                    <a:pt x="284" y="4"/>
                    <a:pt x="263" y="1"/>
                    <a:pt x="23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4930925" y="2308775"/>
              <a:ext cx="9625" cy="7500"/>
            </a:xfrm>
            <a:custGeom>
              <a:rect b="b" l="l" r="r" t="t"/>
              <a:pathLst>
                <a:path extrusionOk="0" h="300" w="385">
                  <a:moveTo>
                    <a:pt x="145" y="1"/>
                  </a:moveTo>
                  <a:cubicBezTo>
                    <a:pt x="136" y="1"/>
                    <a:pt x="127" y="1"/>
                    <a:pt x="117" y="3"/>
                  </a:cubicBezTo>
                  <a:cubicBezTo>
                    <a:pt x="95" y="25"/>
                    <a:pt x="95" y="48"/>
                    <a:pt x="95" y="48"/>
                  </a:cubicBezTo>
                  <a:cubicBezTo>
                    <a:pt x="0" y="142"/>
                    <a:pt x="77" y="299"/>
                    <a:pt x="197" y="299"/>
                  </a:cubicBezTo>
                  <a:cubicBezTo>
                    <a:pt x="222" y="299"/>
                    <a:pt x="249" y="292"/>
                    <a:pt x="277" y="276"/>
                  </a:cubicBezTo>
                  <a:cubicBezTo>
                    <a:pt x="385" y="169"/>
                    <a:pt x="290" y="1"/>
                    <a:pt x="14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4465925" y="3291100"/>
              <a:ext cx="148325" cy="111250"/>
            </a:xfrm>
            <a:custGeom>
              <a:rect b="b" l="l" r="r" t="t"/>
              <a:pathLst>
                <a:path extrusionOk="0" h="4450" w="5933">
                  <a:moveTo>
                    <a:pt x="3898" y="0"/>
                  </a:moveTo>
                  <a:cubicBezTo>
                    <a:pt x="3801" y="0"/>
                    <a:pt x="3715" y="49"/>
                    <a:pt x="3676" y="129"/>
                  </a:cubicBezTo>
                  <a:cubicBezTo>
                    <a:pt x="3607" y="243"/>
                    <a:pt x="3607" y="471"/>
                    <a:pt x="3630" y="608"/>
                  </a:cubicBezTo>
                  <a:cubicBezTo>
                    <a:pt x="3653" y="814"/>
                    <a:pt x="3767" y="882"/>
                    <a:pt x="3835" y="1042"/>
                  </a:cubicBezTo>
                  <a:cubicBezTo>
                    <a:pt x="3927" y="1247"/>
                    <a:pt x="3767" y="1407"/>
                    <a:pt x="3744" y="1612"/>
                  </a:cubicBezTo>
                  <a:cubicBezTo>
                    <a:pt x="3721" y="1818"/>
                    <a:pt x="3813" y="1932"/>
                    <a:pt x="3904" y="2115"/>
                  </a:cubicBezTo>
                  <a:cubicBezTo>
                    <a:pt x="3995" y="2320"/>
                    <a:pt x="3858" y="2503"/>
                    <a:pt x="4018" y="2685"/>
                  </a:cubicBezTo>
                  <a:cubicBezTo>
                    <a:pt x="4109" y="2799"/>
                    <a:pt x="4406" y="2936"/>
                    <a:pt x="4338" y="3096"/>
                  </a:cubicBezTo>
                  <a:cubicBezTo>
                    <a:pt x="4109" y="2936"/>
                    <a:pt x="3858" y="2685"/>
                    <a:pt x="3698" y="2457"/>
                  </a:cubicBezTo>
                  <a:cubicBezTo>
                    <a:pt x="3676" y="2388"/>
                    <a:pt x="3676" y="2274"/>
                    <a:pt x="3630" y="2229"/>
                  </a:cubicBezTo>
                  <a:cubicBezTo>
                    <a:pt x="3561" y="2160"/>
                    <a:pt x="3424" y="2183"/>
                    <a:pt x="3333" y="2137"/>
                  </a:cubicBezTo>
                  <a:cubicBezTo>
                    <a:pt x="3173" y="2046"/>
                    <a:pt x="3105" y="1886"/>
                    <a:pt x="2900" y="1863"/>
                  </a:cubicBezTo>
                  <a:cubicBezTo>
                    <a:pt x="2859" y="1855"/>
                    <a:pt x="2820" y="1851"/>
                    <a:pt x="2783" y="1851"/>
                  </a:cubicBezTo>
                  <a:cubicBezTo>
                    <a:pt x="2615" y="1851"/>
                    <a:pt x="2475" y="1923"/>
                    <a:pt x="2320" y="1923"/>
                  </a:cubicBezTo>
                  <a:cubicBezTo>
                    <a:pt x="2238" y="1923"/>
                    <a:pt x="2152" y="1903"/>
                    <a:pt x="2055" y="1841"/>
                  </a:cubicBezTo>
                  <a:cubicBezTo>
                    <a:pt x="1918" y="1749"/>
                    <a:pt x="1827" y="1681"/>
                    <a:pt x="1667" y="1635"/>
                  </a:cubicBezTo>
                  <a:cubicBezTo>
                    <a:pt x="1507" y="1590"/>
                    <a:pt x="1370" y="1453"/>
                    <a:pt x="1188" y="1430"/>
                  </a:cubicBezTo>
                  <a:cubicBezTo>
                    <a:pt x="1158" y="1427"/>
                    <a:pt x="1128" y="1425"/>
                    <a:pt x="1098" y="1425"/>
                  </a:cubicBezTo>
                  <a:cubicBezTo>
                    <a:pt x="917" y="1425"/>
                    <a:pt x="721" y="1475"/>
                    <a:pt x="526" y="1475"/>
                  </a:cubicBezTo>
                  <a:cubicBezTo>
                    <a:pt x="480" y="1475"/>
                    <a:pt x="414" y="1470"/>
                    <a:pt x="344" y="1470"/>
                  </a:cubicBezTo>
                  <a:cubicBezTo>
                    <a:pt x="204" y="1470"/>
                    <a:pt x="46" y="1491"/>
                    <a:pt x="1" y="1612"/>
                  </a:cubicBezTo>
                  <a:cubicBezTo>
                    <a:pt x="76" y="1669"/>
                    <a:pt x="162" y="1683"/>
                    <a:pt x="252" y="1683"/>
                  </a:cubicBezTo>
                  <a:cubicBezTo>
                    <a:pt x="340" y="1683"/>
                    <a:pt x="432" y="1669"/>
                    <a:pt x="519" y="1669"/>
                  </a:cubicBezTo>
                  <a:cubicBezTo>
                    <a:pt x="561" y="1669"/>
                    <a:pt x="601" y="1672"/>
                    <a:pt x="640" y="1681"/>
                  </a:cubicBezTo>
                  <a:cubicBezTo>
                    <a:pt x="800" y="1704"/>
                    <a:pt x="914" y="1772"/>
                    <a:pt x="1096" y="1772"/>
                  </a:cubicBezTo>
                  <a:cubicBezTo>
                    <a:pt x="1134" y="1780"/>
                    <a:pt x="1172" y="1782"/>
                    <a:pt x="1211" y="1782"/>
                  </a:cubicBezTo>
                  <a:cubicBezTo>
                    <a:pt x="1289" y="1782"/>
                    <a:pt x="1370" y="1772"/>
                    <a:pt x="1462" y="1772"/>
                  </a:cubicBezTo>
                  <a:cubicBezTo>
                    <a:pt x="1690" y="1772"/>
                    <a:pt x="1735" y="1841"/>
                    <a:pt x="1918" y="1955"/>
                  </a:cubicBezTo>
                  <a:cubicBezTo>
                    <a:pt x="2101" y="2069"/>
                    <a:pt x="2329" y="2069"/>
                    <a:pt x="2534" y="2160"/>
                  </a:cubicBezTo>
                  <a:cubicBezTo>
                    <a:pt x="2671" y="2206"/>
                    <a:pt x="2740" y="2274"/>
                    <a:pt x="2854" y="2366"/>
                  </a:cubicBezTo>
                  <a:cubicBezTo>
                    <a:pt x="3082" y="2525"/>
                    <a:pt x="3333" y="2525"/>
                    <a:pt x="3539" y="2640"/>
                  </a:cubicBezTo>
                  <a:cubicBezTo>
                    <a:pt x="3881" y="2822"/>
                    <a:pt x="3927" y="3256"/>
                    <a:pt x="4155" y="3530"/>
                  </a:cubicBezTo>
                  <a:cubicBezTo>
                    <a:pt x="4341" y="3790"/>
                    <a:pt x="4678" y="3914"/>
                    <a:pt x="4970" y="3914"/>
                  </a:cubicBezTo>
                  <a:cubicBezTo>
                    <a:pt x="5036" y="3914"/>
                    <a:pt x="5100" y="3908"/>
                    <a:pt x="5159" y="3895"/>
                  </a:cubicBezTo>
                  <a:cubicBezTo>
                    <a:pt x="5319" y="4032"/>
                    <a:pt x="5479" y="4374"/>
                    <a:pt x="5661" y="4443"/>
                  </a:cubicBezTo>
                  <a:cubicBezTo>
                    <a:pt x="5683" y="4448"/>
                    <a:pt x="5703" y="4450"/>
                    <a:pt x="5722" y="4450"/>
                  </a:cubicBezTo>
                  <a:cubicBezTo>
                    <a:pt x="5880" y="4450"/>
                    <a:pt x="5933" y="4289"/>
                    <a:pt x="5912" y="4146"/>
                  </a:cubicBezTo>
                  <a:cubicBezTo>
                    <a:pt x="5912" y="3941"/>
                    <a:pt x="5775" y="3758"/>
                    <a:pt x="5707" y="3553"/>
                  </a:cubicBezTo>
                  <a:cubicBezTo>
                    <a:pt x="5684" y="3370"/>
                    <a:pt x="5684" y="3119"/>
                    <a:pt x="5570" y="2982"/>
                  </a:cubicBezTo>
                  <a:cubicBezTo>
                    <a:pt x="5488" y="2893"/>
                    <a:pt x="5411" y="2863"/>
                    <a:pt x="5336" y="2863"/>
                  </a:cubicBezTo>
                  <a:cubicBezTo>
                    <a:pt x="5168" y="2863"/>
                    <a:pt x="5012" y="3018"/>
                    <a:pt x="4834" y="3018"/>
                  </a:cubicBezTo>
                  <a:cubicBezTo>
                    <a:pt x="4806" y="3018"/>
                    <a:pt x="4778" y="3014"/>
                    <a:pt x="4748" y="3005"/>
                  </a:cubicBezTo>
                  <a:cubicBezTo>
                    <a:pt x="4566" y="2936"/>
                    <a:pt x="4543" y="2708"/>
                    <a:pt x="4520" y="2525"/>
                  </a:cubicBezTo>
                  <a:cubicBezTo>
                    <a:pt x="4452" y="2274"/>
                    <a:pt x="4360" y="2251"/>
                    <a:pt x="4155" y="2069"/>
                  </a:cubicBezTo>
                  <a:cubicBezTo>
                    <a:pt x="4018" y="1955"/>
                    <a:pt x="3972" y="1795"/>
                    <a:pt x="3949" y="1612"/>
                  </a:cubicBezTo>
                  <a:cubicBezTo>
                    <a:pt x="3949" y="1338"/>
                    <a:pt x="4086" y="1361"/>
                    <a:pt x="4269" y="1270"/>
                  </a:cubicBezTo>
                  <a:cubicBezTo>
                    <a:pt x="4862" y="973"/>
                    <a:pt x="3949" y="859"/>
                    <a:pt x="3995" y="494"/>
                  </a:cubicBezTo>
                  <a:cubicBezTo>
                    <a:pt x="4018" y="311"/>
                    <a:pt x="4338" y="243"/>
                    <a:pt x="4109" y="83"/>
                  </a:cubicBezTo>
                  <a:cubicBezTo>
                    <a:pt x="4042" y="26"/>
                    <a:pt x="3967" y="0"/>
                    <a:pt x="389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4472775" y="3252750"/>
              <a:ext cx="74775" cy="28600"/>
            </a:xfrm>
            <a:custGeom>
              <a:rect b="b" l="l" r="r" t="t"/>
              <a:pathLst>
                <a:path extrusionOk="0" h="1144" w="2991">
                  <a:moveTo>
                    <a:pt x="1601" y="0"/>
                  </a:moveTo>
                  <a:cubicBezTo>
                    <a:pt x="1543" y="0"/>
                    <a:pt x="1502" y="48"/>
                    <a:pt x="1461" y="202"/>
                  </a:cubicBezTo>
                  <a:cubicBezTo>
                    <a:pt x="1393" y="430"/>
                    <a:pt x="1188" y="590"/>
                    <a:pt x="982" y="681"/>
                  </a:cubicBezTo>
                  <a:cubicBezTo>
                    <a:pt x="868" y="727"/>
                    <a:pt x="777" y="704"/>
                    <a:pt x="663" y="727"/>
                  </a:cubicBezTo>
                  <a:cubicBezTo>
                    <a:pt x="548" y="727"/>
                    <a:pt x="434" y="773"/>
                    <a:pt x="320" y="795"/>
                  </a:cubicBezTo>
                  <a:cubicBezTo>
                    <a:pt x="183" y="841"/>
                    <a:pt x="1" y="864"/>
                    <a:pt x="183" y="1024"/>
                  </a:cubicBezTo>
                  <a:cubicBezTo>
                    <a:pt x="275" y="1115"/>
                    <a:pt x="457" y="1138"/>
                    <a:pt x="594" y="1138"/>
                  </a:cubicBezTo>
                  <a:cubicBezTo>
                    <a:pt x="633" y="1142"/>
                    <a:pt x="671" y="1144"/>
                    <a:pt x="708" y="1144"/>
                  </a:cubicBezTo>
                  <a:cubicBezTo>
                    <a:pt x="886" y="1144"/>
                    <a:pt x="1044" y="1099"/>
                    <a:pt x="1233" y="1024"/>
                  </a:cubicBezTo>
                  <a:cubicBezTo>
                    <a:pt x="1395" y="952"/>
                    <a:pt x="1641" y="866"/>
                    <a:pt x="1795" y="866"/>
                  </a:cubicBezTo>
                  <a:cubicBezTo>
                    <a:pt x="1836" y="866"/>
                    <a:pt x="1871" y="872"/>
                    <a:pt x="1895" y="887"/>
                  </a:cubicBezTo>
                  <a:cubicBezTo>
                    <a:pt x="1909" y="889"/>
                    <a:pt x="1922" y="890"/>
                    <a:pt x="1933" y="890"/>
                  </a:cubicBezTo>
                  <a:cubicBezTo>
                    <a:pt x="2048" y="890"/>
                    <a:pt x="2017" y="787"/>
                    <a:pt x="2101" y="704"/>
                  </a:cubicBezTo>
                  <a:cubicBezTo>
                    <a:pt x="2135" y="681"/>
                    <a:pt x="2180" y="676"/>
                    <a:pt x="2226" y="676"/>
                  </a:cubicBezTo>
                  <a:cubicBezTo>
                    <a:pt x="2272" y="676"/>
                    <a:pt x="2317" y="681"/>
                    <a:pt x="2352" y="681"/>
                  </a:cubicBezTo>
                  <a:cubicBezTo>
                    <a:pt x="2382" y="681"/>
                    <a:pt x="2424" y="682"/>
                    <a:pt x="2471" y="682"/>
                  </a:cubicBezTo>
                  <a:cubicBezTo>
                    <a:pt x="2636" y="682"/>
                    <a:pt x="2869" y="669"/>
                    <a:pt x="2922" y="544"/>
                  </a:cubicBezTo>
                  <a:cubicBezTo>
                    <a:pt x="2991" y="339"/>
                    <a:pt x="2557" y="339"/>
                    <a:pt x="2466" y="270"/>
                  </a:cubicBezTo>
                  <a:cubicBezTo>
                    <a:pt x="2374" y="225"/>
                    <a:pt x="2329" y="133"/>
                    <a:pt x="2215" y="111"/>
                  </a:cubicBezTo>
                  <a:cubicBezTo>
                    <a:pt x="2197" y="107"/>
                    <a:pt x="2181" y="106"/>
                    <a:pt x="2165" y="106"/>
                  </a:cubicBezTo>
                  <a:cubicBezTo>
                    <a:pt x="2101" y="106"/>
                    <a:pt x="2045" y="127"/>
                    <a:pt x="1990" y="127"/>
                  </a:cubicBezTo>
                  <a:cubicBezTo>
                    <a:pt x="1966" y="127"/>
                    <a:pt x="1942" y="123"/>
                    <a:pt x="1918" y="111"/>
                  </a:cubicBezTo>
                  <a:cubicBezTo>
                    <a:pt x="1767" y="73"/>
                    <a:pt x="1671" y="0"/>
                    <a:pt x="160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4495025" y="3224625"/>
              <a:ext cx="15450" cy="22350"/>
            </a:xfrm>
            <a:custGeom>
              <a:rect b="b" l="l" r="r" t="t"/>
              <a:pathLst>
                <a:path extrusionOk="0" h="894" w="618">
                  <a:moveTo>
                    <a:pt x="88" y="0"/>
                  </a:moveTo>
                  <a:cubicBezTo>
                    <a:pt x="81" y="0"/>
                    <a:pt x="75" y="1"/>
                    <a:pt x="69" y="3"/>
                  </a:cubicBezTo>
                  <a:cubicBezTo>
                    <a:pt x="1" y="3"/>
                    <a:pt x="24" y="117"/>
                    <a:pt x="46" y="163"/>
                  </a:cubicBezTo>
                  <a:cubicBezTo>
                    <a:pt x="92" y="323"/>
                    <a:pt x="229" y="391"/>
                    <a:pt x="229" y="551"/>
                  </a:cubicBezTo>
                  <a:cubicBezTo>
                    <a:pt x="229" y="619"/>
                    <a:pt x="229" y="711"/>
                    <a:pt x="252" y="756"/>
                  </a:cubicBezTo>
                  <a:cubicBezTo>
                    <a:pt x="298" y="825"/>
                    <a:pt x="434" y="893"/>
                    <a:pt x="571" y="893"/>
                  </a:cubicBezTo>
                  <a:cubicBezTo>
                    <a:pt x="594" y="756"/>
                    <a:pt x="617" y="574"/>
                    <a:pt x="549" y="460"/>
                  </a:cubicBezTo>
                  <a:cubicBezTo>
                    <a:pt x="503" y="345"/>
                    <a:pt x="343" y="254"/>
                    <a:pt x="252" y="140"/>
                  </a:cubicBezTo>
                  <a:cubicBezTo>
                    <a:pt x="210" y="98"/>
                    <a:pt x="150" y="0"/>
                    <a:pt x="8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527925" y="3278850"/>
              <a:ext cx="24775" cy="13650"/>
            </a:xfrm>
            <a:custGeom>
              <a:rect b="b" l="l" r="r" t="t"/>
              <a:pathLst>
                <a:path extrusionOk="0" h="546" w="991">
                  <a:moveTo>
                    <a:pt x="181" y="1"/>
                  </a:moveTo>
                  <a:cubicBezTo>
                    <a:pt x="0" y="1"/>
                    <a:pt x="131" y="186"/>
                    <a:pt x="283" y="208"/>
                  </a:cubicBezTo>
                  <a:cubicBezTo>
                    <a:pt x="351" y="231"/>
                    <a:pt x="420" y="208"/>
                    <a:pt x="488" y="254"/>
                  </a:cubicBezTo>
                  <a:cubicBezTo>
                    <a:pt x="534" y="276"/>
                    <a:pt x="579" y="322"/>
                    <a:pt x="625" y="345"/>
                  </a:cubicBezTo>
                  <a:cubicBezTo>
                    <a:pt x="693" y="390"/>
                    <a:pt x="785" y="413"/>
                    <a:pt x="853" y="459"/>
                  </a:cubicBezTo>
                  <a:cubicBezTo>
                    <a:pt x="919" y="508"/>
                    <a:pt x="949" y="546"/>
                    <a:pt x="970" y="546"/>
                  </a:cubicBezTo>
                  <a:cubicBezTo>
                    <a:pt x="977" y="546"/>
                    <a:pt x="984" y="540"/>
                    <a:pt x="990" y="527"/>
                  </a:cubicBezTo>
                  <a:cubicBezTo>
                    <a:pt x="990" y="368"/>
                    <a:pt x="808" y="185"/>
                    <a:pt x="716" y="71"/>
                  </a:cubicBezTo>
                  <a:cubicBezTo>
                    <a:pt x="671" y="2"/>
                    <a:pt x="648" y="2"/>
                    <a:pt x="556" y="2"/>
                  </a:cubicBezTo>
                  <a:cubicBezTo>
                    <a:pt x="480" y="2"/>
                    <a:pt x="404" y="13"/>
                    <a:pt x="328" y="13"/>
                  </a:cubicBezTo>
                  <a:cubicBezTo>
                    <a:pt x="290" y="13"/>
                    <a:pt x="252" y="10"/>
                    <a:pt x="214" y="2"/>
                  </a:cubicBezTo>
                  <a:cubicBezTo>
                    <a:pt x="202" y="1"/>
                    <a:pt x="191" y="1"/>
                    <a:pt x="18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4430750" y="3302875"/>
              <a:ext cx="23225" cy="18850"/>
            </a:xfrm>
            <a:custGeom>
              <a:rect b="b" l="l" r="r" t="t"/>
              <a:pathLst>
                <a:path extrusionOk="0" h="754" w="929">
                  <a:moveTo>
                    <a:pt x="791" y="0"/>
                  </a:moveTo>
                  <a:lnTo>
                    <a:pt x="791" y="0"/>
                  </a:lnTo>
                  <a:cubicBezTo>
                    <a:pt x="680" y="37"/>
                    <a:pt x="522" y="75"/>
                    <a:pt x="394" y="75"/>
                  </a:cubicBezTo>
                  <a:cubicBezTo>
                    <a:pt x="365" y="75"/>
                    <a:pt x="337" y="73"/>
                    <a:pt x="312" y="69"/>
                  </a:cubicBezTo>
                  <a:cubicBezTo>
                    <a:pt x="266" y="69"/>
                    <a:pt x="216" y="64"/>
                    <a:pt x="169" y="64"/>
                  </a:cubicBezTo>
                  <a:cubicBezTo>
                    <a:pt x="76" y="64"/>
                    <a:pt x="0" y="84"/>
                    <a:pt x="15" y="206"/>
                  </a:cubicBezTo>
                  <a:cubicBezTo>
                    <a:pt x="38" y="320"/>
                    <a:pt x="129" y="365"/>
                    <a:pt x="221" y="434"/>
                  </a:cubicBezTo>
                  <a:cubicBezTo>
                    <a:pt x="312" y="525"/>
                    <a:pt x="381" y="662"/>
                    <a:pt x="449" y="753"/>
                  </a:cubicBezTo>
                  <a:cubicBezTo>
                    <a:pt x="632" y="753"/>
                    <a:pt x="700" y="639"/>
                    <a:pt x="769" y="479"/>
                  </a:cubicBezTo>
                  <a:cubicBezTo>
                    <a:pt x="814" y="365"/>
                    <a:pt x="928" y="114"/>
                    <a:pt x="79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406575" y="3302725"/>
              <a:ext cx="21150" cy="10250"/>
            </a:xfrm>
            <a:custGeom>
              <a:rect b="b" l="l" r="r" t="t"/>
              <a:pathLst>
                <a:path extrusionOk="0" h="410" w="846">
                  <a:moveTo>
                    <a:pt x="124" y="1"/>
                  </a:moveTo>
                  <a:cubicBezTo>
                    <a:pt x="73" y="1"/>
                    <a:pt x="33" y="19"/>
                    <a:pt x="24" y="75"/>
                  </a:cubicBezTo>
                  <a:cubicBezTo>
                    <a:pt x="1" y="212"/>
                    <a:pt x="115" y="303"/>
                    <a:pt x="229" y="371"/>
                  </a:cubicBezTo>
                  <a:cubicBezTo>
                    <a:pt x="269" y="398"/>
                    <a:pt x="302" y="409"/>
                    <a:pt x="340" y="409"/>
                  </a:cubicBezTo>
                  <a:cubicBezTo>
                    <a:pt x="367" y="409"/>
                    <a:pt x="397" y="404"/>
                    <a:pt x="435" y="394"/>
                  </a:cubicBezTo>
                  <a:cubicBezTo>
                    <a:pt x="503" y="371"/>
                    <a:pt x="571" y="371"/>
                    <a:pt x="663" y="349"/>
                  </a:cubicBezTo>
                  <a:cubicBezTo>
                    <a:pt x="731" y="326"/>
                    <a:pt x="800" y="326"/>
                    <a:pt x="823" y="257"/>
                  </a:cubicBezTo>
                  <a:cubicBezTo>
                    <a:pt x="845" y="189"/>
                    <a:pt x="845" y="97"/>
                    <a:pt x="800" y="52"/>
                  </a:cubicBezTo>
                  <a:cubicBezTo>
                    <a:pt x="771" y="47"/>
                    <a:pt x="741" y="45"/>
                    <a:pt x="710" y="45"/>
                  </a:cubicBezTo>
                  <a:cubicBezTo>
                    <a:pt x="627" y="45"/>
                    <a:pt x="539" y="58"/>
                    <a:pt x="456" y="58"/>
                  </a:cubicBezTo>
                  <a:cubicBezTo>
                    <a:pt x="425" y="58"/>
                    <a:pt x="395" y="57"/>
                    <a:pt x="366" y="52"/>
                  </a:cubicBezTo>
                  <a:cubicBezTo>
                    <a:pt x="299" y="38"/>
                    <a:pt x="199" y="1"/>
                    <a:pt x="12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4382850" y="3302875"/>
              <a:ext cx="15775" cy="11600"/>
            </a:xfrm>
            <a:custGeom>
              <a:rect b="b" l="l" r="r" t="t"/>
              <a:pathLst>
                <a:path extrusionOk="0" h="464" w="631">
                  <a:moveTo>
                    <a:pt x="539" y="0"/>
                  </a:moveTo>
                  <a:cubicBezTo>
                    <a:pt x="448" y="46"/>
                    <a:pt x="402" y="114"/>
                    <a:pt x="311" y="114"/>
                  </a:cubicBezTo>
                  <a:cubicBezTo>
                    <a:pt x="262" y="130"/>
                    <a:pt x="203" y="147"/>
                    <a:pt x="147" y="147"/>
                  </a:cubicBezTo>
                  <a:cubicBezTo>
                    <a:pt x="125" y="147"/>
                    <a:pt x="103" y="144"/>
                    <a:pt x="83" y="137"/>
                  </a:cubicBezTo>
                  <a:lnTo>
                    <a:pt x="83" y="137"/>
                  </a:lnTo>
                  <a:cubicBezTo>
                    <a:pt x="0" y="281"/>
                    <a:pt x="234" y="463"/>
                    <a:pt x="381" y="463"/>
                  </a:cubicBezTo>
                  <a:cubicBezTo>
                    <a:pt x="397" y="463"/>
                    <a:pt x="412" y="461"/>
                    <a:pt x="425" y="457"/>
                  </a:cubicBezTo>
                  <a:cubicBezTo>
                    <a:pt x="516" y="411"/>
                    <a:pt x="607" y="343"/>
                    <a:pt x="607" y="251"/>
                  </a:cubicBezTo>
                  <a:cubicBezTo>
                    <a:pt x="630" y="183"/>
                    <a:pt x="607" y="0"/>
                    <a:pt x="53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4400950" y="3227975"/>
              <a:ext cx="23925" cy="27850"/>
            </a:xfrm>
            <a:custGeom>
              <a:rect b="b" l="l" r="r" t="t"/>
              <a:pathLst>
                <a:path extrusionOk="0" h="1114" w="957">
                  <a:moveTo>
                    <a:pt x="769" y="0"/>
                  </a:moveTo>
                  <a:cubicBezTo>
                    <a:pt x="758" y="0"/>
                    <a:pt x="744" y="2"/>
                    <a:pt x="728" y="6"/>
                  </a:cubicBezTo>
                  <a:cubicBezTo>
                    <a:pt x="682" y="29"/>
                    <a:pt x="591" y="74"/>
                    <a:pt x="568" y="120"/>
                  </a:cubicBezTo>
                  <a:cubicBezTo>
                    <a:pt x="545" y="97"/>
                    <a:pt x="454" y="97"/>
                    <a:pt x="363" y="74"/>
                  </a:cubicBezTo>
                  <a:cubicBezTo>
                    <a:pt x="294" y="52"/>
                    <a:pt x="249" y="29"/>
                    <a:pt x="180" y="29"/>
                  </a:cubicBezTo>
                  <a:cubicBezTo>
                    <a:pt x="165" y="26"/>
                    <a:pt x="151" y="24"/>
                    <a:pt x="138" y="24"/>
                  </a:cubicBezTo>
                  <a:cubicBezTo>
                    <a:pt x="50" y="24"/>
                    <a:pt x="1" y="89"/>
                    <a:pt x="20" y="189"/>
                  </a:cubicBezTo>
                  <a:cubicBezTo>
                    <a:pt x="20" y="257"/>
                    <a:pt x="43" y="303"/>
                    <a:pt x="66" y="348"/>
                  </a:cubicBezTo>
                  <a:cubicBezTo>
                    <a:pt x="112" y="394"/>
                    <a:pt x="112" y="417"/>
                    <a:pt x="112" y="485"/>
                  </a:cubicBezTo>
                  <a:cubicBezTo>
                    <a:pt x="135" y="599"/>
                    <a:pt x="157" y="691"/>
                    <a:pt x="226" y="782"/>
                  </a:cubicBezTo>
                  <a:cubicBezTo>
                    <a:pt x="272" y="873"/>
                    <a:pt x="317" y="1010"/>
                    <a:pt x="386" y="1079"/>
                  </a:cubicBezTo>
                  <a:cubicBezTo>
                    <a:pt x="420" y="1102"/>
                    <a:pt x="477" y="1113"/>
                    <a:pt x="531" y="1113"/>
                  </a:cubicBezTo>
                  <a:cubicBezTo>
                    <a:pt x="585" y="1113"/>
                    <a:pt x="637" y="1102"/>
                    <a:pt x="660" y="1079"/>
                  </a:cubicBezTo>
                  <a:cubicBezTo>
                    <a:pt x="728" y="1010"/>
                    <a:pt x="751" y="851"/>
                    <a:pt x="774" y="759"/>
                  </a:cubicBezTo>
                  <a:cubicBezTo>
                    <a:pt x="796" y="645"/>
                    <a:pt x="865" y="577"/>
                    <a:pt x="911" y="463"/>
                  </a:cubicBezTo>
                  <a:cubicBezTo>
                    <a:pt x="956" y="348"/>
                    <a:pt x="911" y="211"/>
                    <a:pt x="865" y="97"/>
                  </a:cubicBezTo>
                  <a:cubicBezTo>
                    <a:pt x="827" y="41"/>
                    <a:pt x="821" y="0"/>
                    <a:pt x="76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4408875" y="3173825"/>
              <a:ext cx="20550" cy="30350"/>
            </a:xfrm>
            <a:custGeom>
              <a:rect b="b" l="l" r="r" t="t"/>
              <a:pathLst>
                <a:path extrusionOk="0" h="1214" w="822">
                  <a:moveTo>
                    <a:pt x="561" y="0"/>
                  </a:moveTo>
                  <a:cubicBezTo>
                    <a:pt x="549" y="0"/>
                    <a:pt x="537" y="1"/>
                    <a:pt x="525" y="4"/>
                  </a:cubicBezTo>
                  <a:cubicBezTo>
                    <a:pt x="434" y="49"/>
                    <a:pt x="502" y="255"/>
                    <a:pt x="411" y="278"/>
                  </a:cubicBezTo>
                  <a:cubicBezTo>
                    <a:pt x="395" y="285"/>
                    <a:pt x="378" y="289"/>
                    <a:pt x="360" y="289"/>
                  </a:cubicBezTo>
                  <a:cubicBezTo>
                    <a:pt x="292" y="289"/>
                    <a:pt x="213" y="244"/>
                    <a:pt x="155" y="244"/>
                  </a:cubicBezTo>
                  <a:cubicBezTo>
                    <a:pt x="140" y="244"/>
                    <a:pt x="126" y="247"/>
                    <a:pt x="114" y="255"/>
                  </a:cubicBezTo>
                  <a:cubicBezTo>
                    <a:pt x="0" y="300"/>
                    <a:pt x="91" y="506"/>
                    <a:pt x="160" y="551"/>
                  </a:cubicBezTo>
                  <a:cubicBezTo>
                    <a:pt x="228" y="620"/>
                    <a:pt x="320" y="643"/>
                    <a:pt x="343" y="734"/>
                  </a:cubicBezTo>
                  <a:cubicBezTo>
                    <a:pt x="388" y="802"/>
                    <a:pt x="365" y="894"/>
                    <a:pt x="388" y="985"/>
                  </a:cubicBezTo>
                  <a:cubicBezTo>
                    <a:pt x="406" y="1072"/>
                    <a:pt x="463" y="1213"/>
                    <a:pt x="540" y="1213"/>
                  </a:cubicBezTo>
                  <a:cubicBezTo>
                    <a:pt x="564" y="1213"/>
                    <a:pt x="590" y="1200"/>
                    <a:pt x="616" y="1168"/>
                  </a:cubicBezTo>
                  <a:cubicBezTo>
                    <a:pt x="685" y="1099"/>
                    <a:pt x="731" y="985"/>
                    <a:pt x="731" y="894"/>
                  </a:cubicBezTo>
                  <a:cubicBezTo>
                    <a:pt x="753" y="734"/>
                    <a:pt x="776" y="574"/>
                    <a:pt x="799" y="437"/>
                  </a:cubicBezTo>
                  <a:cubicBezTo>
                    <a:pt x="799" y="346"/>
                    <a:pt x="822" y="232"/>
                    <a:pt x="776" y="163"/>
                  </a:cubicBezTo>
                  <a:cubicBezTo>
                    <a:pt x="735" y="82"/>
                    <a:pt x="658" y="0"/>
                    <a:pt x="56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4214275" y="3186950"/>
              <a:ext cx="135275" cy="86975"/>
            </a:xfrm>
            <a:custGeom>
              <a:rect b="b" l="l" r="r" t="t"/>
              <a:pathLst>
                <a:path extrusionOk="0" h="3479" w="5411">
                  <a:moveTo>
                    <a:pt x="898" y="1"/>
                  </a:moveTo>
                  <a:cubicBezTo>
                    <a:pt x="744" y="1"/>
                    <a:pt x="562" y="71"/>
                    <a:pt x="457" y="141"/>
                  </a:cubicBezTo>
                  <a:cubicBezTo>
                    <a:pt x="389" y="209"/>
                    <a:pt x="320" y="300"/>
                    <a:pt x="297" y="392"/>
                  </a:cubicBezTo>
                  <a:cubicBezTo>
                    <a:pt x="252" y="529"/>
                    <a:pt x="229" y="574"/>
                    <a:pt x="138" y="666"/>
                  </a:cubicBezTo>
                  <a:cubicBezTo>
                    <a:pt x="1" y="825"/>
                    <a:pt x="161" y="1008"/>
                    <a:pt x="297" y="1076"/>
                  </a:cubicBezTo>
                  <a:cubicBezTo>
                    <a:pt x="526" y="1168"/>
                    <a:pt x="754" y="1305"/>
                    <a:pt x="982" y="1396"/>
                  </a:cubicBezTo>
                  <a:cubicBezTo>
                    <a:pt x="1092" y="1437"/>
                    <a:pt x="1218" y="1445"/>
                    <a:pt x="1345" y="1445"/>
                  </a:cubicBezTo>
                  <a:cubicBezTo>
                    <a:pt x="1431" y="1445"/>
                    <a:pt x="1516" y="1442"/>
                    <a:pt x="1599" y="1442"/>
                  </a:cubicBezTo>
                  <a:cubicBezTo>
                    <a:pt x="1713" y="1442"/>
                    <a:pt x="1781" y="1442"/>
                    <a:pt x="1872" y="1487"/>
                  </a:cubicBezTo>
                  <a:cubicBezTo>
                    <a:pt x="1947" y="1525"/>
                    <a:pt x="2006" y="1562"/>
                    <a:pt x="2088" y="1562"/>
                  </a:cubicBezTo>
                  <a:cubicBezTo>
                    <a:pt x="2106" y="1562"/>
                    <a:pt x="2125" y="1560"/>
                    <a:pt x="2146" y="1556"/>
                  </a:cubicBezTo>
                  <a:cubicBezTo>
                    <a:pt x="2260" y="1556"/>
                    <a:pt x="2283" y="1487"/>
                    <a:pt x="2375" y="1442"/>
                  </a:cubicBezTo>
                  <a:cubicBezTo>
                    <a:pt x="2400" y="1429"/>
                    <a:pt x="2424" y="1423"/>
                    <a:pt x="2447" y="1423"/>
                  </a:cubicBezTo>
                  <a:cubicBezTo>
                    <a:pt x="2506" y="1423"/>
                    <a:pt x="2560" y="1461"/>
                    <a:pt x="2626" y="1510"/>
                  </a:cubicBezTo>
                  <a:cubicBezTo>
                    <a:pt x="2808" y="1624"/>
                    <a:pt x="2945" y="1693"/>
                    <a:pt x="3128" y="1761"/>
                  </a:cubicBezTo>
                  <a:cubicBezTo>
                    <a:pt x="3310" y="1830"/>
                    <a:pt x="3470" y="1921"/>
                    <a:pt x="3493" y="2104"/>
                  </a:cubicBezTo>
                  <a:cubicBezTo>
                    <a:pt x="3539" y="2286"/>
                    <a:pt x="3493" y="2492"/>
                    <a:pt x="3630" y="2651"/>
                  </a:cubicBezTo>
                  <a:cubicBezTo>
                    <a:pt x="3744" y="2765"/>
                    <a:pt x="3972" y="2811"/>
                    <a:pt x="4109" y="2925"/>
                  </a:cubicBezTo>
                  <a:cubicBezTo>
                    <a:pt x="4223" y="2994"/>
                    <a:pt x="4269" y="3039"/>
                    <a:pt x="4338" y="3131"/>
                  </a:cubicBezTo>
                  <a:cubicBezTo>
                    <a:pt x="4452" y="3290"/>
                    <a:pt x="4703" y="3336"/>
                    <a:pt x="4817" y="3473"/>
                  </a:cubicBezTo>
                  <a:cubicBezTo>
                    <a:pt x="4863" y="3473"/>
                    <a:pt x="4920" y="3479"/>
                    <a:pt x="4980" y="3479"/>
                  </a:cubicBezTo>
                  <a:cubicBezTo>
                    <a:pt x="5039" y="3479"/>
                    <a:pt x="5102" y="3473"/>
                    <a:pt x="5159" y="3450"/>
                  </a:cubicBezTo>
                  <a:cubicBezTo>
                    <a:pt x="5410" y="3359"/>
                    <a:pt x="5296" y="2971"/>
                    <a:pt x="5114" y="2834"/>
                  </a:cubicBezTo>
                  <a:cubicBezTo>
                    <a:pt x="4977" y="2720"/>
                    <a:pt x="4817" y="2651"/>
                    <a:pt x="4657" y="2583"/>
                  </a:cubicBezTo>
                  <a:cubicBezTo>
                    <a:pt x="4520" y="2514"/>
                    <a:pt x="4383" y="2423"/>
                    <a:pt x="4246" y="2332"/>
                  </a:cubicBezTo>
                  <a:cubicBezTo>
                    <a:pt x="4109" y="2240"/>
                    <a:pt x="3950" y="2172"/>
                    <a:pt x="3790" y="2126"/>
                  </a:cubicBezTo>
                  <a:cubicBezTo>
                    <a:pt x="3676" y="2104"/>
                    <a:pt x="3630" y="2081"/>
                    <a:pt x="3539" y="1989"/>
                  </a:cubicBezTo>
                  <a:cubicBezTo>
                    <a:pt x="3470" y="1921"/>
                    <a:pt x="3425" y="1852"/>
                    <a:pt x="3310" y="1807"/>
                  </a:cubicBezTo>
                  <a:cubicBezTo>
                    <a:pt x="3196" y="1738"/>
                    <a:pt x="3082" y="1715"/>
                    <a:pt x="2991" y="1624"/>
                  </a:cubicBezTo>
                  <a:cubicBezTo>
                    <a:pt x="2785" y="1487"/>
                    <a:pt x="2694" y="1213"/>
                    <a:pt x="2557" y="1008"/>
                  </a:cubicBezTo>
                  <a:cubicBezTo>
                    <a:pt x="2466" y="894"/>
                    <a:pt x="2283" y="802"/>
                    <a:pt x="2169" y="734"/>
                  </a:cubicBezTo>
                  <a:cubicBezTo>
                    <a:pt x="2116" y="711"/>
                    <a:pt x="2063" y="704"/>
                    <a:pt x="2009" y="704"/>
                  </a:cubicBezTo>
                  <a:cubicBezTo>
                    <a:pt x="1903" y="704"/>
                    <a:pt x="1796" y="734"/>
                    <a:pt x="1690" y="734"/>
                  </a:cubicBezTo>
                  <a:cubicBezTo>
                    <a:pt x="1484" y="757"/>
                    <a:pt x="1279" y="780"/>
                    <a:pt x="1074" y="780"/>
                  </a:cubicBezTo>
                  <a:cubicBezTo>
                    <a:pt x="914" y="780"/>
                    <a:pt x="868" y="711"/>
                    <a:pt x="959" y="597"/>
                  </a:cubicBezTo>
                  <a:cubicBezTo>
                    <a:pt x="1051" y="483"/>
                    <a:pt x="1142" y="392"/>
                    <a:pt x="1165" y="255"/>
                  </a:cubicBezTo>
                  <a:cubicBezTo>
                    <a:pt x="1165" y="65"/>
                    <a:pt x="1045" y="1"/>
                    <a:pt x="89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4345525" y="3271175"/>
              <a:ext cx="25075" cy="30575"/>
            </a:xfrm>
            <a:custGeom>
              <a:rect b="b" l="l" r="r" t="t"/>
              <a:pathLst>
                <a:path extrusionOk="0" h="1223" w="1003">
                  <a:moveTo>
                    <a:pt x="835" y="0"/>
                  </a:moveTo>
                  <a:cubicBezTo>
                    <a:pt x="782" y="0"/>
                    <a:pt x="725" y="16"/>
                    <a:pt x="685" y="36"/>
                  </a:cubicBezTo>
                  <a:cubicBezTo>
                    <a:pt x="617" y="81"/>
                    <a:pt x="571" y="104"/>
                    <a:pt x="548" y="173"/>
                  </a:cubicBezTo>
                  <a:cubicBezTo>
                    <a:pt x="526" y="218"/>
                    <a:pt x="503" y="241"/>
                    <a:pt x="457" y="264"/>
                  </a:cubicBezTo>
                  <a:cubicBezTo>
                    <a:pt x="366" y="309"/>
                    <a:pt x="274" y="309"/>
                    <a:pt x="183" y="332"/>
                  </a:cubicBezTo>
                  <a:cubicBezTo>
                    <a:pt x="138" y="355"/>
                    <a:pt x="92" y="355"/>
                    <a:pt x="69" y="424"/>
                  </a:cubicBezTo>
                  <a:cubicBezTo>
                    <a:pt x="23" y="515"/>
                    <a:pt x="1" y="606"/>
                    <a:pt x="1" y="720"/>
                  </a:cubicBezTo>
                  <a:cubicBezTo>
                    <a:pt x="23" y="766"/>
                    <a:pt x="46" y="812"/>
                    <a:pt x="69" y="857"/>
                  </a:cubicBezTo>
                  <a:cubicBezTo>
                    <a:pt x="115" y="903"/>
                    <a:pt x="138" y="971"/>
                    <a:pt x="160" y="1017"/>
                  </a:cubicBezTo>
                  <a:cubicBezTo>
                    <a:pt x="206" y="1086"/>
                    <a:pt x="252" y="1154"/>
                    <a:pt x="320" y="1177"/>
                  </a:cubicBezTo>
                  <a:cubicBezTo>
                    <a:pt x="389" y="1222"/>
                    <a:pt x="457" y="1222"/>
                    <a:pt x="548" y="1222"/>
                  </a:cubicBezTo>
                  <a:cubicBezTo>
                    <a:pt x="685" y="1222"/>
                    <a:pt x="754" y="1131"/>
                    <a:pt x="708" y="1017"/>
                  </a:cubicBezTo>
                  <a:cubicBezTo>
                    <a:pt x="685" y="949"/>
                    <a:pt x="640" y="926"/>
                    <a:pt x="617" y="857"/>
                  </a:cubicBezTo>
                  <a:cubicBezTo>
                    <a:pt x="571" y="812"/>
                    <a:pt x="571" y="697"/>
                    <a:pt x="571" y="629"/>
                  </a:cubicBezTo>
                  <a:cubicBezTo>
                    <a:pt x="594" y="469"/>
                    <a:pt x="731" y="424"/>
                    <a:pt x="845" y="355"/>
                  </a:cubicBezTo>
                  <a:cubicBezTo>
                    <a:pt x="891" y="332"/>
                    <a:pt x="959" y="309"/>
                    <a:pt x="982" y="241"/>
                  </a:cubicBezTo>
                  <a:cubicBezTo>
                    <a:pt x="1002" y="180"/>
                    <a:pt x="986" y="100"/>
                    <a:pt x="983" y="100"/>
                  </a:cubicBezTo>
                  <a:lnTo>
                    <a:pt x="983" y="100"/>
                  </a:lnTo>
                  <a:cubicBezTo>
                    <a:pt x="982" y="100"/>
                    <a:pt x="982" y="102"/>
                    <a:pt x="982" y="104"/>
                  </a:cubicBezTo>
                  <a:cubicBezTo>
                    <a:pt x="969" y="27"/>
                    <a:pt x="905" y="0"/>
                    <a:pt x="83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4642825" y="3188750"/>
              <a:ext cx="16000" cy="37025"/>
            </a:xfrm>
            <a:custGeom>
              <a:rect b="b" l="l" r="r" t="t"/>
              <a:pathLst>
                <a:path extrusionOk="0" h="1481" w="640">
                  <a:moveTo>
                    <a:pt x="434" y="0"/>
                  </a:moveTo>
                  <a:cubicBezTo>
                    <a:pt x="320" y="228"/>
                    <a:pt x="274" y="411"/>
                    <a:pt x="229" y="685"/>
                  </a:cubicBezTo>
                  <a:cubicBezTo>
                    <a:pt x="183" y="959"/>
                    <a:pt x="69" y="1187"/>
                    <a:pt x="1" y="1461"/>
                  </a:cubicBezTo>
                  <a:cubicBezTo>
                    <a:pt x="75" y="1474"/>
                    <a:pt x="137" y="1481"/>
                    <a:pt x="189" y="1481"/>
                  </a:cubicBezTo>
                  <a:cubicBezTo>
                    <a:pt x="485" y="1481"/>
                    <a:pt x="444" y="1266"/>
                    <a:pt x="503" y="936"/>
                  </a:cubicBezTo>
                  <a:cubicBezTo>
                    <a:pt x="548" y="616"/>
                    <a:pt x="640" y="434"/>
                    <a:pt x="526" y="91"/>
                  </a:cubicBezTo>
                  <a:lnTo>
                    <a:pt x="434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4599450" y="3234250"/>
              <a:ext cx="29125" cy="16725"/>
            </a:xfrm>
            <a:custGeom>
              <a:rect b="b" l="l" r="r" t="t"/>
              <a:pathLst>
                <a:path extrusionOk="0" h="669" w="1165">
                  <a:moveTo>
                    <a:pt x="945" y="0"/>
                  </a:moveTo>
                  <a:cubicBezTo>
                    <a:pt x="925" y="0"/>
                    <a:pt x="907" y="2"/>
                    <a:pt x="891" y="6"/>
                  </a:cubicBezTo>
                  <a:cubicBezTo>
                    <a:pt x="800" y="29"/>
                    <a:pt x="754" y="143"/>
                    <a:pt x="708" y="189"/>
                  </a:cubicBezTo>
                  <a:cubicBezTo>
                    <a:pt x="609" y="328"/>
                    <a:pt x="509" y="398"/>
                    <a:pt x="348" y="398"/>
                  </a:cubicBezTo>
                  <a:cubicBezTo>
                    <a:pt x="325" y="398"/>
                    <a:pt x="300" y="397"/>
                    <a:pt x="275" y="394"/>
                  </a:cubicBezTo>
                  <a:cubicBezTo>
                    <a:pt x="244" y="394"/>
                    <a:pt x="194" y="374"/>
                    <a:pt x="143" y="374"/>
                  </a:cubicBezTo>
                  <a:cubicBezTo>
                    <a:pt x="117" y="374"/>
                    <a:pt x="92" y="379"/>
                    <a:pt x="69" y="394"/>
                  </a:cubicBezTo>
                  <a:cubicBezTo>
                    <a:pt x="24" y="417"/>
                    <a:pt x="1" y="622"/>
                    <a:pt x="69" y="668"/>
                  </a:cubicBezTo>
                  <a:cubicBezTo>
                    <a:pt x="92" y="668"/>
                    <a:pt x="252" y="622"/>
                    <a:pt x="275" y="622"/>
                  </a:cubicBezTo>
                  <a:cubicBezTo>
                    <a:pt x="343" y="622"/>
                    <a:pt x="412" y="645"/>
                    <a:pt x="503" y="645"/>
                  </a:cubicBezTo>
                  <a:cubicBezTo>
                    <a:pt x="617" y="622"/>
                    <a:pt x="754" y="531"/>
                    <a:pt x="868" y="463"/>
                  </a:cubicBezTo>
                  <a:cubicBezTo>
                    <a:pt x="959" y="394"/>
                    <a:pt x="1142" y="212"/>
                    <a:pt x="1165" y="120"/>
                  </a:cubicBezTo>
                  <a:cubicBezTo>
                    <a:pt x="1165" y="45"/>
                    <a:pt x="1040" y="0"/>
                    <a:pt x="94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4602300" y="3262200"/>
              <a:ext cx="10775" cy="10525"/>
            </a:xfrm>
            <a:custGeom>
              <a:rect b="b" l="l" r="r" t="t"/>
              <a:pathLst>
                <a:path extrusionOk="0" h="421" w="431">
                  <a:moveTo>
                    <a:pt x="260" y="1"/>
                  </a:moveTo>
                  <a:cubicBezTo>
                    <a:pt x="248" y="1"/>
                    <a:pt x="237" y="3"/>
                    <a:pt x="229" y="7"/>
                  </a:cubicBezTo>
                  <a:cubicBezTo>
                    <a:pt x="184" y="29"/>
                    <a:pt x="69" y="143"/>
                    <a:pt x="47" y="235"/>
                  </a:cubicBezTo>
                  <a:cubicBezTo>
                    <a:pt x="1" y="326"/>
                    <a:pt x="24" y="417"/>
                    <a:pt x="138" y="417"/>
                  </a:cubicBezTo>
                  <a:cubicBezTo>
                    <a:pt x="148" y="419"/>
                    <a:pt x="157" y="420"/>
                    <a:pt x="164" y="420"/>
                  </a:cubicBezTo>
                  <a:cubicBezTo>
                    <a:pt x="237" y="420"/>
                    <a:pt x="167" y="322"/>
                    <a:pt x="229" y="280"/>
                  </a:cubicBezTo>
                  <a:cubicBezTo>
                    <a:pt x="298" y="212"/>
                    <a:pt x="389" y="258"/>
                    <a:pt x="412" y="143"/>
                  </a:cubicBezTo>
                  <a:cubicBezTo>
                    <a:pt x="431" y="48"/>
                    <a:pt x="323" y="1"/>
                    <a:pt x="26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4581775" y="3268950"/>
              <a:ext cx="9150" cy="5975"/>
            </a:xfrm>
            <a:custGeom>
              <a:rect b="b" l="l" r="r" t="t"/>
              <a:pathLst>
                <a:path extrusionOk="0" h="239" w="366">
                  <a:moveTo>
                    <a:pt x="154" y="0"/>
                  </a:moveTo>
                  <a:cubicBezTo>
                    <a:pt x="142" y="0"/>
                    <a:pt x="130" y="3"/>
                    <a:pt x="114" y="10"/>
                  </a:cubicBezTo>
                  <a:cubicBezTo>
                    <a:pt x="0" y="33"/>
                    <a:pt x="23" y="239"/>
                    <a:pt x="46" y="239"/>
                  </a:cubicBezTo>
                  <a:cubicBezTo>
                    <a:pt x="92" y="239"/>
                    <a:pt x="206" y="216"/>
                    <a:pt x="274" y="193"/>
                  </a:cubicBezTo>
                  <a:cubicBezTo>
                    <a:pt x="365" y="170"/>
                    <a:pt x="365" y="56"/>
                    <a:pt x="320" y="33"/>
                  </a:cubicBezTo>
                  <a:cubicBezTo>
                    <a:pt x="308" y="22"/>
                    <a:pt x="291" y="22"/>
                    <a:pt x="274" y="22"/>
                  </a:cubicBezTo>
                  <a:cubicBezTo>
                    <a:pt x="257" y="22"/>
                    <a:pt x="240" y="22"/>
                    <a:pt x="228" y="10"/>
                  </a:cubicBezTo>
                  <a:cubicBezTo>
                    <a:pt x="198" y="10"/>
                    <a:pt x="178" y="0"/>
                    <a:pt x="1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4718725" y="3277675"/>
              <a:ext cx="16000" cy="56650"/>
            </a:xfrm>
            <a:custGeom>
              <a:rect b="b" l="l" r="r" t="t"/>
              <a:pathLst>
                <a:path extrusionOk="0" h="2266" w="640">
                  <a:moveTo>
                    <a:pt x="530" y="1"/>
                  </a:moveTo>
                  <a:cubicBezTo>
                    <a:pt x="522" y="1"/>
                    <a:pt x="513" y="2"/>
                    <a:pt x="502" y="4"/>
                  </a:cubicBezTo>
                  <a:cubicBezTo>
                    <a:pt x="366" y="4"/>
                    <a:pt x="0" y="711"/>
                    <a:pt x="23" y="1077"/>
                  </a:cubicBezTo>
                  <a:cubicBezTo>
                    <a:pt x="67" y="1542"/>
                    <a:pt x="348" y="2265"/>
                    <a:pt x="490" y="2265"/>
                  </a:cubicBezTo>
                  <a:cubicBezTo>
                    <a:pt x="494" y="2265"/>
                    <a:pt x="498" y="2265"/>
                    <a:pt x="502" y="2264"/>
                  </a:cubicBezTo>
                  <a:cubicBezTo>
                    <a:pt x="639" y="2241"/>
                    <a:pt x="366" y="711"/>
                    <a:pt x="571" y="164"/>
                  </a:cubicBezTo>
                  <a:cubicBezTo>
                    <a:pt x="592" y="101"/>
                    <a:pt x="613" y="1"/>
                    <a:pt x="5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116125" y="2145725"/>
              <a:ext cx="647125" cy="578550"/>
            </a:xfrm>
            <a:custGeom>
              <a:rect b="b" l="l" r="r" t="t"/>
              <a:pathLst>
                <a:path extrusionOk="0" h="23142" w="25885">
                  <a:moveTo>
                    <a:pt x="5650" y="0"/>
                  </a:moveTo>
                  <a:cubicBezTo>
                    <a:pt x="5528" y="0"/>
                    <a:pt x="5547" y="222"/>
                    <a:pt x="5388" y="293"/>
                  </a:cubicBezTo>
                  <a:cubicBezTo>
                    <a:pt x="5361" y="305"/>
                    <a:pt x="5333" y="310"/>
                    <a:pt x="5306" y="310"/>
                  </a:cubicBezTo>
                  <a:cubicBezTo>
                    <a:pt x="5181" y="310"/>
                    <a:pt x="5051" y="209"/>
                    <a:pt x="4930" y="209"/>
                  </a:cubicBezTo>
                  <a:cubicBezTo>
                    <a:pt x="4875" y="209"/>
                    <a:pt x="4821" y="231"/>
                    <a:pt x="4771" y="293"/>
                  </a:cubicBezTo>
                  <a:cubicBezTo>
                    <a:pt x="4726" y="362"/>
                    <a:pt x="4703" y="407"/>
                    <a:pt x="4726" y="453"/>
                  </a:cubicBezTo>
                  <a:cubicBezTo>
                    <a:pt x="4748" y="544"/>
                    <a:pt x="4794" y="613"/>
                    <a:pt x="4794" y="704"/>
                  </a:cubicBezTo>
                  <a:cubicBezTo>
                    <a:pt x="4794" y="818"/>
                    <a:pt x="4726" y="955"/>
                    <a:pt x="4703" y="1069"/>
                  </a:cubicBezTo>
                  <a:cubicBezTo>
                    <a:pt x="4634" y="1275"/>
                    <a:pt x="4566" y="1480"/>
                    <a:pt x="4406" y="1617"/>
                  </a:cubicBezTo>
                  <a:cubicBezTo>
                    <a:pt x="4223" y="1754"/>
                    <a:pt x="3972" y="1823"/>
                    <a:pt x="3904" y="2051"/>
                  </a:cubicBezTo>
                  <a:cubicBezTo>
                    <a:pt x="3835" y="2256"/>
                    <a:pt x="3904" y="2553"/>
                    <a:pt x="3744" y="2713"/>
                  </a:cubicBezTo>
                  <a:cubicBezTo>
                    <a:pt x="3881" y="2941"/>
                    <a:pt x="3493" y="3420"/>
                    <a:pt x="3379" y="3649"/>
                  </a:cubicBezTo>
                  <a:cubicBezTo>
                    <a:pt x="3310" y="3808"/>
                    <a:pt x="3242" y="3968"/>
                    <a:pt x="3128" y="4105"/>
                  </a:cubicBezTo>
                  <a:cubicBezTo>
                    <a:pt x="2945" y="4265"/>
                    <a:pt x="2763" y="4356"/>
                    <a:pt x="2626" y="4539"/>
                  </a:cubicBezTo>
                  <a:cubicBezTo>
                    <a:pt x="2397" y="4881"/>
                    <a:pt x="2283" y="5292"/>
                    <a:pt x="2192" y="5657"/>
                  </a:cubicBezTo>
                  <a:cubicBezTo>
                    <a:pt x="2101" y="6000"/>
                    <a:pt x="1964" y="6365"/>
                    <a:pt x="1964" y="6730"/>
                  </a:cubicBezTo>
                  <a:cubicBezTo>
                    <a:pt x="1964" y="6958"/>
                    <a:pt x="1964" y="7118"/>
                    <a:pt x="1895" y="7323"/>
                  </a:cubicBezTo>
                  <a:cubicBezTo>
                    <a:pt x="1827" y="7506"/>
                    <a:pt x="1713" y="7757"/>
                    <a:pt x="1781" y="7963"/>
                  </a:cubicBezTo>
                  <a:cubicBezTo>
                    <a:pt x="1827" y="8145"/>
                    <a:pt x="2032" y="8214"/>
                    <a:pt x="2169" y="8351"/>
                  </a:cubicBezTo>
                  <a:cubicBezTo>
                    <a:pt x="2283" y="8487"/>
                    <a:pt x="2375" y="8647"/>
                    <a:pt x="2534" y="8761"/>
                  </a:cubicBezTo>
                  <a:cubicBezTo>
                    <a:pt x="2808" y="9012"/>
                    <a:pt x="3151" y="9195"/>
                    <a:pt x="3470" y="9423"/>
                  </a:cubicBezTo>
                  <a:cubicBezTo>
                    <a:pt x="3835" y="9697"/>
                    <a:pt x="3904" y="10131"/>
                    <a:pt x="3881" y="10565"/>
                  </a:cubicBezTo>
                  <a:cubicBezTo>
                    <a:pt x="3858" y="11067"/>
                    <a:pt x="3630" y="11341"/>
                    <a:pt x="3333" y="11729"/>
                  </a:cubicBezTo>
                  <a:cubicBezTo>
                    <a:pt x="3219" y="11866"/>
                    <a:pt x="3105" y="12117"/>
                    <a:pt x="2922" y="12185"/>
                  </a:cubicBezTo>
                  <a:cubicBezTo>
                    <a:pt x="2862" y="12209"/>
                    <a:pt x="2805" y="12219"/>
                    <a:pt x="2749" y="12219"/>
                  </a:cubicBezTo>
                  <a:cubicBezTo>
                    <a:pt x="2596" y="12219"/>
                    <a:pt x="2457" y="12144"/>
                    <a:pt x="2306" y="12094"/>
                  </a:cubicBezTo>
                  <a:cubicBezTo>
                    <a:pt x="2264" y="12076"/>
                    <a:pt x="2227" y="12069"/>
                    <a:pt x="2194" y="12069"/>
                  </a:cubicBezTo>
                  <a:cubicBezTo>
                    <a:pt x="2012" y="12069"/>
                    <a:pt x="1960" y="12308"/>
                    <a:pt x="1941" y="12482"/>
                  </a:cubicBezTo>
                  <a:cubicBezTo>
                    <a:pt x="1918" y="12756"/>
                    <a:pt x="1850" y="13007"/>
                    <a:pt x="1736" y="13235"/>
                  </a:cubicBezTo>
                  <a:cubicBezTo>
                    <a:pt x="1530" y="13714"/>
                    <a:pt x="1119" y="14080"/>
                    <a:pt x="891" y="14536"/>
                  </a:cubicBezTo>
                  <a:cubicBezTo>
                    <a:pt x="663" y="14970"/>
                    <a:pt x="868" y="15586"/>
                    <a:pt x="845" y="16065"/>
                  </a:cubicBezTo>
                  <a:cubicBezTo>
                    <a:pt x="800" y="16545"/>
                    <a:pt x="343" y="16864"/>
                    <a:pt x="138" y="17275"/>
                  </a:cubicBezTo>
                  <a:cubicBezTo>
                    <a:pt x="1" y="17572"/>
                    <a:pt x="161" y="17618"/>
                    <a:pt x="389" y="17800"/>
                  </a:cubicBezTo>
                  <a:cubicBezTo>
                    <a:pt x="640" y="18006"/>
                    <a:pt x="754" y="18211"/>
                    <a:pt x="640" y="18553"/>
                  </a:cubicBezTo>
                  <a:cubicBezTo>
                    <a:pt x="549" y="18850"/>
                    <a:pt x="229" y="19215"/>
                    <a:pt x="275" y="19535"/>
                  </a:cubicBezTo>
                  <a:cubicBezTo>
                    <a:pt x="295" y="19756"/>
                    <a:pt x="564" y="19836"/>
                    <a:pt x="783" y="19836"/>
                  </a:cubicBezTo>
                  <a:cubicBezTo>
                    <a:pt x="813" y="19836"/>
                    <a:pt x="841" y="19834"/>
                    <a:pt x="868" y="19832"/>
                  </a:cubicBezTo>
                  <a:cubicBezTo>
                    <a:pt x="1119" y="19786"/>
                    <a:pt x="1393" y="19809"/>
                    <a:pt x="1621" y="19763"/>
                  </a:cubicBezTo>
                  <a:cubicBezTo>
                    <a:pt x="1918" y="19695"/>
                    <a:pt x="1987" y="19512"/>
                    <a:pt x="2055" y="19238"/>
                  </a:cubicBezTo>
                  <a:cubicBezTo>
                    <a:pt x="2124" y="19010"/>
                    <a:pt x="2101" y="18713"/>
                    <a:pt x="2192" y="18508"/>
                  </a:cubicBezTo>
                  <a:cubicBezTo>
                    <a:pt x="2240" y="18384"/>
                    <a:pt x="2335" y="18344"/>
                    <a:pt x="2445" y="18344"/>
                  </a:cubicBezTo>
                  <a:cubicBezTo>
                    <a:pt x="2598" y="18344"/>
                    <a:pt x="2780" y="18422"/>
                    <a:pt x="2900" y="18462"/>
                  </a:cubicBezTo>
                  <a:cubicBezTo>
                    <a:pt x="3219" y="18599"/>
                    <a:pt x="3858" y="18736"/>
                    <a:pt x="3950" y="19124"/>
                  </a:cubicBezTo>
                  <a:cubicBezTo>
                    <a:pt x="3995" y="19375"/>
                    <a:pt x="3813" y="19603"/>
                    <a:pt x="3767" y="19854"/>
                  </a:cubicBezTo>
                  <a:cubicBezTo>
                    <a:pt x="3721" y="20174"/>
                    <a:pt x="3904" y="20448"/>
                    <a:pt x="3950" y="20767"/>
                  </a:cubicBezTo>
                  <a:cubicBezTo>
                    <a:pt x="3995" y="20996"/>
                    <a:pt x="3950" y="21201"/>
                    <a:pt x="3950" y="21407"/>
                  </a:cubicBezTo>
                  <a:cubicBezTo>
                    <a:pt x="3950" y="21475"/>
                    <a:pt x="3950" y="21544"/>
                    <a:pt x="3950" y="21589"/>
                  </a:cubicBezTo>
                  <a:cubicBezTo>
                    <a:pt x="4101" y="21621"/>
                    <a:pt x="4258" y="21631"/>
                    <a:pt x="4417" y="21631"/>
                  </a:cubicBezTo>
                  <a:cubicBezTo>
                    <a:pt x="4661" y="21631"/>
                    <a:pt x="4911" y="21608"/>
                    <a:pt x="5156" y="21608"/>
                  </a:cubicBezTo>
                  <a:cubicBezTo>
                    <a:pt x="5211" y="21608"/>
                    <a:pt x="5265" y="21609"/>
                    <a:pt x="5319" y="21612"/>
                  </a:cubicBezTo>
                  <a:cubicBezTo>
                    <a:pt x="5352" y="21615"/>
                    <a:pt x="5380" y="21616"/>
                    <a:pt x="5405" y="21616"/>
                  </a:cubicBezTo>
                  <a:cubicBezTo>
                    <a:pt x="5589" y="21616"/>
                    <a:pt x="5584" y="21539"/>
                    <a:pt x="5684" y="21338"/>
                  </a:cubicBezTo>
                  <a:cubicBezTo>
                    <a:pt x="5771" y="21135"/>
                    <a:pt x="5886" y="21098"/>
                    <a:pt x="6041" y="21098"/>
                  </a:cubicBezTo>
                  <a:cubicBezTo>
                    <a:pt x="6129" y="21098"/>
                    <a:pt x="6230" y="21110"/>
                    <a:pt x="6346" y="21110"/>
                  </a:cubicBezTo>
                  <a:cubicBezTo>
                    <a:pt x="6380" y="21098"/>
                    <a:pt x="6415" y="21098"/>
                    <a:pt x="6449" y="21098"/>
                  </a:cubicBezTo>
                  <a:cubicBezTo>
                    <a:pt x="6483" y="21098"/>
                    <a:pt x="6517" y="21098"/>
                    <a:pt x="6552" y="21087"/>
                  </a:cubicBezTo>
                  <a:cubicBezTo>
                    <a:pt x="6666" y="21041"/>
                    <a:pt x="6620" y="20996"/>
                    <a:pt x="6711" y="20927"/>
                  </a:cubicBezTo>
                  <a:cubicBezTo>
                    <a:pt x="6792" y="20856"/>
                    <a:pt x="6891" y="20835"/>
                    <a:pt x="7000" y="20835"/>
                  </a:cubicBezTo>
                  <a:cubicBezTo>
                    <a:pt x="7137" y="20835"/>
                    <a:pt x="7289" y="20869"/>
                    <a:pt x="7442" y="20882"/>
                  </a:cubicBezTo>
                  <a:cubicBezTo>
                    <a:pt x="7460" y="20883"/>
                    <a:pt x="7479" y="20883"/>
                    <a:pt x="7498" y="20883"/>
                  </a:cubicBezTo>
                  <a:cubicBezTo>
                    <a:pt x="7918" y="20883"/>
                    <a:pt x="8392" y="20644"/>
                    <a:pt x="8720" y="20425"/>
                  </a:cubicBezTo>
                  <a:cubicBezTo>
                    <a:pt x="8804" y="20369"/>
                    <a:pt x="8884" y="20346"/>
                    <a:pt x="8962" y="20346"/>
                  </a:cubicBezTo>
                  <a:cubicBezTo>
                    <a:pt x="9266" y="20346"/>
                    <a:pt x="9524" y="20709"/>
                    <a:pt x="9724" y="20927"/>
                  </a:cubicBezTo>
                  <a:cubicBezTo>
                    <a:pt x="9861" y="21087"/>
                    <a:pt x="10044" y="21019"/>
                    <a:pt x="10227" y="21110"/>
                  </a:cubicBezTo>
                  <a:cubicBezTo>
                    <a:pt x="10409" y="21178"/>
                    <a:pt x="10500" y="21338"/>
                    <a:pt x="10569" y="21521"/>
                  </a:cubicBezTo>
                  <a:cubicBezTo>
                    <a:pt x="10637" y="21703"/>
                    <a:pt x="10797" y="21977"/>
                    <a:pt x="10500" y="22023"/>
                  </a:cubicBezTo>
                  <a:cubicBezTo>
                    <a:pt x="10488" y="22024"/>
                    <a:pt x="10476" y="22025"/>
                    <a:pt x="10464" y="22025"/>
                  </a:cubicBezTo>
                  <a:cubicBezTo>
                    <a:pt x="10297" y="22025"/>
                    <a:pt x="10146" y="21884"/>
                    <a:pt x="9975" y="21863"/>
                  </a:cubicBezTo>
                  <a:cubicBezTo>
                    <a:pt x="9854" y="21863"/>
                    <a:pt x="9742" y="21873"/>
                    <a:pt x="9627" y="21873"/>
                  </a:cubicBezTo>
                  <a:cubicBezTo>
                    <a:pt x="9570" y="21873"/>
                    <a:pt x="9511" y="21871"/>
                    <a:pt x="9450" y="21863"/>
                  </a:cubicBezTo>
                  <a:cubicBezTo>
                    <a:pt x="9414" y="21859"/>
                    <a:pt x="9379" y="21856"/>
                    <a:pt x="9348" y="21856"/>
                  </a:cubicBezTo>
                  <a:cubicBezTo>
                    <a:pt x="9203" y="21856"/>
                    <a:pt x="9120" y="21912"/>
                    <a:pt x="9177" y="22137"/>
                  </a:cubicBezTo>
                  <a:cubicBezTo>
                    <a:pt x="9222" y="22365"/>
                    <a:pt x="9359" y="22479"/>
                    <a:pt x="9587" y="22502"/>
                  </a:cubicBezTo>
                  <a:cubicBezTo>
                    <a:pt x="9907" y="22548"/>
                    <a:pt x="10249" y="22571"/>
                    <a:pt x="10592" y="22616"/>
                  </a:cubicBezTo>
                  <a:cubicBezTo>
                    <a:pt x="10934" y="22685"/>
                    <a:pt x="11231" y="22890"/>
                    <a:pt x="11550" y="23027"/>
                  </a:cubicBezTo>
                  <a:cubicBezTo>
                    <a:pt x="11619" y="23073"/>
                    <a:pt x="11710" y="23096"/>
                    <a:pt x="11779" y="23141"/>
                  </a:cubicBezTo>
                  <a:cubicBezTo>
                    <a:pt x="11779" y="23118"/>
                    <a:pt x="11779" y="23096"/>
                    <a:pt x="11756" y="23073"/>
                  </a:cubicBezTo>
                  <a:lnTo>
                    <a:pt x="11756" y="23073"/>
                  </a:lnTo>
                  <a:cubicBezTo>
                    <a:pt x="11785" y="23075"/>
                    <a:pt x="11814" y="23077"/>
                    <a:pt x="11842" y="23077"/>
                  </a:cubicBezTo>
                  <a:cubicBezTo>
                    <a:pt x="12318" y="23077"/>
                    <a:pt x="12803" y="22735"/>
                    <a:pt x="13125" y="22434"/>
                  </a:cubicBezTo>
                  <a:cubicBezTo>
                    <a:pt x="13354" y="22228"/>
                    <a:pt x="13468" y="22091"/>
                    <a:pt x="13764" y="22023"/>
                  </a:cubicBezTo>
                  <a:cubicBezTo>
                    <a:pt x="14152" y="21932"/>
                    <a:pt x="14084" y="21932"/>
                    <a:pt x="14221" y="21589"/>
                  </a:cubicBezTo>
                  <a:cubicBezTo>
                    <a:pt x="14404" y="21133"/>
                    <a:pt x="14929" y="20882"/>
                    <a:pt x="15385" y="20813"/>
                  </a:cubicBezTo>
                  <a:cubicBezTo>
                    <a:pt x="15436" y="20808"/>
                    <a:pt x="15490" y="20805"/>
                    <a:pt x="15544" y="20805"/>
                  </a:cubicBezTo>
                  <a:cubicBezTo>
                    <a:pt x="15732" y="20805"/>
                    <a:pt x="15928" y="20839"/>
                    <a:pt x="16070" y="20927"/>
                  </a:cubicBezTo>
                  <a:cubicBezTo>
                    <a:pt x="16190" y="21018"/>
                    <a:pt x="16321" y="21178"/>
                    <a:pt x="16428" y="21178"/>
                  </a:cubicBezTo>
                  <a:cubicBezTo>
                    <a:pt x="16484" y="21178"/>
                    <a:pt x="16533" y="21135"/>
                    <a:pt x="16572" y="21019"/>
                  </a:cubicBezTo>
                  <a:cubicBezTo>
                    <a:pt x="16618" y="20904"/>
                    <a:pt x="16549" y="20767"/>
                    <a:pt x="16572" y="20653"/>
                  </a:cubicBezTo>
                  <a:cubicBezTo>
                    <a:pt x="16595" y="20539"/>
                    <a:pt x="16709" y="20334"/>
                    <a:pt x="16755" y="20220"/>
                  </a:cubicBezTo>
                  <a:cubicBezTo>
                    <a:pt x="16937" y="19832"/>
                    <a:pt x="17097" y="19603"/>
                    <a:pt x="17097" y="19170"/>
                  </a:cubicBezTo>
                  <a:cubicBezTo>
                    <a:pt x="17348" y="19170"/>
                    <a:pt x="17622" y="19398"/>
                    <a:pt x="17850" y="19489"/>
                  </a:cubicBezTo>
                  <a:cubicBezTo>
                    <a:pt x="18055" y="19564"/>
                    <a:pt x="18336" y="19638"/>
                    <a:pt x="18582" y="19638"/>
                  </a:cubicBezTo>
                  <a:cubicBezTo>
                    <a:pt x="18637" y="19638"/>
                    <a:pt x="18690" y="19635"/>
                    <a:pt x="18740" y="19626"/>
                  </a:cubicBezTo>
                  <a:cubicBezTo>
                    <a:pt x="19471" y="19489"/>
                    <a:pt x="18215" y="18896"/>
                    <a:pt x="18900" y="18599"/>
                  </a:cubicBezTo>
                  <a:cubicBezTo>
                    <a:pt x="19151" y="18462"/>
                    <a:pt x="19174" y="18120"/>
                    <a:pt x="19425" y="18028"/>
                  </a:cubicBezTo>
                  <a:cubicBezTo>
                    <a:pt x="19516" y="17983"/>
                    <a:pt x="19767" y="17937"/>
                    <a:pt x="19813" y="17823"/>
                  </a:cubicBezTo>
                  <a:cubicBezTo>
                    <a:pt x="19882" y="17732"/>
                    <a:pt x="19813" y="17572"/>
                    <a:pt x="19767" y="17481"/>
                  </a:cubicBezTo>
                  <a:cubicBezTo>
                    <a:pt x="19608" y="17115"/>
                    <a:pt x="19379" y="16750"/>
                    <a:pt x="19471" y="16317"/>
                  </a:cubicBezTo>
                  <a:cubicBezTo>
                    <a:pt x="19494" y="16134"/>
                    <a:pt x="19676" y="16020"/>
                    <a:pt x="19836" y="15974"/>
                  </a:cubicBezTo>
                  <a:cubicBezTo>
                    <a:pt x="19996" y="15883"/>
                    <a:pt x="20019" y="15769"/>
                    <a:pt x="20110" y="15632"/>
                  </a:cubicBezTo>
                  <a:cubicBezTo>
                    <a:pt x="20133" y="15563"/>
                    <a:pt x="20156" y="15518"/>
                    <a:pt x="20224" y="15472"/>
                  </a:cubicBezTo>
                  <a:cubicBezTo>
                    <a:pt x="20268" y="15454"/>
                    <a:pt x="20333" y="15443"/>
                    <a:pt x="20400" y="15443"/>
                  </a:cubicBezTo>
                  <a:cubicBezTo>
                    <a:pt x="20505" y="15443"/>
                    <a:pt x="20616" y="15471"/>
                    <a:pt x="20658" y="15540"/>
                  </a:cubicBezTo>
                  <a:cubicBezTo>
                    <a:pt x="20749" y="15677"/>
                    <a:pt x="20749" y="15906"/>
                    <a:pt x="20817" y="16043"/>
                  </a:cubicBezTo>
                  <a:cubicBezTo>
                    <a:pt x="20954" y="16339"/>
                    <a:pt x="21297" y="16431"/>
                    <a:pt x="21388" y="16750"/>
                  </a:cubicBezTo>
                  <a:cubicBezTo>
                    <a:pt x="21434" y="16910"/>
                    <a:pt x="21434" y="16910"/>
                    <a:pt x="21616" y="16910"/>
                  </a:cubicBezTo>
                  <a:cubicBezTo>
                    <a:pt x="21692" y="16910"/>
                    <a:pt x="21779" y="16920"/>
                    <a:pt x="21862" y="16920"/>
                  </a:cubicBezTo>
                  <a:cubicBezTo>
                    <a:pt x="21903" y="16920"/>
                    <a:pt x="21944" y="16918"/>
                    <a:pt x="21982" y="16910"/>
                  </a:cubicBezTo>
                  <a:cubicBezTo>
                    <a:pt x="22164" y="16910"/>
                    <a:pt x="22278" y="16796"/>
                    <a:pt x="22438" y="16727"/>
                  </a:cubicBezTo>
                  <a:cubicBezTo>
                    <a:pt x="22488" y="16713"/>
                    <a:pt x="22535" y="16708"/>
                    <a:pt x="22581" y="16708"/>
                  </a:cubicBezTo>
                  <a:cubicBezTo>
                    <a:pt x="22683" y="16708"/>
                    <a:pt x="22777" y="16734"/>
                    <a:pt x="22872" y="16750"/>
                  </a:cubicBezTo>
                  <a:cubicBezTo>
                    <a:pt x="22917" y="16763"/>
                    <a:pt x="22958" y="16770"/>
                    <a:pt x="22995" y="16770"/>
                  </a:cubicBezTo>
                  <a:cubicBezTo>
                    <a:pt x="23090" y="16770"/>
                    <a:pt x="23158" y="16722"/>
                    <a:pt x="23191" y="16590"/>
                  </a:cubicBezTo>
                  <a:cubicBezTo>
                    <a:pt x="23237" y="16454"/>
                    <a:pt x="23168" y="16294"/>
                    <a:pt x="23146" y="16157"/>
                  </a:cubicBezTo>
                  <a:cubicBezTo>
                    <a:pt x="23146" y="16111"/>
                    <a:pt x="23123" y="15997"/>
                    <a:pt x="23146" y="15951"/>
                  </a:cubicBezTo>
                  <a:cubicBezTo>
                    <a:pt x="23191" y="15860"/>
                    <a:pt x="23328" y="15814"/>
                    <a:pt x="23397" y="15792"/>
                  </a:cubicBezTo>
                  <a:cubicBezTo>
                    <a:pt x="23511" y="15746"/>
                    <a:pt x="23739" y="15677"/>
                    <a:pt x="23808" y="15563"/>
                  </a:cubicBezTo>
                  <a:cubicBezTo>
                    <a:pt x="23853" y="15495"/>
                    <a:pt x="23830" y="15381"/>
                    <a:pt x="23830" y="15289"/>
                  </a:cubicBezTo>
                  <a:cubicBezTo>
                    <a:pt x="23762" y="15221"/>
                    <a:pt x="23739" y="15107"/>
                    <a:pt x="23671" y="15016"/>
                  </a:cubicBezTo>
                  <a:cubicBezTo>
                    <a:pt x="23625" y="14970"/>
                    <a:pt x="23556" y="14924"/>
                    <a:pt x="23488" y="14879"/>
                  </a:cubicBezTo>
                  <a:cubicBezTo>
                    <a:pt x="23351" y="14742"/>
                    <a:pt x="23260" y="14559"/>
                    <a:pt x="23123" y="14422"/>
                  </a:cubicBezTo>
                  <a:cubicBezTo>
                    <a:pt x="22986" y="14239"/>
                    <a:pt x="22780" y="14125"/>
                    <a:pt x="22598" y="13988"/>
                  </a:cubicBezTo>
                  <a:cubicBezTo>
                    <a:pt x="22415" y="13851"/>
                    <a:pt x="22233" y="13714"/>
                    <a:pt x="22050" y="13578"/>
                  </a:cubicBezTo>
                  <a:cubicBezTo>
                    <a:pt x="21913" y="13486"/>
                    <a:pt x="21776" y="13349"/>
                    <a:pt x="21639" y="13235"/>
                  </a:cubicBezTo>
                  <a:cubicBezTo>
                    <a:pt x="21502" y="13075"/>
                    <a:pt x="21479" y="12893"/>
                    <a:pt x="21434" y="12710"/>
                  </a:cubicBezTo>
                  <a:cubicBezTo>
                    <a:pt x="21388" y="12528"/>
                    <a:pt x="21411" y="12345"/>
                    <a:pt x="21457" y="12162"/>
                  </a:cubicBezTo>
                  <a:cubicBezTo>
                    <a:pt x="21502" y="11980"/>
                    <a:pt x="21525" y="11774"/>
                    <a:pt x="21730" y="11752"/>
                  </a:cubicBezTo>
                  <a:cubicBezTo>
                    <a:pt x="21787" y="11739"/>
                    <a:pt x="21844" y="11735"/>
                    <a:pt x="21900" y="11735"/>
                  </a:cubicBezTo>
                  <a:cubicBezTo>
                    <a:pt x="21991" y="11735"/>
                    <a:pt x="22081" y="11745"/>
                    <a:pt x="22168" y="11745"/>
                  </a:cubicBezTo>
                  <a:cubicBezTo>
                    <a:pt x="22221" y="11745"/>
                    <a:pt x="22273" y="11741"/>
                    <a:pt x="22324" y="11729"/>
                  </a:cubicBezTo>
                  <a:cubicBezTo>
                    <a:pt x="22529" y="11683"/>
                    <a:pt x="22712" y="11569"/>
                    <a:pt x="22917" y="11500"/>
                  </a:cubicBezTo>
                  <a:cubicBezTo>
                    <a:pt x="22957" y="11487"/>
                    <a:pt x="23019" y="11474"/>
                    <a:pt x="23078" y="11474"/>
                  </a:cubicBezTo>
                  <a:cubicBezTo>
                    <a:pt x="23121" y="11474"/>
                    <a:pt x="23162" y="11481"/>
                    <a:pt x="23191" y="11500"/>
                  </a:cubicBezTo>
                  <a:cubicBezTo>
                    <a:pt x="23328" y="11500"/>
                    <a:pt x="23420" y="11455"/>
                    <a:pt x="23534" y="11363"/>
                  </a:cubicBezTo>
                  <a:cubicBezTo>
                    <a:pt x="23671" y="11272"/>
                    <a:pt x="23785" y="11158"/>
                    <a:pt x="23922" y="11044"/>
                  </a:cubicBezTo>
                  <a:cubicBezTo>
                    <a:pt x="23990" y="10975"/>
                    <a:pt x="24104" y="10930"/>
                    <a:pt x="24196" y="10838"/>
                  </a:cubicBezTo>
                  <a:cubicBezTo>
                    <a:pt x="24310" y="10724"/>
                    <a:pt x="24378" y="10565"/>
                    <a:pt x="24470" y="10428"/>
                  </a:cubicBezTo>
                  <a:cubicBezTo>
                    <a:pt x="24629" y="10177"/>
                    <a:pt x="24903" y="10108"/>
                    <a:pt x="25177" y="10017"/>
                  </a:cubicBezTo>
                  <a:cubicBezTo>
                    <a:pt x="25519" y="9903"/>
                    <a:pt x="25816" y="9674"/>
                    <a:pt x="25862" y="9309"/>
                  </a:cubicBezTo>
                  <a:cubicBezTo>
                    <a:pt x="25885" y="9104"/>
                    <a:pt x="25771" y="9012"/>
                    <a:pt x="25656" y="8853"/>
                  </a:cubicBezTo>
                  <a:cubicBezTo>
                    <a:pt x="25588" y="8739"/>
                    <a:pt x="25451" y="8624"/>
                    <a:pt x="25519" y="8487"/>
                  </a:cubicBezTo>
                  <a:cubicBezTo>
                    <a:pt x="25314" y="8305"/>
                    <a:pt x="25200" y="8099"/>
                    <a:pt x="24880" y="8077"/>
                  </a:cubicBezTo>
                  <a:cubicBezTo>
                    <a:pt x="24822" y="8077"/>
                    <a:pt x="24773" y="8083"/>
                    <a:pt x="24731" y="8083"/>
                  </a:cubicBezTo>
                  <a:cubicBezTo>
                    <a:pt x="24657" y="8083"/>
                    <a:pt x="24604" y="8064"/>
                    <a:pt x="24561" y="7963"/>
                  </a:cubicBezTo>
                  <a:cubicBezTo>
                    <a:pt x="24499" y="7819"/>
                    <a:pt x="24603" y="7731"/>
                    <a:pt x="24427" y="7731"/>
                  </a:cubicBezTo>
                  <a:cubicBezTo>
                    <a:pt x="24407" y="7731"/>
                    <a:pt x="24383" y="7732"/>
                    <a:pt x="24355" y="7734"/>
                  </a:cubicBezTo>
                  <a:cubicBezTo>
                    <a:pt x="24273" y="7751"/>
                    <a:pt x="24155" y="7815"/>
                    <a:pt x="24044" y="7815"/>
                  </a:cubicBezTo>
                  <a:cubicBezTo>
                    <a:pt x="24001" y="7815"/>
                    <a:pt x="23960" y="7805"/>
                    <a:pt x="23922" y="7780"/>
                  </a:cubicBezTo>
                  <a:cubicBezTo>
                    <a:pt x="23762" y="7666"/>
                    <a:pt x="23830" y="7323"/>
                    <a:pt x="23785" y="7141"/>
                  </a:cubicBezTo>
                  <a:cubicBezTo>
                    <a:pt x="23762" y="7049"/>
                    <a:pt x="23716" y="6890"/>
                    <a:pt x="23602" y="6844"/>
                  </a:cubicBezTo>
                  <a:cubicBezTo>
                    <a:pt x="23577" y="6833"/>
                    <a:pt x="23552" y="6829"/>
                    <a:pt x="23526" y="6829"/>
                  </a:cubicBezTo>
                  <a:cubicBezTo>
                    <a:pt x="23386" y="6829"/>
                    <a:pt x="23231" y="6965"/>
                    <a:pt x="23077" y="7004"/>
                  </a:cubicBezTo>
                  <a:cubicBezTo>
                    <a:pt x="23014" y="7020"/>
                    <a:pt x="22951" y="7026"/>
                    <a:pt x="22887" y="7026"/>
                  </a:cubicBezTo>
                  <a:cubicBezTo>
                    <a:pt x="22676" y="7026"/>
                    <a:pt x="22461" y="6958"/>
                    <a:pt x="22233" y="6958"/>
                  </a:cubicBezTo>
                  <a:cubicBezTo>
                    <a:pt x="22073" y="6958"/>
                    <a:pt x="22004" y="6958"/>
                    <a:pt x="21867" y="6890"/>
                  </a:cubicBezTo>
                  <a:cubicBezTo>
                    <a:pt x="21685" y="6776"/>
                    <a:pt x="21479" y="6570"/>
                    <a:pt x="21251" y="6525"/>
                  </a:cubicBezTo>
                  <a:cubicBezTo>
                    <a:pt x="21199" y="6505"/>
                    <a:pt x="21144" y="6499"/>
                    <a:pt x="21087" y="6499"/>
                  </a:cubicBezTo>
                  <a:cubicBezTo>
                    <a:pt x="20965" y="6499"/>
                    <a:pt x="20833" y="6528"/>
                    <a:pt x="20707" y="6528"/>
                  </a:cubicBezTo>
                  <a:cubicBezTo>
                    <a:pt x="20683" y="6528"/>
                    <a:pt x="20659" y="6527"/>
                    <a:pt x="20635" y="6525"/>
                  </a:cubicBezTo>
                  <a:cubicBezTo>
                    <a:pt x="20452" y="6479"/>
                    <a:pt x="20201" y="6433"/>
                    <a:pt x="20019" y="6342"/>
                  </a:cubicBezTo>
                  <a:cubicBezTo>
                    <a:pt x="19676" y="6182"/>
                    <a:pt x="19471" y="5931"/>
                    <a:pt x="19174" y="5680"/>
                  </a:cubicBezTo>
                  <a:cubicBezTo>
                    <a:pt x="18946" y="5497"/>
                    <a:pt x="18854" y="4813"/>
                    <a:pt x="18535" y="4767"/>
                  </a:cubicBezTo>
                  <a:cubicBezTo>
                    <a:pt x="18522" y="4764"/>
                    <a:pt x="18509" y="4763"/>
                    <a:pt x="18497" y="4763"/>
                  </a:cubicBezTo>
                  <a:cubicBezTo>
                    <a:pt x="18378" y="4763"/>
                    <a:pt x="18319" y="4897"/>
                    <a:pt x="18266" y="4897"/>
                  </a:cubicBezTo>
                  <a:cubicBezTo>
                    <a:pt x="18242" y="4897"/>
                    <a:pt x="18219" y="4870"/>
                    <a:pt x="18193" y="4790"/>
                  </a:cubicBezTo>
                  <a:cubicBezTo>
                    <a:pt x="18147" y="4584"/>
                    <a:pt x="18193" y="4333"/>
                    <a:pt x="18147" y="4128"/>
                  </a:cubicBezTo>
                  <a:cubicBezTo>
                    <a:pt x="18106" y="4122"/>
                    <a:pt x="18073" y="4119"/>
                    <a:pt x="18044" y="4119"/>
                  </a:cubicBezTo>
                  <a:cubicBezTo>
                    <a:pt x="17864" y="4119"/>
                    <a:pt x="17891" y="4232"/>
                    <a:pt x="17713" y="4310"/>
                  </a:cubicBezTo>
                  <a:cubicBezTo>
                    <a:pt x="17687" y="4321"/>
                    <a:pt x="17664" y="4325"/>
                    <a:pt x="17642" y="4325"/>
                  </a:cubicBezTo>
                  <a:cubicBezTo>
                    <a:pt x="17568" y="4325"/>
                    <a:pt x="17515" y="4272"/>
                    <a:pt x="17462" y="4219"/>
                  </a:cubicBezTo>
                  <a:cubicBezTo>
                    <a:pt x="17304" y="4021"/>
                    <a:pt x="17369" y="3841"/>
                    <a:pt x="17136" y="3841"/>
                  </a:cubicBezTo>
                  <a:cubicBezTo>
                    <a:pt x="17100" y="3841"/>
                    <a:pt x="17057" y="3845"/>
                    <a:pt x="17006" y="3854"/>
                  </a:cubicBezTo>
                  <a:cubicBezTo>
                    <a:pt x="16778" y="3886"/>
                    <a:pt x="16643" y="3977"/>
                    <a:pt x="16461" y="3977"/>
                  </a:cubicBezTo>
                  <a:cubicBezTo>
                    <a:pt x="16387" y="3977"/>
                    <a:pt x="16305" y="3962"/>
                    <a:pt x="16207" y="3922"/>
                  </a:cubicBezTo>
                  <a:cubicBezTo>
                    <a:pt x="15910" y="3785"/>
                    <a:pt x="15408" y="3854"/>
                    <a:pt x="15134" y="3649"/>
                  </a:cubicBezTo>
                  <a:cubicBezTo>
                    <a:pt x="14769" y="3603"/>
                    <a:pt x="14586" y="2964"/>
                    <a:pt x="14312" y="2758"/>
                  </a:cubicBezTo>
                  <a:cubicBezTo>
                    <a:pt x="13993" y="2462"/>
                    <a:pt x="13582" y="2188"/>
                    <a:pt x="13148" y="2074"/>
                  </a:cubicBezTo>
                  <a:cubicBezTo>
                    <a:pt x="12692" y="1937"/>
                    <a:pt x="12258" y="1823"/>
                    <a:pt x="11801" y="1640"/>
                  </a:cubicBezTo>
                  <a:cubicBezTo>
                    <a:pt x="11322" y="1434"/>
                    <a:pt x="10957" y="1457"/>
                    <a:pt x="10660" y="955"/>
                  </a:cubicBezTo>
                  <a:cubicBezTo>
                    <a:pt x="10546" y="773"/>
                    <a:pt x="10409" y="544"/>
                    <a:pt x="10204" y="476"/>
                  </a:cubicBezTo>
                  <a:cubicBezTo>
                    <a:pt x="10115" y="449"/>
                    <a:pt x="10023" y="443"/>
                    <a:pt x="9932" y="443"/>
                  </a:cubicBezTo>
                  <a:cubicBezTo>
                    <a:pt x="9857" y="443"/>
                    <a:pt x="9784" y="447"/>
                    <a:pt x="9712" y="447"/>
                  </a:cubicBezTo>
                  <a:cubicBezTo>
                    <a:pt x="9645" y="447"/>
                    <a:pt x="9580" y="444"/>
                    <a:pt x="9519" y="430"/>
                  </a:cubicBezTo>
                  <a:lnTo>
                    <a:pt x="9519" y="430"/>
                  </a:lnTo>
                  <a:cubicBezTo>
                    <a:pt x="9405" y="795"/>
                    <a:pt x="9884" y="841"/>
                    <a:pt x="9838" y="1229"/>
                  </a:cubicBezTo>
                  <a:cubicBezTo>
                    <a:pt x="9816" y="1412"/>
                    <a:pt x="9747" y="1571"/>
                    <a:pt x="9724" y="1754"/>
                  </a:cubicBezTo>
                  <a:cubicBezTo>
                    <a:pt x="9702" y="1959"/>
                    <a:pt x="9633" y="2096"/>
                    <a:pt x="9542" y="2302"/>
                  </a:cubicBezTo>
                  <a:cubicBezTo>
                    <a:pt x="9497" y="2405"/>
                    <a:pt x="9453" y="2547"/>
                    <a:pt x="9384" y="2547"/>
                  </a:cubicBezTo>
                  <a:cubicBezTo>
                    <a:pt x="9346" y="2547"/>
                    <a:pt x="9301" y="2506"/>
                    <a:pt x="9245" y="2393"/>
                  </a:cubicBezTo>
                  <a:cubicBezTo>
                    <a:pt x="9222" y="2347"/>
                    <a:pt x="9222" y="2165"/>
                    <a:pt x="9199" y="2142"/>
                  </a:cubicBezTo>
                  <a:cubicBezTo>
                    <a:pt x="9167" y="2109"/>
                    <a:pt x="9141" y="2097"/>
                    <a:pt x="9119" y="2097"/>
                  </a:cubicBezTo>
                  <a:cubicBezTo>
                    <a:pt x="9063" y="2097"/>
                    <a:pt x="9023" y="2171"/>
                    <a:pt x="8925" y="2188"/>
                  </a:cubicBezTo>
                  <a:cubicBezTo>
                    <a:pt x="8918" y="2188"/>
                    <a:pt x="8910" y="2188"/>
                    <a:pt x="8903" y="2188"/>
                  </a:cubicBezTo>
                  <a:cubicBezTo>
                    <a:pt x="8448" y="2188"/>
                    <a:pt x="8514" y="1498"/>
                    <a:pt x="8469" y="1206"/>
                  </a:cubicBezTo>
                  <a:cubicBezTo>
                    <a:pt x="8447" y="916"/>
                    <a:pt x="8271" y="407"/>
                    <a:pt x="7921" y="407"/>
                  </a:cubicBezTo>
                  <a:cubicBezTo>
                    <a:pt x="7914" y="407"/>
                    <a:pt x="7906" y="407"/>
                    <a:pt x="7898" y="407"/>
                  </a:cubicBezTo>
                  <a:cubicBezTo>
                    <a:pt x="7670" y="430"/>
                    <a:pt x="7510" y="613"/>
                    <a:pt x="7282" y="613"/>
                  </a:cubicBezTo>
                  <a:cubicBezTo>
                    <a:pt x="7255" y="615"/>
                    <a:pt x="7229" y="616"/>
                    <a:pt x="7204" y="616"/>
                  </a:cubicBezTo>
                  <a:cubicBezTo>
                    <a:pt x="6992" y="616"/>
                    <a:pt x="6826" y="537"/>
                    <a:pt x="6643" y="476"/>
                  </a:cubicBezTo>
                  <a:cubicBezTo>
                    <a:pt x="6483" y="430"/>
                    <a:pt x="6346" y="430"/>
                    <a:pt x="6186" y="385"/>
                  </a:cubicBezTo>
                  <a:cubicBezTo>
                    <a:pt x="5981" y="316"/>
                    <a:pt x="5935" y="179"/>
                    <a:pt x="5798" y="65"/>
                  </a:cubicBezTo>
                  <a:cubicBezTo>
                    <a:pt x="5732" y="19"/>
                    <a:pt x="5685" y="0"/>
                    <a:pt x="565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298900" y="2713400"/>
              <a:ext cx="26100" cy="19775"/>
            </a:xfrm>
            <a:custGeom>
              <a:rect b="b" l="l" r="r" t="t"/>
              <a:pathLst>
                <a:path extrusionOk="0" h="791" w="1044">
                  <a:moveTo>
                    <a:pt x="853" y="0"/>
                  </a:moveTo>
                  <a:cubicBezTo>
                    <a:pt x="678" y="0"/>
                    <a:pt x="1" y="642"/>
                    <a:pt x="405" y="777"/>
                  </a:cubicBezTo>
                  <a:cubicBezTo>
                    <a:pt x="433" y="786"/>
                    <a:pt x="457" y="790"/>
                    <a:pt x="479" y="790"/>
                  </a:cubicBezTo>
                  <a:cubicBezTo>
                    <a:pt x="611" y="790"/>
                    <a:pt x="616" y="624"/>
                    <a:pt x="656" y="526"/>
                  </a:cubicBezTo>
                  <a:cubicBezTo>
                    <a:pt x="724" y="457"/>
                    <a:pt x="1044" y="23"/>
                    <a:pt x="861" y="1"/>
                  </a:cubicBezTo>
                  <a:cubicBezTo>
                    <a:pt x="859" y="0"/>
                    <a:pt x="856" y="0"/>
                    <a:pt x="8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4319275" y="2740600"/>
              <a:ext cx="7450" cy="21925"/>
            </a:xfrm>
            <a:custGeom>
              <a:rect b="b" l="l" r="r" t="t"/>
              <a:pathLst>
                <a:path extrusionOk="0" h="877" w="298">
                  <a:moveTo>
                    <a:pt x="164" y="0"/>
                  </a:moveTo>
                  <a:cubicBezTo>
                    <a:pt x="155" y="0"/>
                    <a:pt x="146" y="3"/>
                    <a:pt x="138" y="8"/>
                  </a:cubicBezTo>
                  <a:cubicBezTo>
                    <a:pt x="69" y="54"/>
                    <a:pt x="1" y="259"/>
                    <a:pt x="23" y="442"/>
                  </a:cubicBezTo>
                  <a:cubicBezTo>
                    <a:pt x="45" y="574"/>
                    <a:pt x="110" y="877"/>
                    <a:pt x="197" y="877"/>
                  </a:cubicBezTo>
                  <a:cubicBezTo>
                    <a:pt x="200" y="877"/>
                    <a:pt x="203" y="876"/>
                    <a:pt x="206" y="876"/>
                  </a:cubicBezTo>
                  <a:cubicBezTo>
                    <a:pt x="297" y="853"/>
                    <a:pt x="69" y="488"/>
                    <a:pt x="183" y="328"/>
                  </a:cubicBezTo>
                  <a:cubicBezTo>
                    <a:pt x="229" y="282"/>
                    <a:pt x="297" y="282"/>
                    <a:pt x="297" y="168"/>
                  </a:cubicBezTo>
                  <a:cubicBezTo>
                    <a:pt x="297" y="128"/>
                    <a:pt x="227" y="0"/>
                    <a:pt x="16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4327450" y="2721400"/>
              <a:ext cx="7250" cy="5775"/>
            </a:xfrm>
            <a:custGeom>
              <a:rect b="b" l="l" r="r" t="t"/>
              <a:pathLst>
                <a:path extrusionOk="0" h="231" w="290">
                  <a:moveTo>
                    <a:pt x="153" y="0"/>
                  </a:moveTo>
                  <a:lnTo>
                    <a:pt x="107" y="23"/>
                  </a:lnTo>
                  <a:cubicBezTo>
                    <a:pt x="44" y="107"/>
                    <a:pt x="0" y="231"/>
                    <a:pt x="120" y="231"/>
                  </a:cubicBezTo>
                  <a:cubicBezTo>
                    <a:pt x="130" y="231"/>
                    <a:pt x="141" y="230"/>
                    <a:pt x="153" y="228"/>
                  </a:cubicBezTo>
                  <a:cubicBezTo>
                    <a:pt x="267" y="206"/>
                    <a:pt x="290" y="0"/>
                    <a:pt x="1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4592600" y="2231025"/>
              <a:ext cx="26850" cy="33400"/>
            </a:xfrm>
            <a:custGeom>
              <a:rect b="b" l="l" r="r" t="t"/>
              <a:pathLst>
                <a:path extrusionOk="0" h="1336" w="1074">
                  <a:moveTo>
                    <a:pt x="875" y="1"/>
                  </a:moveTo>
                  <a:cubicBezTo>
                    <a:pt x="849" y="1"/>
                    <a:pt x="823" y="4"/>
                    <a:pt x="800" y="8"/>
                  </a:cubicBezTo>
                  <a:cubicBezTo>
                    <a:pt x="686" y="31"/>
                    <a:pt x="617" y="122"/>
                    <a:pt x="572" y="237"/>
                  </a:cubicBezTo>
                  <a:cubicBezTo>
                    <a:pt x="526" y="351"/>
                    <a:pt x="480" y="396"/>
                    <a:pt x="366" y="465"/>
                  </a:cubicBezTo>
                  <a:cubicBezTo>
                    <a:pt x="298" y="510"/>
                    <a:pt x="206" y="556"/>
                    <a:pt x="138" y="647"/>
                  </a:cubicBezTo>
                  <a:cubicBezTo>
                    <a:pt x="1" y="853"/>
                    <a:pt x="138" y="1309"/>
                    <a:pt x="275" y="1332"/>
                  </a:cubicBezTo>
                  <a:cubicBezTo>
                    <a:pt x="281" y="1334"/>
                    <a:pt x="287" y="1335"/>
                    <a:pt x="294" y="1335"/>
                  </a:cubicBezTo>
                  <a:cubicBezTo>
                    <a:pt x="434" y="1335"/>
                    <a:pt x="663" y="886"/>
                    <a:pt x="663" y="625"/>
                  </a:cubicBezTo>
                  <a:cubicBezTo>
                    <a:pt x="663" y="351"/>
                    <a:pt x="1051" y="419"/>
                    <a:pt x="1074" y="168"/>
                  </a:cubicBezTo>
                  <a:cubicBezTo>
                    <a:pt x="1074" y="41"/>
                    <a:pt x="973" y="1"/>
                    <a:pt x="87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4604600" y="2210600"/>
              <a:ext cx="8575" cy="12650"/>
            </a:xfrm>
            <a:custGeom>
              <a:rect b="b" l="l" r="r" t="t"/>
              <a:pathLst>
                <a:path extrusionOk="0" h="506" w="343">
                  <a:moveTo>
                    <a:pt x="273" y="0"/>
                  </a:moveTo>
                  <a:cubicBezTo>
                    <a:pt x="235" y="0"/>
                    <a:pt x="186" y="25"/>
                    <a:pt x="137" y="49"/>
                  </a:cubicBezTo>
                  <a:cubicBezTo>
                    <a:pt x="46" y="95"/>
                    <a:pt x="0" y="277"/>
                    <a:pt x="46" y="369"/>
                  </a:cubicBezTo>
                  <a:cubicBezTo>
                    <a:pt x="46" y="367"/>
                    <a:pt x="46" y="366"/>
                    <a:pt x="46" y="366"/>
                  </a:cubicBezTo>
                  <a:cubicBezTo>
                    <a:pt x="50" y="366"/>
                    <a:pt x="71" y="464"/>
                    <a:pt x="92" y="506"/>
                  </a:cubicBezTo>
                  <a:cubicBezTo>
                    <a:pt x="183" y="483"/>
                    <a:pt x="160" y="346"/>
                    <a:pt x="206" y="277"/>
                  </a:cubicBezTo>
                  <a:cubicBezTo>
                    <a:pt x="251" y="209"/>
                    <a:pt x="343" y="186"/>
                    <a:pt x="343" y="72"/>
                  </a:cubicBezTo>
                  <a:cubicBezTo>
                    <a:pt x="332" y="19"/>
                    <a:pt x="307" y="0"/>
                    <a:pt x="27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4372350" y="2041725"/>
              <a:ext cx="269350" cy="98550"/>
            </a:xfrm>
            <a:custGeom>
              <a:rect b="b" l="l" r="r" t="t"/>
              <a:pathLst>
                <a:path extrusionOk="0" h="3942" w="10774">
                  <a:moveTo>
                    <a:pt x="7584" y="1"/>
                  </a:moveTo>
                  <a:cubicBezTo>
                    <a:pt x="7567" y="1"/>
                    <a:pt x="7550" y="1"/>
                    <a:pt x="7533" y="2"/>
                  </a:cubicBezTo>
                  <a:cubicBezTo>
                    <a:pt x="7282" y="25"/>
                    <a:pt x="7008" y="94"/>
                    <a:pt x="6802" y="231"/>
                  </a:cubicBezTo>
                  <a:cubicBezTo>
                    <a:pt x="6665" y="322"/>
                    <a:pt x="6506" y="390"/>
                    <a:pt x="6369" y="482"/>
                  </a:cubicBezTo>
                  <a:cubicBezTo>
                    <a:pt x="6232" y="573"/>
                    <a:pt x="6118" y="710"/>
                    <a:pt x="5958" y="801"/>
                  </a:cubicBezTo>
                  <a:cubicBezTo>
                    <a:pt x="5854" y="857"/>
                    <a:pt x="5745" y="877"/>
                    <a:pt x="5635" y="877"/>
                  </a:cubicBezTo>
                  <a:cubicBezTo>
                    <a:pt x="5428" y="877"/>
                    <a:pt x="5215" y="808"/>
                    <a:pt x="5022" y="778"/>
                  </a:cubicBezTo>
                  <a:cubicBezTo>
                    <a:pt x="5002" y="776"/>
                    <a:pt x="4982" y="775"/>
                    <a:pt x="4962" y="775"/>
                  </a:cubicBezTo>
                  <a:cubicBezTo>
                    <a:pt x="4761" y="775"/>
                    <a:pt x="4595" y="876"/>
                    <a:pt x="4428" y="938"/>
                  </a:cubicBezTo>
                  <a:cubicBezTo>
                    <a:pt x="4333" y="979"/>
                    <a:pt x="4220" y="987"/>
                    <a:pt x="4106" y="987"/>
                  </a:cubicBezTo>
                  <a:cubicBezTo>
                    <a:pt x="4030" y="987"/>
                    <a:pt x="3954" y="984"/>
                    <a:pt x="3881" y="984"/>
                  </a:cubicBezTo>
                  <a:cubicBezTo>
                    <a:pt x="3561" y="984"/>
                    <a:pt x="3310" y="984"/>
                    <a:pt x="3036" y="801"/>
                  </a:cubicBezTo>
                  <a:cubicBezTo>
                    <a:pt x="2899" y="687"/>
                    <a:pt x="2694" y="527"/>
                    <a:pt x="2534" y="459"/>
                  </a:cubicBezTo>
                  <a:cubicBezTo>
                    <a:pt x="2488" y="459"/>
                    <a:pt x="2422" y="449"/>
                    <a:pt x="2363" y="449"/>
                  </a:cubicBezTo>
                  <a:cubicBezTo>
                    <a:pt x="2334" y="449"/>
                    <a:pt x="2306" y="451"/>
                    <a:pt x="2283" y="459"/>
                  </a:cubicBezTo>
                  <a:cubicBezTo>
                    <a:pt x="2214" y="482"/>
                    <a:pt x="2214" y="527"/>
                    <a:pt x="2146" y="550"/>
                  </a:cubicBezTo>
                  <a:cubicBezTo>
                    <a:pt x="2126" y="555"/>
                    <a:pt x="2107" y="557"/>
                    <a:pt x="2088" y="557"/>
                  </a:cubicBezTo>
                  <a:cubicBezTo>
                    <a:pt x="1933" y="557"/>
                    <a:pt x="1811" y="406"/>
                    <a:pt x="1689" y="345"/>
                  </a:cubicBezTo>
                  <a:cubicBezTo>
                    <a:pt x="1609" y="284"/>
                    <a:pt x="1541" y="264"/>
                    <a:pt x="1476" y="264"/>
                  </a:cubicBezTo>
                  <a:cubicBezTo>
                    <a:pt x="1393" y="264"/>
                    <a:pt x="1312" y="296"/>
                    <a:pt x="1210" y="322"/>
                  </a:cubicBezTo>
                  <a:cubicBezTo>
                    <a:pt x="1184" y="326"/>
                    <a:pt x="1160" y="327"/>
                    <a:pt x="1137" y="327"/>
                  </a:cubicBezTo>
                  <a:cubicBezTo>
                    <a:pt x="1021" y="327"/>
                    <a:pt x="944" y="277"/>
                    <a:pt x="868" y="162"/>
                  </a:cubicBezTo>
                  <a:cubicBezTo>
                    <a:pt x="807" y="101"/>
                    <a:pt x="776" y="20"/>
                    <a:pt x="729" y="20"/>
                  </a:cubicBezTo>
                  <a:cubicBezTo>
                    <a:pt x="705" y="20"/>
                    <a:pt x="677" y="40"/>
                    <a:pt x="639" y="94"/>
                  </a:cubicBezTo>
                  <a:cubicBezTo>
                    <a:pt x="571" y="208"/>
                    <a:pt x="548" y="436"/>
                    <a:pt x="525" y="550"/>
                  </a:cubicBezTo>
                  <a:cubicBezTo>
                    <a:pt x="480" y="756"/>
                    <a:pt x="457" y="710"/>
                    <a:pt x="251" y="733"/>
                  </a:cubicBezTo>
                  <a:cubicBezTo>
                    <a:pt x="0" y="733"/>
                    <a:pt x="92" y="801"/>
                    <a:pt x="69" y="984"/>
                  </a:cubicBezTo>
                  <a:cubicBezTo>
                    <a:pt x="46" y="1098"/>
                    <a:pt x="0" y="1189"/>
                    <a:pt x="0" y="1303"/>
                  </a:cubicBezTo>
                  <a:cubicBezTo>
                    <a:pt x="0" y="1417"/>
                    <a:pt x="46" y="1623"/>
                    <a:pt x="160" y="1646"/>
                  </a:cubicBezTo>
                  <a:cubicBezTo>
                    <a:pt x="172" y="1648"/>
                    <a:pt x="185" y="1649"/>
                    <a:pt x="199" y="1649"/>
                  </a:cubicBezTo>
                  <a:cubicBezTo>
                    <a:pt x="308" y="1649"/>
                    <a:pt x="444" y="1572"/>
                    <a:pt x="525" y="1532"/>
                  </a:cubicBezTo>
                  <a:cubicBezTo>
                    <a:pt x="639" y="1486"/>
                    <a:pt x="754" y="1440"/>
                    <a:pt x="799" y="1303"/>
                  </a:cubicBezTo>
                  <a:cubicBezTo>
                    <a:pt x="822" y="1212"/>
                    <a:pt x="799" y="984"/>
                    <a:pt x="868" y="915"/>
                  </a:cubicBezTo>
                  <a:cubicBezTo>
                    <a:pt x="912" y="876"/>
                    <a:pt x="967" y="859"/>
                    <a:pt x="1024" y="859"/>
                  </a:cubicBezTo>
                  <a:cubicBezTo>
                    <a:pt x="1229" y="859"/>
                    <a:pt x="1469" y="1079"/>
                    <a:pt x="1416" y="1258"/>
                  </a:cubicBezTo>
                  <a:cubicBezTo>
                    <a:pt x="1370" y="1463"/>
                    <a:pt x="936" y="1691"/>
                    <a:pt x="1279" y="1920"/>
                  </a:cubicBezTo>
                  <a:cubicBezTo>
                    <a:pt x="1507" y="2057"/>
                    <a:pt x="1895" y="1988"/>
                    <a:pt x="2169" y="2034"/>
                  </a:cubicBezTo>
                  <a:cubicBezTo>
                    <a:pt x="2397" y="2057"/>
                    <a:pt x="2488" y="2308"/>
                    <a:pt x="2694" y="2308"/>
                  </a:cubicBezTo>
                  <a:cubicBezTo>
                    <a:pt x="2814" y="2298"/>
                    <a:pt x="2941" y="2278"/>
                    <a:pt x="3063" y="2278"/>
                  </a:cubicBezTo>
                  <a:cubicBezTo>
                    <a:pt x="3245" y="2278"/>
                    <a:pt x="3416" y="2323"/>
                    <a:pt x="3538" y="2513"/>
                  </a:cubicBezTo>
                  <a:cubicBezTo>
                    <a:pt x="3607" y="2627"/>
                    <a:pt x="3675" y="2833"/>
                    <a:pt x="3767" y="2947"/>
                  </a:cubicBezTo>
                  <a:cubicBezTo>
                    <a:pt x="3848" y="3028"/>
                    <a:pt x="3953" y="3040"/>
                    <a:pt x="4064" y="3040"/>
                  </a:cubicBezTo>
                  <a:cubicBezTo>
                    <a:pt x="4109" y="3040"/>
                    <a:pt x="4155" y="3038"/>
                    <a:pt x="4200" y="3038"/>
                  </a:cubicBezTo>
                  <a:lnTo>
                    <a:pt x="4976" y="3038"/>
                  </a:lnTo>
                  <a:cubicBezTo>
                    <a:pt x="5136" y="3038"/>
                    <a:pt x="5250" y="3015"/>
                    <a:pt x="5410" y="2947"/>
                  </a:cubicBezTo>
                  <a:cubicBezTo>
                    <a:pt x="5478" y="2924"/>
                    <a:pt x="5524" y="2901"/>
                    <a:pt x="5547" y="2855"/>
                  </a:cubicBezTo>
                  <a:cubicBezTo>
                    <a:pt x="5647" y="2755"/>
                    <a:pt x="5735" y="2692"/>
                    <a:pt x="5847" y="2692"/>
                  </a:cubicBezTo>
                  <a:cubicBezTo>
                    <a:pt x="5888" y="2692"/>
                    <a:pt x="5932" y="2700"/>
                    <a:pt x="5981" y="2719"/>
                  </a:cubicBezTo>
                  <a:cubicBezTo>
                    <a:pt x="6072" y="2764"/>
                    <a:pt x="6163" y="2810"/>
                    <a:pt x="6254" y="2833"/>
                  </a:cubicBezTo>
                  <a:cubicBezTo>
                    <a:pt x="6323" y="2833"/>
                    <a:pt x="6391" y="2810"/>
                    <a:pt x="6460" y="2810"/>
                  </a:cubicBezTo>
                  <a:cubicBezTo>
                    <a:pt x="6551" y="2764"/>
                    <a:pt x="6620" y="2719"/>
                    <a:pt x="6688" y="2650"/>
                  </a:cubicBezTo>
                  <a:cubicBezTo>
                    <a:pt x="6729" y="2609"/>
                    <a:pt x="6770" y="2532"/>
                    <a:pt x="6843" y="2532"/>
                  </a:cubicBezTo>
                  <a:cubicBezTo>
                    <a:pt x="6852" y="2532"/>
                    <a:pt x="6861" y="2533"/>
                    <a:pt x="6871" y="2536"/>
                  </a:cubicBezTo>
                  <a:cubicBezTo>
                    <a:pt x="7008" y="2559"/>
                    <a:pt x="7076" y="2719"/>
                    <a:pt x="7213" y="2719"/>
                  </a:cubicBezTo>
                  <a:cubicBezTo>
                    <a:pt x="7259" y="2719"/>
                    <a:pt x="7310" y="2713"/>
                    <a:pt x="7357" y="2713"/>
                  </a:cubicBezTo>
                  <a:cubicBezTo>
                    <a:pt x="7452" y="2713"/>
                    <a:pt x="7533" y="2734"/>
                    <a:pt x="7533" y="2855"/>
                  </a:cubicBezTo>
                  <a:cubicBezTo>
                    <a:pt x="7533" y="2970"/>
                    <a:pt x="7533" y="3084"/>
                    <a:pt x="7396" y="3107"/>
                  </a:cubicBezTo>
                  <a:cubicBezTo>
                    <a:pt x="7304" y="3107"/>
                    <a:pt x="7183" y="3066"/>
                    <a:pt x="7071" y="3066"/>
                  </a:cubicBezTo>
                  <a:cubicBezTo>
                    <a:pt x="7015" y="3066"/>
                    <a:pt x="6962" y="3076"/>
                    <a:pt x="6916" y="3107"/>
                  </a:cubicBezTo>
                  <a:cubicBezTo>
                    <a:pt x="6779" y="3198"/>
                    <a:pt x="6848" y="3358"/>
                    <a:pt x="6802" y="3472"/>
                  </a:cubicBezTo>
                  <a:cubicBezTo>
                    <a:pt x="6779" y="3586"/>
                    <a:pt x="6574" y="3768"/>
                    <a:pt x="6620" y="3883"/>
                  </a:cubicBezTo>
                  <a:cubicBezTo>
                    <a:pt x="6634" y="3926"/>
                    <a:pt x="6694" y="3942"/>
                    <a:pt x="6754" y="3942"/>
                  </a:cubicBezTo>
                  <a:cubicBezTo>
                    <a:pt x="6789" y="3942"/>
                    <a:pt x="6823" y="3937"/>
                    <a:pt x="6848" y="3928"/>
                  </a:cubicBezTo>
                  <a:cubicBezTo>
                    <a:pt x="6939" y="3905"/>
                    <a:pt x="6985" y="3837"/>
                    <a:pt x="7031" y="3791"/>
                  </a:cubicBezTo>
                  <a:cubicBezTo>
                    <a:pt x="7099" y="3700"/>
                    <a:pt x="7122" y="3517"/>
                    <a:pt x="7236" y="3517"/>
                  </a:cubicBezTo>
                  <a:cubicBezTo>
                    <a:pt x="7246" y="3515"/>
                    <a:pt x="7256" y="3514"/>
                    <a:pt x="7266" y="3514"/>
                  </a:cubicBezTo>
                  <a:cubicBezTo>
                    <a:pt x="7349" y="3514"/>
                    <a:pt x="7394" y="3589"/>
                    <a:pt x="7463" y="3589"/>
                  </a:cubicBezTo>
                  <a:cubicBezTo>
                    <a:pt x="7471" y="3589"/>
                    <a:pt x="7479" y="3588"/>
                    <a:pt x="7487" y="3586"/>
                  </a:cubicBezTo>
                  <a:cubicBezTo>
                    <a:pt x="7601" y="3563"/>
                    <a:pt x="7624" y="3449"/>
                    <a:pt x="7761" y="3426"/>
                  </a:cubicBezTo>
                  <a:cubicBezTo>
                    <a:pt x="7921" y="3426"/>
                    <a:pt x="8035" y="3495"/>
                    <a:pt x="8195" y="3517"/>
                  </a:cubicBezTo>
                  <a:cubicBezTo>
                    <a:pt x="8354" y="3517"/>
                    <a:pt x="8446" y="3472"/>
                    <a:pt x="8583" y="3403"/>
                  </a:cubicBezTo>
                  <a:cubicBezTo>
                    <a:pt x="8697" y="3335"/>
                    <a:pt x="8788" y="3335"/>
                    <a:pt x="8925" y="3335"/>
                  </a:cubicBezTo>
                  <a:cubicBezTo>
                    <a:pt x="9062" y="3335"/>
                    <a:pt x="9176" y="3335"/>
                    <a:pt x="9267" y="3221"/>
                  </a:cubicBezTo>
                  <a:cubicBezTo>
                    <a:pt x="9359" y="3084"/>
                    <a:pt x="9473" y="2924"/>
                    <a:pt x="9655" y="2901"/>
                  </a:cubicBezTo>
                  <a:cubicBezTo>
                    <a:pt x="9667" y="2899"/>
                    <a:pt x="9679" y="2898"/>
                    <a:pt x="9691" y="2898"/>
                  </a:cubicBezTo>
                  <a:cubicBezTo>
                    <a:pt x="9792" y="2898"/>
                    <a:pt x="9886" y="2981"/>
                    <a:pt x="9907" y="3084"/>
                  </a:cubicBezTo>
                  <a:cubicBezTo>
                    <a:pt x="9907" y="3198"/>
                    <a:pt x="9884" y="3312"/>
                    <a:pt x="9929" y="3403"/>
                  </a:cubicBezTo>
                  <a:cubicBezTo>
                    <a:pt x="9952" y="3449"/>
                    <a:pt x="10043" y="3563"/>
                    <a:pt x="10089" y="3563"/>
                  </a:cubicBezTo>
                  <a:cubicBezTo>
                    <a:pt x="10226" y="3540"/>
                    <a:pt x="10317" y="3312"/>
                    <a:pt x="10432" y="3289"/>
                  </a:cubicBezTo>
                  <a:cubicBezTo>
                    <a:pt x="10449" y="3280"/>
                    <a:pt x="10473" y="3277"/>
                    <a:pt x="10500" y="3277"/>
                  </a:cubicBezTo>
                  <a:cubicBezTo>
                    <a:pt x="10548" y="3277"/>
                    <a:pt x="10606" y="3287"/>
                    <a:pt x="10656" y="3287"/>
                  </a:cubicBezTo>
                  <a:cubicBezTo>
                    <a:pt x="10721" y="3287"/>
                    <a:pt x="10774" y="3271"/>
                    <a:pt x="10774" y="3198"/>
                  </a:cubicBezTo>
                  <a:cubicBezTo>
                    <a:pt x="10751" y="3107"/>
                    <a:pt x="10500" y="2947"/>
                    <a:pt x="10432" y="2878"/>
                  </a:cubicBezTo>
                  <a:cubicBezTo>
                    <a:pt x="10340" y="2787"/>
                    <a:pt x="10295" y="2650"/>
                    <a:pt x="10203" y="2559"/>
                  </a:cubicBezTo>
                  <a:cubicBezTo>
                    <a:pt x="9929" y="2308"/>
                    <a:pt x="9701" y="2079"/>
                    <a:pt x="9496" y="1783"/>
                  </a:cubicBezTo>
                  <a:cubicBezTo>
                    <a:pt x="9427" y="1691"/>
                    <a:pt x="9382" y="1532"/>
                    <a:pt x="9290" y="1463"/>
                  </a:cubicBezTo>
                  <a:cubicBezTo>
                    <a:pt x="9199" y="1372"/>
                    <a:pt x="8994" y="1349"/>
                    <a:pt x="8857" y="1303"/>
                  </a:cubicBezTo>
                  <a:cubicBezTo>
                    <a:pt x="8697" y="1258"/>
                    <a:pt x="8651" y="1212"/>
                    <a:pt x="8651" y="1052"/>
                  </a:cubicBezTo>
                  <a:cubicBezTo>
                    <a:pt x="8628" y="801"/>
                    <a:pt x="8697" y="870"/>
                    <a:pt x="8857" y="824"/>
                  </a:cubicBezTo>
                  <a:cubicBezTo>
                    <a:pt x="8879" y="664"/>
                    <a:pt x="8674" y="527"/>
                    <a:pt x="8537" y="459"/>
                  </a:cubicBezTo>
                  <a:cubicBezTo>
                    <a:pt x="8423" y="413"/>
                    <a:pt x="8263" y="436"/>
                    <a:pt x="8149" y="345"/>
                  </a:cubicBezTo>
                  <a:cubicBezTo>
                    <a:pt x="7954" y="193"/>
                    <a:pt x="7883" y="1"/>
                    <a:pt x="75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4367775" y="2006400"/>
              <a:ext cx="42250" cy="29700"/>
            </a:xfrm>
            <a:custGeom>
              <a:rect b="b" l="l" r="r" t="t"/>
              <a:pathLst>
                <a:path extrusionOk="0" h="1188" w="1690">
                  <a:moveTo>
                    <a:pt x="503" y="0"/>
                  </a:moveTo>
                  <a:cubicBezTo>
                    <a:pt x="434" y="0"/>
                    <a:pt x="389" y="0"/>
                    <a:pt x="320" y="23"/>
                  </a:cubicBezTo>
                  <a:cubicBezTo>
                    <a:pt x="275" y="46"/>
                    <a:pt x="229" y="69"/>
                    <a:pt x="183" y="91"/>
                  </a:cubicBezTo>
                  <a:lnTo>
                    <a:pt x="69" y="91"/>
                  </a:lnTo>
                  <a:cubicBezTo>
                    <a:pt x="24" y="114"/>
                    <a:pt x="1" y="160"/>
                    <a:pt x="24" y="228"/>
                  </a:cubicBezTo>
                  <a:cubicBezTo>
                    <a:pt x="24" y="297"/>
                    <a:pt x="92" y="297"/>
                    <a:pt x="161" y="320"/>
                  </a:cubicBezTo>
                  <a:cubicBezTo>
                    <a:pt x="206" y="365"/>
                    <a:pt x="138" y="457"/>
                    <a:pt x="206" y="502"/>
                  </a:cubicBezTo>
                  <a:cubicBezTo>
                    <a:pt x="216" y="522"/>
                    <a:pt x="242" y="529"/>
                    <a:pt x="272" y="529"/>
                  </a:cubicBezTo>
                  <a:cubicBezTo>
                    <a:pt x="313" y="529"/>
                    <a:pt x="362" y="515"/>
                    <a:pt x="389" y="502"/>
                  </a:cubicBezTo>
                  <a:cubicBezTo>
                    <a:pt x="419" y="492"/>
                    <a:pt x="450" y="482"/>
                    <a:pt x="477" y="482"/>
                  </a:cubicBezTo>
                  <a:cubicBezTo>
                    <a:pt x="509" y="482"/>
                    <a:pt x="536" y="497"/>
                    <a:pt x="549" y="548"/>
                  </a:cubicBezTo>
                  <a:cubicBezTo>
                    <a:pt x="571" y="594"/>
                    <a:pt x="549" y="639"/>
                    <a:pt x="549" y="685"/>
                  </a:cubicBezTo>
                  <a:cubicBezTo>
                    <a:pt x="549" y="776"/>
                    <a:pt x="594" y="799"/>
                    <a:pt x="686" y="799"/>
                  </a:cubicBezTo>
                  <a:cubicBezTo>
                    <a:pt x="800" y="799"/>
                    <a:pt x="914" y="845"/>
                    <a:pt x="959" y="936"/>
                  </a:cubicBezTo>
                  <a:cubicBezTo>
                    <a:pt x="1028" y="1050"/>
                    <a:pt x="1188" y="1096"/>
                    <a:pt x="1325" y="1141"/>
                  </a:cubicBezTo>
                  <a:cubicBezTo>
                    <a:pt x="1370" y="1164"/>
                    <a:pt x="1416" y="1187"/>
                    <a:pt x="1462" y="1187"/>
                  </a:cubicBezTo>
                  <a:cubicBezTo>
                    <a:pt x="1507" y="1187"/>
                    <a:pt x="1576" y="1164"/>
                    <a:pt x="1599" y="1164"/>
                  </a:cubicBezTo>
                  <a:cubicBezTo>
                    <a:pt x="1690" y="1073"/>
                    <a:pt x="1667" y="890"/>
                    <a:pt x="1576" y="822"/>
                  </a:cubicBezTo>
                  <a:cubicBezTo>
                    <a:pt x="1462" y="731"/>
                    <a:pt x="1325" y="662"/>
                    <a:pt x="1210" y="548"/>
                  </a:cubicBezTo>
                  <a:cubicBezTo>
                    <a:pt x="1005" y="320"/>
                    <a:pt x="845" y="0"/>
                    <a:pt x="50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4330700" y="2052175"/>
              <a:ext cx="29125" cy="16750"/>
            </a:xfrm>
            <a:custGeom>
              <a:rect b="b" l="l" r="r" t="t"/>
              <a:pathLst>
                <a:path extrusionOk="0" h="670" w="1165">
                  <a:moveTo>
                    <a:pt x="996" y="1"/>
                  </a:moveTo>
                  <a:cubicBezTo>
                    <a:pt x="970" y="1"/>
                    <a:pt x="947" y="7"/>
                    <a:pt x="936" y="18"/>
                  </a:cubicBezTo>
                  <a:cubicBezTo>
                    <a:pt x="822" y="41"/>
                    <a:pt x="776" y="155"/>
                    <a:pt x="662" y="178"/>
                  </a:cubicBezTo>
                  <a:cubicBezTo>
                    <a:pt x="589" y="178"/>
                    <a:pt x="531" y="207"/>
                    <a:pt x="463" y="207"/>
                  </a:cubicBezTo>
                  <a:cubicBezTo>
                    <a:pt x="447" y="207"/>
                    <a:pt x="429" y="205"/>
                    <a:pt x="411" y="201"/>
                  </a:cubicBezTo>
                  <a:cubicBezTo>
                    <a:pt x="342" y="201"/>
                    <a:pt x="320" y="155"/>
                    <a:pt x="274" y="132"/>
                  </a:cubicBezTo>
                  <a:cubicBezTo>
                    <a:pt x="244" y="132"/>
                    <a:pt x="173" y="122"/>
                    <a:pt x="122" y="122"/>
                  </a:cubicBezTo>
                  <a:cubicBezTo>
                    <a:pt x="96" y="122"/>
                    <a:pt x="76" y="124"/>
                    <a:pt x="69" y="132"/>
                  </a:cubicBezTo>
                  <a:cubicBezTo>
                    <a:pt x="0" y="178"/>
                    <a:pt x="69" y="360"/>
                    <a:pt x="46" y="429"/>
                  </a:cubicBezTo>
                  <a:cubicBezTo>
                    <a:pt x="46" y="474"/>
                    <a:pt x="23" y="543"/>
                    <a:pt x="46" y="589"/>
                  </a:cubicBezTo>
                  <a:cubicBezTo>
                    <a:pt x="69" y="634"/>
                    <a:pt x="137" y="657"/>
                    <a:pt x="206" y="657"/>
                  </a:cubicBezTo>
                  <a:cubicBezTo>
                    <a:pt x="297" y="657"/>
                    <a:pt x="388" y="611"/>
                    <a:pt x="479" y="611"/>
                  </a:cubicBezTo>
                  <a:cubicBezTo>
                    <a:pt x="545" y="611"/>
                    <a:pt x="633" y="670"/>
                    <a:pt x="712" y="670"/>
                  </a:cubicBezTo>
                  <a:cubicBezTo>
                    <a:pt x="743" y="670"/>
                    <a:pt x="773" y="660"/>
                    <a:pt x="799" y="634"/>
                  </a:cubicBezTo>
                  <a:cubicBezTo>
                    <a:pt x="845" y="589"/>
                    <a:pt x="799" y="520"/>
                    <a:pt x="799" y="474"/>
                  </a:cubicBezTo>
                  <a:cubicBezTo>
                    <a:pt x="822" y="429"/>
                    <a:pt x="867" y="383"/>
                    <a:pt x="913" y="360"/>
                  </a:cubicBezTo>
                  <a:cubicBezTo>
                    <a:pt x="1004" y="315"/>
                    <a:pt x="1119" y="292"/>
                    <a:pt x="1164" y="178"/>
                  </a:cubicBezTo>
                  <a:cubicBezTo>
                    <a:pt x="1096" y="132"/>
                    <a:pt x="1119" y="64"/>
                    <a:pt x="1073" y="18"/>
                  </a:cubicBezTo>
                  <a:cubicBezTo>
                    <a:pt x="1050" y="7"/>
                    <a:pt x="1022" y="1"/>
                    <a:pt x="9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4258800" y="2069925"/>
              <a:ext cx="56500" cy="24400"/>
            </a:xfrm>
            <a:custGeom>
              <a:rect b="b" l="l" r="r" t="t"/>
              <a:pathLst>
                <a:path extrusionOk="0" h="976" w="2260">
                  <a:moveTo>
                    <a:pt x="823" y="1"/>
                  </a:moveTo>
                  <a:cubicBezTo>
                    <a:pt x="778" y="1"/>
                    <a:pt x="743" y="49"/>
                    <a:pt x="708" y="84"/>
                  </a:cubicBezTo>
                  <a:cubicBezTo>
                    <a:pt x="639" y="130"/>
                    <a:pt x="616" y="130"/>
                    <a:pt x="548" y="130"/>
                  </a:cubicBezTo>
                  <a:cubicBezTo>
                    <a:pt x="411" y="130"/>
                    <a:pt x="297" y="130"/>
                    <a:pt x="228" y="267"/>
                  </a:cubicBezTo>
                  <a:cubicBezTo>
                    <a:pt x="206" y="335"/>
                    <a:pt x="160" y="381"/>
                    <a:pt x="91" y="426"/>
                  </a:cubicBezTo>
                  <a:cubicBezTo>
                    <a:pt x="46" y="426"/>
                    <a:pt x="23" y="426"/>
                    <a:pt x="23" y="472"/>
                  </a:cubicBezTo>
                  <a:cubicBezTo>
                    <a:pt x="0" y="541"/>
                    <a:pt x="46" y="586"/>
                    <a:pt x="91" y="632"/>
                  </a:cubicBezTo>
                  <a:cubicBezTo>
                    <a:pt x="187" y="714"/>
                    <a:pt x="316" y="730"/>
                    <a:pt x="448" y="730"/>
                  </a:cubicBezTo>
                  <a:cubicBezTo>
                    <a:pt x="536" y="730"/>
                    <a:pt x="626" y="723"/>
                    <a:pt x="708" y="723"/>
                  </a:cubicBezTo>
                  <a:cubicBezTo>
                    <a:pt x="799" y="723"/>
                    <a:pt x="845" y="769"/>
                    <a:pt x="913" y="814"/>
                  </a:cubicBezTo>
                  <a:cubicBezTo>
                    <a:pt x="982" y="883"/>
                    <a:pt x="1050" y="929"/>
                    <a:pt x="1141" y="951"/>
                  </a:cubicBezTo>
                  <a:cubicBezTo>
                    <a:pt x="1190" y="968"/>
                    <a:pt x="1230" y="975"/>
                    <a:pt x="1266" y="975"/>
                  </a:cubicBezTo>
                  <a:cubicBezTo>
                    <a:pt x="1333" y="975"/>
                    <a:pt x="1387" y="950"/>
                    <a:pt x="1461" y="906"/>
                  </a:cubicBezTo>
                  <a:cubicBezTo>
                    <a:pt x="1575" y="860"/>
                    <a:pt x="1689" y="837"/>
                    <a:pt x="1803" y="814"/>
                  </a:cubicBezTo>
                  <a:cubicBezTo>
                    <a:pt x="1895" y="792"/>
                    <a:pt x="1963" y="769"/>
                    <a:pt x="2054" y="746"/>
                  </a:cubicBezTo>
                  <a:cubicBezTo>
                    <a:pt x="2146" y="700"/>
                    <a:pt x="2191" y="632"/>
                    <a:pt x="2260" y="518"/>
                  </a:cubicBezTo>
                  <a:cubicBezTo>
                    <a:pt x="2243" y="368"/>
                    <a:pt x="2033" y="315"/>
                    <a:pt x="1867" y="315"/>
                  </a:cubicBezTo>
                  <a:cubicBezTo>
                    <a:pt x="1805" y="315"/>
                    <a:pt x="1749" y="323"/>
                    <a:pt x="1712" y="335"/>
                  </a:cubicBezTo>
                  <a:cubicBezTo>
                    <a:pt x="1581" y="354"/>
                    <a:pt x="1404" y="495"/>
                    <a:pt x="1269" y="495"/>
                  </a:cubicBezTo>
                  <a:cubicBezTo>
                    <a:pt x="1239" y="495"/>
                    <a:pt x="1212" y="488"/>
                    <a:pt x="1187" y="472"/>
                  </a:cubicBezTo>
                  <a:cubicBezTo>
                    <a:pt x="1004" y="381"/>
                    <a:pt x="1050" y="107"/>
                    <a:pt x="867" y="16"/>
                  </a:cubicBezTo>
                  <a:cubicBezTo>
                    <a:pt x="852" y="5"/>
                    <a:pt x="837" y="1"/>
                    <a:pt x="82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4228550" y="2065175"/>
              <a:ext cx="24000" cy="11475"/>
            </a:xfrm>
            <a:custGeom>
              <a:rect b="b" l="l" r="r" t="t"/>
              <a:pathLst>
                <a:path extrusionOk="0" h="459" w="960">
                  <a:moveTo>
                    <a:pt x="525" y="0"/>
                  </a:moveTo>
                  <a:cubicBezTo>
                    <a:pt x="457" y="0"/>
                    <a:pt x="411" y="46"/>
                    <a:pt x="320" y="46"/>
                  </a:cubicBezTo>
                  <a:cubicBezTo>
                    <a:pt x="274" y="69"/>
                    <a:pt x="0" y="23"/>
                    <a:pt x="69" y="183"/>
                  </a:cubicBezTo>
                  <a:cubicBezTo>
                    <a:pt x="114" y="228"/>
                    <a:pt x="206" y="251"/>
                    <a:pt x="274" y="274"/>
                  </a:cubicBezTo>
                  <a:cubicBezTo>
                    <a:pt x="320" y="297"/>
                    <a:pt x="343" y="320"/>
                    <a:pt x="411" y="365"/>
                  </a:cubicBezTo>
                  <a:cubicBezTo>
                    <a:pt x="509" y="447"/>
                    <a:pt x="619" y="458"/>
                    <a:pt x="748" y="458"/>
                  </a:cubicBezTo>
                  <a:cubicBezTo>
                    <a:pt x="800" y="458"/>
                    <a:pt x="855" y="457"/>
                    <a:pt x="913" y="457"/>
                  </a:cubicBezTo>
                  <a:cubicBezTo>
                    <a:pt x="959" y="411"/>
                    <a:pt x="959" y="251"/>
                    <a:pt x="936" y="206"/>
                  </a:cubicBezTo>
                  <a:cubicBezTo>
                    <a:pt x="913" y="137"/>
                    <a:pt x="822" y="114"/>
                    <a:pt x="776" y="91"/>
                  </a:cubicBezTo>
                  <a:cubicBezTo>
                    <a:pt x="685" y="46"/>
                    <a:pt x="639" y="0"/>
                    <a:pt x="52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4299300" y="2061750"/>
              <a:ext cx="22850" cy="9950"/>
            </a:xfrm>
            <a:custGeom>
              <a:rect b="b" l="l" r="r" t="t"/>
              <a:pathLst>
                <a:path extrusionOk="0" h="398" w="914">
                  <a:moveTo>
                    <a:pt x="754" y="0"/>
                  </a:moveTo>
                  <a:cubicBezTo>
                    <a:pt x="651" y="0"/>
                    <a:pt x="549" y="39"/>
                    <a:pt x="446" y="39"/>
                  </a:cubicBezTo>
                  <a:cubicBezTo>
                    <a:pt x="412" y="39"/>
                    <a:pt x="377" y="34"/>
                    <a:pt x="343" y="23"/>
                  </a:cubicBezTo>
                  <a:cubicBezTo>
                    <a:pt x="297" y="23"/>
                    <a:pt x="262" y="13"/>
                    <a:pt x="230" y="13"/>
                  </a:cubicBezTo>
                  <a:cubicBezTo>
                    <a:pt x="214" y="13"/>
                    <a:pt x="199" y="15"/>
                    <a:pt x="183" y="23"/>
                  </a:cubicBezTo>
                  <a:cubicBezTo>
                    <a:pt x="115" y="46"/>
                    <a:pt x="1" y="228"/>
                    <a:pt x="92" y="251"/>
                  </a:cubicBezTo>
                  <a:cubicBezTo>
                    <a:pt x="92" y="363"/>
                    <a:pt x="168" y="398"/>
                    <a:pt x="249" y="398"/>
                  </a:cubicBezTo>
                  <a:cubicBezTo>
                    <a:pt x="300" y="398"/>
                    <a:pt x="353" y="383"/>
                    <a:pt x="389" y="365"/>
                  </a:cubicBezTo>
                  <a:cubicBezTo>
                    <a:pt x="457" y="343"/>
                    <a:pt x="526" y="297"/>
                    <a:pt x="594" y="274"/>
                  </a:cubicBezTo>
                  <a:cubicBezTo>
                    <a:pt x="640" y="251"/>
                    <a:pt x="708" y="251"/>
                    <a:pt x="777" y="228"/>
                  </a:cubicBezTo>
                  <a:cubicBezTo>
                    <a:pt x="914" y="206"/>
                    <a:pt x="891" y="0"/>
                    <a:pt x="7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4362800" y="2064550"/>
              <a:ext cx="6725" cy="7700"/>
            </a:xfrm>
            <a:custGeom>
              <a:rect b="b" l="l" r="r" t="t"/>
              <a:pathLst>
                <a:path extrusionOk="0" h="308" w="269">
                  <a:moveTo>
                    <a:pt x="174" y="0"/>
                  </a:moveTo>
                  <a:cubicBezTo>
                    <a:pt x="60" y="0"/>
                    <a:pt x="38" y="145"/>
                    <a:pt x="17" y="231"/>
                  </a:cubicBezTo>
                  <a:cubicBezTo>
                    <a:pt x="0" y="282"/>
                    <a:pt x="34" y="308"/>
                    <a:pt x="81" y="308"/>
                  </a:cubicBezTo>
                  <a:cubicBezTo>
                    <a:pt x="97" y="308"/>
                    <a:pt x="114" y="305"/>
                    <a:pt x="131" y="299"/>
                  </a:cubicBezTo>
                  <a:cubicBezTo>
                    <a:pt x="223" y="299"/>
                    <a:pt x="200" y="231"/>
                    <a:pt x="223" y="162"/>
                  </a:cubicBezTo>
                  <a:cubicBezTo>
                    <a:pt x="245" y="116"/>
                    <a:pt x="268" y="116"/>
                    <a:pt x="268" y="48"/>
                  </a:cubicBezTo>
                  <a:cubicBezTo>
                    <a:pt x="268" y="2"/>
                    <a:pt x="245" y="2"/>
                    <a:pt x="200" y="2"/>
                  </a:cubicBezTo>
                  <a:cubicBezTo>
                    <a:pt x="191" y="1"/>
                    <a:pt x="182" y="0"/>
                    <a:pt x="17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4375775" y="2037750"/>
              <a:ext cx="8000" cy="10325"/>
            </a:xfrm>
            <a:custGeom>
              <a:rect b="b" l="l" r="r" t="t"/>
              <a:pathLst>
                <a:path extrusionOk="0" h="413" w="320">
                  <a:moveTo>
                    <a:pt x="185" y="0"/>
                  </a:moveTo>
                  <a:cubicBezTo>
                    <a:pt x="156" y="0"/>
                    <a:pt x="121" y="17"/>
                    <a:pt x="92" y="47"/>
                  </a:cubicBezTo>
                  <a:cubicBezTo>
                    <a:pt x="46" y="93"/>
                    <a:pt x="0" y="275"/>
                    <a:pt x="69" y="275"/>
                  </a:cubicBezTo>
                  <a:cubicBezTo>
                    <a:pt x="114" y="367"/>
                    <a:pt x="160" y="412"/>
                    <a:pt x="251" y="412"/>
                  </a:cubicBezTo>
                  <a:cubicBezTo>
                    <a:pt x="320" y="390"/>
                    <a:pt x="297" y="321"/>
                    <a:pt x="274" y="253"/>
                  </a:cubicBezTo>
                  <a:cubicBezTo>
                    <a:pt x="274" y="230"/>
                    <a:pt x="251" y="184"/>
                    <a:pt x="251" y="161"/>
                  </a:cubicBezTo>
                  <a:cubicBezTo>
                    <a:pt x="251" y="138"/>
                    <a:pt x="251" y="116"/>
                    <a:pt x="251" y="93"/>
                  </a:cubicBezTo>
                  <a:cubicBezTo>
                    <a:pt x="251" y="29"/>
                    <a:pt x="222" y="0"/>
                    <a:pt x="18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4140100" y="3146625"/>
              <a:ext cx="76500" cy="41450"/>
            </a:xfrm>
            <a:custGeom>
              <a:rect b="b" l="l" r="r" t="t"/>
              <a:pathLst>
                <a:path extrusionOk="0" h="1658" w="3060">
                  <a:moveTo>
                    <a:pt x="400" y="1"/>
                  </a:moveTo>
                  <a:cubicBezTo>
                    <a:pt x="308" y="1"/>
                    <a:pt x="218" y="23"/>
                    <a:pt x="137" y="87"/>
                  </a:cubicBezTo>
                  <a:cubicBezTo>
                    <a:pt x="0" y="201"/>
                    <a:pt x="183" y="453"/>
                    <a:pt x="320" y="521"/>
                  </a:cubicBezTo>
                  <a:cubicBezTo>
                    <a:pt x="366" y="544"/>
                    <a:pt x="417" y="544"/>
                    <a:pt x="468" y="544"/>
                  </a:cubicBezTo>
                  <a:cubicBezTo>
                    <a:pt x="520" y="544"/>
                    <a:pt x="571" y="544"/>
                    <a:pt x="617" y="567"/>
                  </a:cubicBezTo>
                  <a:cubicBezTo>
                    <a:pt x="731" y="612"/>
                    <a:pt x="754" y="749"/>
                    <a:pt x="845" y="818"/>
                  </a:cubicBezTo>
                  <a:cubicBezTo>
                    <a:pt x="959" y="909"/>
                    <a:pt x="1142" y="909"/>
                    <a:pt x="1256" y="955"/>
                  </a:cubicBezTo>
                  <a:cubicBezTo>
                    <a:pt x="1393" y="1000"/>
                    <a:pt x="1484" y="1069"/>
                    <a:pt x="1553" y="1183"/>
                  </a:cubicBezTo>
                  <a:cubicBezTo>
                    <a:pt x="1644" y="1274"/>
                    <a:pt x="1690" y="1411"/>
                    <a:pt x="1826" y="1480"/>
                  </a:cubicBezTo>
                  <a:cubicBezTo>
                    <a:pt x="1941" y="1525"/>
                    <a:pt x="2123" y="1548"/>
                    <a:pt x="2237" y="1617"/>
                  </a:cubicBezTo>
                  <a:cubicBezTo>
                    <a:pt x="2290" y="1630"/>
                    <a:pt x="2357" y="1658"/>
                    <a:pt x="2427" y="1658"/>
                  </a:cubicBezTo>
                  <a:cubicBezTo>
                    <a:pt x="2478" y="1658"/>
                    <a:pt x="2531" y="1642"/>
                    <a:pt x="2580" y="1594"/>
                  </a:cubicBezTo>
                  <a:cubicBezTo>
                    <a:pt x="2739" y="1594"/>
                    <a:pt x="2762" y="1571"/>
                    <a:pt x="2808" y="1411"/>
                  </a:cubicBezTo>
                  <a:cubicBezTo>
                    <a:pt x="2808" y="1343"/>
                    <a:pt x="2808" y="1366"/>
                    <a:pt x="2854" y="1320"/>
                  </a:cubicBezTo>
                  <a:cubicBezTo>
                    <a:pt x="2876" y="1274"/>
                    <a:pt x="2922" y="1251"/>
                    <a:pt x="2945" y="1206"/>
                  </a:cubicBezTo>
                  <a:cubicBezTo>
                    <a:pt x="3036" y="1046"/>
                    <a:pt x="3059" y="772"/>
                    <a:pt x="2899" y="635"/>
                  </a:cubicBezTo>
                  <a:cubicBezTo>
                    <a:pt x="2837" y="583"/>
                    <a:pt x="2718" y="569"/>
                    <a:pt x="2590" y="569"/>
                  </a:cubicBezTo>
                  <a:cubicBezTo>
                    <a:pt x="2436" y="569"/>
                    <a:pt x="2268" y="589"/>
                    <a:pt x="2169" y="589"/>
                  </a:cubicBezTo>
                  <a:cubicBezTo>
                    <a:pt x="2089" y="589"/>
                    <a:pt x="1998" y="595"/>
                    <a:pt x="1912" y="595"/>
                  </a:cubicBezTo>
                  <a:cubicBezTo>
                    <a:pt x="1826" y="595"/>
                    <a:pt x="1747" y="589"/>
                    <a:pt x="1690" y="567"/>
                  </a:cubicBezTo>
                  <a:cubicBezTo>
                    <a:pt x="1598" y="521"/>
                    <a:pt x="1484" y="407"/>
                    <a:pt x="1416" y="338"/>
                  </a:cubicBezTo>
                  <a:cubicBezTo>
                    <a:pt x="1347" y="247"/>
                    <a:pt x="1324" y="179"/>
                    <a:pt x="1210" y="133"/>
                  </a:cubicBezTo>
                  <a:cubicBezTo>
                    <a:pt x="1096" y="87"/>
                    <a:pt x="1005" y="87"/>
                    <a:pt x="891" y="87"/>
                  </a:cubicBezTo>
                  <a:cubicBezTo>
                    <a:pt x="743" y="73"/>
                    <a:pt x="568" y="1"/>
                    <a:pt x="40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4051075" y="3070875"/>
              <a:ext cx="95900" cy="79175"/>
            </a:xfrm>
            <a:custGeom>
              <a:rect b="b" l="l" r="r" t="t"/>
              <a:pathLst>
                <a:path extrusionOk="0" h="3167" w="3836">
                  <a:moveTo>
                    <a:pt x="852" y="0"/>
                  </a:moveTo>
                  <a:cubicBezTo>
                    <a:pt x="713" y="0"/>
                    <a:pt x="571" y="21"/>
                    <a:pt x="480" y="82"/>
                  </a:cubicBezTo>
                  <a:cubicBezTo>
                    <a:pt x="343" y="150"/>
                    <a:pt x="138" y="173"/>
                    <a:pt x="92" y="355"/>
                  </a:cubicBezTo>
                  <a:cubicBezTo>
                    <a:pt x="1" y="607"/>
                    <a:pt x="275" y="675"/>
                    <a:pt x="434" y="812"/>
                  </a:cubicBezTo>
                  <a:cubicBezTo>
                    <a:pt x="499" y="860"/>
                    <a:pt x="789" y="1055"/>
                    <a:pt x="955" y="1055"/>
                  </a:cubicBezTo>
                  <a:cubicBezTo>
                    <a:pt x="1025" y="1055"/>
                    <a:pt x="1073" y="1021"/>
                    <a:pt x="1073" y="926"/>
                  </a:cubicBezTo>
                  <a:cubicBezTo>
                    <a:pt x="1096" y="835"/>
                    <a:pt x="982" y="812"/>
                    <a:pt x="937" y="721"/>
                  </a:cubicBezTo>
                  <a:cubicBezTo>
                    <a:pt x="891" y="675"/>
                    <a:pt x="845" y="561"/>
                    <a:pt x="868" y="470"/>
                  </a:cubicBezTo>
                  <a:cubicBezTo>
                    <a:pt x="891" y="407"/>
                    <a:pt x="927" y="383"/>
                    <a:pt x="969" y="383"/>
                  </a:cubicBezTo>
                  <a:cubicBezTo>
                    <a:pt x="1096" y="383"/>
                    <a:pt x="1285" y="601"/>
                    <a:pt x="1370" y="652"/>
                  </a:cubicBezTo>
                  <a:cubicBezTo>
                    <a:pt x="1576" y="835"/>
                    <a:pt x="1827" y="926"/>
                    <a:pt x="2032" y="1109"/>
                  </a:cubicBezTo>
                  <a:cubicBezTo>
                    <a:pt x="2215" y="1268"/>
                    <a:pt x="2260" y="1520"/>
                    <a:pt x="2443" y="1702"/>
                  </a:cubicBezTo>
                  <a:cubicBezTo>
                    <a:pt x="2489" y="1748"/>
                    <a:pt x="2922" y="2136"/>
                    <a:pt x="2671" y="2159"/>
                  </a:cubicBezTo>
                  <a:cubicBezTo>
                    <a:pt x="2580" y="2159"/>
                    <a:pt x="2420" y="2022"/>
                    <a:pt x="2352" y="1953"/>
                  </a:cubicBezTo>
                  <a:cubicBezTo>
                    <a:pt x="2238" y="1793"/>
                    <a:pt x="2169" y="1611"/>
                    <a:pt x="2055" y="1451"/>
                  </a:cubicBezTo>
                  <a:cubicBezTo>
                    <a:pt x="1971" y="1350"/>
                    <a:pt x="1788" y="1114"/>
                    <a:pt x="1625" y="1114"/>
                  </a:cubicBezTo>
                  <a:cubicBezTo>
                    <a:pt x="1566" y="1114"/>
                    <a:pt x="1510" y="1144"/>
                    <a:pt x="1462" y="1223"/>
                  </a:cubicBezTo>
                  <a:cubicBezTo>
                    <a:pt x="1393" y="1383"/>
                    <a:pt x="1553" y="1497"/>
                    <a:pt x="1667" y="1611"/>
                  </a:cubicBezTo>
                  <a:cubicBezTo>
                    <a:pt x="1735" y="1679"/>
                    <a:pt x="1804" y="1771"/>
                    <a:pt x="1850" y="1862"/>
                  </a:cubicBezTo>
                  <a:cubicBezTo>
                    <a:pt x="2009" y="2113"/>
                    <a:pt x="2146" y="2364"/>
                    <a:pt x="2306" y="2592"/>
                  </a:cubicBezTo>
                  <a:cubicBezTo>
                    <a:pt x="2489" y="2843"/>
                    <a:pt x="2831" y="2889"/>
                    <a:pt x="3082" y="3026"/>
                  </a:cubicBezTo>
                  <a:cubicBezTo>
                    <a:pt x="3105" y="3049"/>
                    <a:pt x="3151" y="3094"/>
                    <a:pt x="3173" y="3117"/>
                  </a:cubicBezTo>
                  <a:cubicBezTo>
                    <a:pt x="3242" y="3158"/>
                    <a:pt x="3269" y="3167"/>
                    <a:pt x="3310" y="3167"/>
                  </a:cubicBezTo>
                  <a:cubicBezTo>
                    <a:pt x="3337" y="3167"/>
                    <a:pt x="3370" y="3163"/>
                    <a:pt x="3424" y="3163"/>
                  </a:cubicBezTo>
                  <a:cubicBezTo>
                    <a:pt x="3516" y="3163"/>
                    <a:pt x="3630" y="3026"/>
                    <a:pt x="3584" y="2935"/>
                  </a:cubicBezTo>
                  <a:cubicBezTo>
                    <a:pt x="3561" y="2843"/>
                    <a:pt x="3402" y="2821"/>
                    <a:pt x="3356" y="2706"/>
                  </a:cubicBezTo>
                  <a:cubicBezTo>
                    <a:pt x="3411" y="2670"/>
                    <a:pt x="3473" y="2659"/>
                    <a:pt x="3536" y="2659"/>
                  </a:cubicBezTo>
                  <a:cubicBezTo>
                    <a:pt x="3632" y="2659"/>
                    <a:pt x="3730" y="2684"/>
                    <a:pt x="3813" y="2684"/>
                  </a:cubicBezTo>
                  <a:cubicBezTo>
                    <a:pt x="3813" y="2569"/>
                    <a:pt x="3835" y="2478"/>
                    <a:pt x="3744" y="2387"/>
                  </a:cubicBezTo>
                  <a:cubicBezTo>
                    <a:pt x="3698" y="2296"/>
                    <a:pt x="3607" y="2273"/>
                    <a:pt x="3516" y="2227"/>
                  </a:cubicBezTo>
                  <a:cubicBezTo>
                    <a:pt x="3356" y="2090"/>
                    <a:pt x="3173" y="1976"/>
                    <a:pt x="3036" y="1816"/>
                  </a:cubicBezTo>
                  <a:cubicBezTo>
                    <a:pt x="2854" y="1611"/>
                    <a:pt x="2694" y="1405"/>
                    <a:pt x="2466" y="1200"/>
                  </a:cubicBezTo>
                  <a:cubicBezTo>
                    <a:pt x="2306" y="1040"/>
                    <a:pt x="2169" y="880"/>
                    <a:pt x="1987" y="743"/>
                  </a:cubicBezTo>
                  <a:cubicBezTo>
                    <a:pt x="1713" y="470"/>
                    <a:pt x="1439" y="104"/>
                    <a:pt x="1051" y="13"/>
                  </a:cubicBezTo>
                  <a:cubicBezTo>
                    <a:pt x="990" y="5"/>
                    <a:pt x="921" y="0"/>
                    <a:pt x="85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3950075" y="2995000"/>
              <a:ext cx="62375" cy="45900"/>
            </a:xfrm>
            <a:custGeom>
              <a:rect b="b" l="l" r="r" t="t"/>
              <a:pathLst>
                <a:path extrusionOk="0" h="1836" w="2495">
                  <a:moveTo>
                    <a:pt x="805" y="0"/>
                  </a:moveTo>
                  <a:cubicBezTo>
                    <a:pt x="633" y="0"/>
                    <a:pt x="461" y="39"/>
                    <a:pt x="343" y="104"/>
                  </a:cubicBezTo>
                  <a:cubicBezTo>
                    <a:pt x="1" y="263"/>
                    <a:pt x="92" y="720"/>
                    <a:pt x="434" y="788"/>
                  </a:cubicBezTo>
                  <a:cubicBezTo>
                    <a:pt x="777" y="880"/>
                    <a:pt x="1553" y="697"/>
                    <a:pt x="1461" y="1268"/>
                  </a:cubicBezTo>
                  <a:lnTo>
                    <a:pt x="1005" y="1268"/>
                  </a:lnTo>
                  <a:cubicBezTo>
                    <a:pt x="1005" y="1473"/>
                    <a:pt x="1279" y="1770"/>
                    <a:pt x="1461" y="1815"/>
                  </a:cubicBezTo>
                  <a:cubicBezTo>
                    <a:pt x="1553" y="1831"/>
                    <a:pt x="1647" y="1836"/>
                    <a:pt x="1738" y="1836"/>
                  </a:cubicBezTo>
                  <a:cubicBezTo>
                    <a:pt x="1920" y="1836"/>
                    <a:pt x="2093" y="1815"/>
                    <a:pt x="2215" y="1815"/>
                  </a:cubicBezTo>
                  <a:cubicBezTo>
                    <a:pt x="2237" y="1821"/>
                    <a:pt x="2257" y="1823"/>
                    <a:pt x="2275" y="1823"/>
                  </a:cubicBezTo>
                  <a:cubicBezTo>
                    <a:pt x="2494" y="1823"/>
                    <a:pt x="2390" y="1464"/>
                    <a:pt x="2306" y="1359"/>
                  </a:cubicBezTo>
                  <a:cubicBezTo>
                    <a:pt x="2192" y="1245"/>
                    <a:pt x="2078" y="1154"/>
                    <a:pt x="1964" y="1039"/>
                  </a:cubicBezTo>
                  <a:cubicBezTo>
                    <a:pt x="1735" y="766"/>
                    <a:pt x="1553" y="400"/>
                    <a:pt x="1302" y="172"/>
                  </a:cubicBezTo>
                  <a:cubicBezTo>
                    <a:pt x="1192" y="51"/>
                    <a:pt x="999" y="0"/>
                    <a:pt x="80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3902725" y="2994925"/>
              <a:ext cx="42825" cy="18925"/>
            </a:xfrm>
            <a:custGeom>
              <a:rect b="b" l="l" r="r" t="t"/>
              <a:pathLst>
                <a:path extrusionOk="0" h="757" w="1713">
                  <a:moveTo>
                    <a:pt x="796" y="1"/>
                  </a:moveTo>
                  <a:cubicBezTo>
                    <a:pt x="647" y="1"/>
                    <a:pt x="497" y="35"/>
                    <a:pt x="365" y="107"/>
                  </a:cubicBezTo>
                  <a:cubicBezTo>
                    <a:pt x="0" y="289"/>
                    <a:pt x="548" y="381"/>
                    <a:pt x="662" y="449"/>
                  </a:cubicBezTo>
                  <a:cubicBezTo>
                    <a:pt x="906" y="530"/>
                    <a:pt x="987" y="757"/>
                    <a:pt x="1163" y="757"/>
                  </a:cubicBezTo>
                  <a:cubicBezTo>
                    <a:pt x="1185" y="757"/>
                    <a:pt x="1208" y="753"/>
                    <a:pt x="1233" y="746"/>
                  </a:cubicBezTo>
                  <a:cubicBezTo>
                    <a:pt x="1461" y="746"/>
                    <a:pt x="1712" y="723"/>
                    <a:pt x="1666" y="449"/>
                  </a:cubicBezTo>
                  <a:cubicBezTo>
                    <a:pt x="1644" y="244"/>
                    <a:pt x="1347" y="152"/>
                    <a:pt x="1187" y="84"/>
                  </a:cubicBezTo>
                  <a:cubicBezTo>
                    <a:pt x="1067" y="29"/>
                    <a:pt x="932" y="1"/>
                    <a:pt x="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4098300" y="3014050"/>
              <a:ext cx="22050" cy="12750"/>
            </a:xfrm>
            <a:custGeom>
              <a:rect b="b" l="l" r="r" t="t"/>
              <a:pathLst>
                <a:path extrusionOk="0" h="510" w="882">
                  <a:moveTo>
                    <a:pt x="507" y="0"/>
                  </a:moveTo>
                  <a:cubicBezTo>
                    <a:pt x="493" y="0"/>
                    <a:pt x="478" y="1"/>
                    <a:pt x="463" y="4"/>
                  </a:cubicBezTo>
                  <a:cubicBezTo>
                    <a:pt x="417" y="26"/>
                    <a:pt x="280" y="72"/>
                    <a:pt x="257" y="95"/>
                  </a:cubicBezTo>
                  <a:cubicBezTo>
                    <a:pt x="0" y="202"/>
                    <a:pt x="306" y="510"/>
                    <a:pt x="533" y="510"/>
                  </a:cubicBezTo>
                  <a:cubicBezTo>
                    <a:pt x="548" y="510"/>
                    <a:pt x="563" y="509"/>
                    <a:pt x="577" y="506"/>
                  </a:cubicBezTo>
                  <a:cubicBezTo>
                    <a:pt x="881" y="419"/>
                    <a:pt x="792" y="0"/>
                    <a:pt x="50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4113425" y="3003275"/>
              <a:ext cx="6150" cy="5350"/>
            </a:xfrm>
            <a:custGeom>
              <a:rect b="b" l="l" r="r" t="t"/>
              <a:pathLst>
                <a:path extrusionOk="0" h="214" w="246">
                  <a:moveTo>
                    <a:pt x="86" y="1"/>
                  </a:moveTo>
                  <a:lnTo>
                    <a:pt x="86" y="1"/>
                  </a:lnTo>
                  <a:cubicBezTo>
                    <a:pt x="25" y="62"/>
                    <a:pt x="0" y="214"/>
                    <a:pt x="109" y="214"/>
                  </a:cubicBezTo>
                  <a:cubicBezTo>
                    <a:pt x="122" y="214"/>
                    <a:pt x="137" y="211"/>
                    <a:pt x="154" y="206"/>
                  </a:cubicBezTo>
                  <a:cubicBezTo>
                    <a:pt x="240" y="185"/>
                    <a:pt x="245" y="22"/>
                    <a:pt x="131" y="22"/>
                  </a:cubicBezTo>
                  <a:cubicBezTo>
                    <a:pt x="124" y="22"/>
                    <a:pt x="117" y="22"/>
                    <a:pt x="109" y="24"/>
                  </a:cubicBezTo>
                  <a:lnTo>
                    <a:pt x="8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504425" y="2122225"/>
              <a:ext cx="731575" cy="600525"/>
            </a:xfrm>
            <a:custGeom>
              <a:rect b="b" l="l" r="r" t="t"/>
              <a:pathLst>
                <a:path extrusionOk="0" h="24021" w="29263">
                  <a:moveTo>
                    <a:pt x="17872" y="1"/>
                  </a:moveTo>
                  <a:cubicBezTo>
                    <a:pt x="17439" y="1"/>
                    <a:pt x="17553" y="708"/>
                    <a:pt x="17393" y="1073"/>
                  </a:cubicBezTo>
                  <a:cubicBezTo>
                    <a:pt x="17302" y="1347"/>
                    <a:pt x="17233" y="1507"/>
                    <a:pt x="17256" y="1850"/>
                  </a:cubicBezTo>
                  <a:cubicBezTo>
                    <a:pt x="17279" y="2238"/>
                    <a:pt x="17370" y="2192"/>
                    <a:pt x="17553" y="2489"/>
                  </a:cubicBezTo>
                  <a:cubicBezTo>
                    <a:pt x="17712" y="2740"/>
                    <a:pt x="17690" y="2899"/>
                    <a:pt x="17895" y="3082"/>
                  </a:cubicBezTo>
                  <a:cubicBezTo>
                    <a:pt x="18101" y="3265"/>
                    <a:pt x="18260" y="3242"/>
                    <a:pt x="18489" y="3333"/>
                  </a:cubicBezTo>
                  <a:cubicBezTo>
                    <a:pt x="18762" y="3470"/>
                    <a:pt x="19424" y="3653"/>
                    <a:pt x="19447" y="3995"/>
                  </a:cubicBezTo>
                  <a:cubicBezTo>
                    <a:pt x="19470" y="4201"/>
                    <a:pt x="19150" y="4474"/>
                    <a:pt x="19082" y="4680"/>
                  </a:cubicBezTo>
                  <a:cubicBezTo>
                    <a:pt x="19014" y="4908"/>
                    <a:pt x="19082" y="5159"/>
                    <a:pt x="18922" y="5342"/>
                  </a:cubicBezTo>
                  <a:cubicBezTo>
                    <a:pt x="18782" y="5511"/>
                    <a:pt x="18649" y="5574"/>
                    <a:pt x="18519" y="5574"/>
                  </a:cubicBezTo>
                  <a:cubicBezTo>
                    <a:pt x="18139" y="5574"/>
                    <a:pt x="17790" y="5033"/>
                    <a:pt x="17416" y="4999"/>
                  </a:cubicBezTo>
                  <a:cubicBezTo>
                    <a:pt x="17400" y="4998"/>
                    <a:pt x="17384" y="4998"/>
                    <a:pt x="17368" y="4998"/>
                  </a:cubicBezTo>
                  <a:cubicBezTo>
                    <a:pt x="17004" y="4998"/>
                    <a:pt x="16489" y="5236"/>
                    <a:pt x="16183" y="5433"/>
                  </a:cubicBezTo>
                  <a:cubicBezTo>
                    <a:pt x="15635" y="5753"/>
                    <a:pt x="15202" y="6483"/>
                    <a:pt x="14859" y="7008"/>
                  </a:cubicBezTo>
                  <a:cubicBezTo>
                    <a:pt x="14654" y="7305"/>
                    <a:pt x="14768" y="7601"/>
                    <a:pt x="14494" y="7784"/>
                  </a:cubicBezTo>
                  <a:cubicBezTo>
                    <a:pt x="14403" y="7830"/>
                    <a:pt x="14220" y="7784"/>
                    <a:pt x="14129" y="7853"/>
                  </a:cubicBezTo>
                  <a:cubicBezTo>
                    <a:pt x="14015" y="7921"/>
                    <a:pt x="14015" y="8035"/>
                    <a:pt x="13946" y="8126"/>
                  </a:cubicBezTo>
                  <a:cubicBezTo>
                    <a:pt x="13855" y="8218"/>
                    <a:pt x="13718" y="8560"/>
                    <a:pt x="13558" y="8560"/>
                  </a:cubicBezTo>
                  <a:cubicBezTo>
                    <a:pt x="13307" y="8560"/>
                    <a:pt x="13307" y="7967"/>
                    <a:pt x="13193" y="7761"/>
                  </a:cubicBezTo>
                  <a:cubicBezTo>
                    <a:pt x="12828" y="7236"/>
                    <a:pt x="12257" y="7624"/>
                    <a:pt x="11869" y="7191"/>
                  </a:cubicBezTo>
                  <a:cubicBezTo>
                    <a:pt x="11664" y="6985"/>
                    <a:pt x="11641" y="6803"/>
                    <a:pt x="11367" y="6620"/>
                  </a:cubicBezTo>
                  <a:cubicBezTo>
                    <a:pt x="10842" y="7076"/>
                    <a:pt x="10637" y="7213"/>
                    <a:pt x="9929" y="7213"/>
                  </a:cubicBezTo>
                  <a:cubicBezTo>
                    <a:pt x="9495" y="7213"/>
                    <a:pt x="9632" y="7213"/>
                    <a:pt x="9450" y="6917"/>
                  </a:cubicBezTo>
                  <a:cubicBezTo>
                    <a:pt x="9328" y="6694"/>
                    <a:pt x="9350" y="6544"/>
                    <a:pt x="9088" y="6544"/>
                  </a:cubicBezTo>
                  <a:cubicBezTo>
                    <a:pt x="9054" y="6544"/>
                    <a:pt x="9015" y="6546"/>
                    <a:pt x="8970" y="6552"/>
                  </a:cubicBezTo>
                  <a:cubicBezTo>
                    <a:pt x="8651" y="6597"/>
                    <a:pt x="8537" y="6825"/>
                    <a:pt x="8491" y="7099"/>
                  </a:cubicBezTo>
                  <a:cubicBezTo>
                    <a:pt x="8445" y="7282"/>
                    <a:pt x="8537" y="7510"/>
                    <a:pt x="8491" y="7670"/>
                  </a:cubicBezTo>
                  <a:cubicBezTo>
                    <a:pt x="8445" y="7807"/>
                    <a:pt x="8286" y="7830"/>
                    <a:pt x="8240" y="7967"/>
                  </a:cubicBezTo>
                  <a:cubicBezTo>
                    <a:pt x="8103" y="8355"/>
                    <a:pt x="8377" y="8355"/>
                    <a:pt x="8514" y="8629"/>
                  </a:cubicBezTo>
                  <a:cubicBezTo>
                    <a:pt x="8651" y="8857"/>
                    <a:pt x="8605" y="9222"/>
                    <a:pt x="8605" y="9519"/>
                  </a:cubicBezTo>
                  <a:cubicBezTo>
                    <a:pt x="8605" y="10083"/>
                    <a:pt x="8255" y="10688"/>
                    <a:pt x="7613" y="10688"/>
                  </a:cubicBezTo>
                  <a:cubicBezTo>
                    <a:pt x="7579" y="10688"/>
                    <a:pt x="7545" y="10686"/>
                    <a:pt x="7510" y="10683"/>
                  </a:cubicBezTo>
                  <a:lnTo>
                    <a:pt x="7510" y="10683"/>
                  </a:lnTo>
                  <a:cubicBezTo>
                    <a:pt x="7441" y="11048"/>
                    <a:pt x="7715" y="11505"/>
                    <a:pt x="7578" y="11847"/>
                  </a:cubicBezTo>
                  <a:cubicBezTo>
                    <a:pt x="7508" y="12057"/>
                    <a:pt x="7379" y="12130"/>
                    <a:pt x="7221" y="12130"/>
                  </a:cubicBezTo>
                  <a:cubicBezTo>
                    <a:pt x="7069" y="12130"/>
                    <a:pt x="6890" y="12062"/>
                    <a:pt x="6711" y="11984"/>
                  </a:cubicBezTo>
                  <a:cubicBezTo>
                    <a:pt x="6446" y="11873"/>
                    <a:pt x="6301" y="11838"/>
                    <a:pt x="6134" y="11838"/>
                  </a:cubicBezTo>
                  <a:cubicBezTo>
                    <a:pt x="6028" y="11838"/>
                    <a:pt x="5912" y="11852"/>
                    <a:pt x="5752" y="11870"/>
                  </a:cubicBezTo>
                  <a:cubicBezTo>
                    <a:pt x="5615" y="11870"/>
                    <a:pt x="5478" y="11870"/>
                    <a:pt x="5341" y="11847"/>
                  </a:cubicBezTo>
                  <a:cubicBezTo>
                    <a:pt x="5273" y="11847"/>
                    <a:pt x="5204" y="11824"/>
                    <a:pt x="5136" y="11801"/>
                  </a:cubicBezTo>
                  <a:cubicBezTo>
                    <a:pt x="5067" y="11801"/>
                    <a:pt x="4976" y="11778"/>
                    <a:pt x="4907" y="11756"/>
                  </a:cubicBezTo>
                  <a:cubicBezTo>
                    <a:pt x="4862" y="11756"/>
                    <a:pt x="4816" y="11756"/>
                    <a:pt x="4771" y="11733"/>
                  </a:cubicBezTo>
                  <a:lnTo>
                    <a:pt x="4679" y="11733"/>
                  </a:lnTo>
                  <a:cubicBezTo>
                    <a:pt x="4611" y="11710"/>
                    <a:pt x="4542" y="11687"/>
                    <a:pt x="4474" y="11687"/>
                  </a:cubicBezTo>
                  <a:cubicBezTo>
                    <a:pt x="4428" y="11893"/>
                    <a:pt x="4519" y="12189"/>
                    <a:pt x="4451" y="12372"/>
                  </a:cubicBezTo>
                  <a:cubicBezTo>
                    <a:pt x="4314" y="12692"/>
                    <a:pt x="3926" y="12646"/>
                    <a:pt x="3675" y="12806"/>
                  </a:cubicBezTo>
                  <a:cubicBezTo>
                    <a:pt x="3401" y="12965"/>
                    <a:pt x="3401" y="13285"/>
                    <a:pt x="3127" y="13468"/>
                  </a:cubicBezTo>
                  <a:cubicBezTo>
                    <a:pt x="2990" y="13559"/>
                    <a:pt x="2853" y="13582"/>
                    <a:pt x="2693" y="13582"/>
                  </a:cubicBezTo>
                  <a:cubicBezTo>
                    <a:pt x="2511" y="13605"/>
                    <a:pt x="2305" y="13582"/>
                    <a:pt x="2123" y="13673"/>
                  </a:cubicBezTo>
                  <a:cubicBezTo>
                    <a:pt x="1826" y="13810"/>
                    <a:pt x="1689" y="14335"/>
                    <a:pt x="1392" y="14563"/>
                  </a:cubicBezTo>
                  <a:cubicBezTo>
                    <a:pt x="799" y="15020"/>
                    <a:pt x="0" y="15408"/>
                    <a:pt x="365" y="16344"/>
                  </a:cubicBezTo>
                  <a:cubicBezTo>
                    <a:pt x="388" y="16412"/>
                    <a:pt x="411" y="16458"/>
                    <a:pt x="457" y="16503"/>
                  </a:cubicBezTo>
                  <a:cubicBezTo>
                    <a:pt x="662" y="16732"/>
                    <a:pt x="1118" y="16709"/>
                    <a:pt x="1370" y="17005"/>
                  </a:cubicBezTo>
                  <a:cubicBezTo>
                    <a:pt x="1575" y="17257"/>
                    <a:pt x="1484" y="17645"/>
                    <a:pt x="1507" y="17941"/>
                  </a:cubicBezTo>
                  <a:cubicBezTo>
                    <a:pt x="1570" y="18783"/>
                    <a:pt x="2118" y="19276"/>
                    <a:pt x="2919" y="19276"/>
                  </a:cubicBezTo>
                  <a:cubicBezTo>
                    <a:pt x="2987" y="19276"/>
                    <a:pt x="3056" y="19272"/>
                    <a:pt x="3127" y="19265"/>
                  </a:cubicBezTo>
                  <a:cubicBezTo>
                    <a:pt x="3013" y="18968"/>
                    <a:pt x="2556" y="18877"/>
                    <a:pt x="2534" y="18580"/>
                  </a:cubicBezTo>
                  <a:cubicBezTo>
                    <a:pt x="2573" y="18561"/>
                    <a:pt x="2611" y="18552"/>
                    <a:pt x="2650" y="18552"/>
                  </a:cubicBezTo>
                  <a:cubicBezTo>
                    <a:pt x="2922" y="18552"/>
                    <a:pt x="3172" y="18991"/>
                    <a:pt x="3492" y="18991"/>
                  </a:cubicBezTo>
                  <a:cubicBezTo>
                    <a:pt x="3515" y="18993"/>
                    <a:pt x="3537" y="18993"/>
                    <a:pt x="3559" y="18993"/>
                  </a:cubicBezTo>
                  <a:cubicBezTo>
                    <a:pt x="3871" y="18993"/>
                    <a:pt x="4130" y="18850"/>
                    <a:pt x="4428" y="18786"/>
                  </a:cubicBezTo>
                  <a:cubicBezTo>
                    <a:pt x="4617" y="18723"/>
                    <a:pt x="4997" y="18506"/>
                    <a:pt x="5235" y="18506"/>
                  </a:cubicBezTo>
                  <a:cubicBezTo>
                    <a:pt x="5257" y="18506"/>
                    <a:pt x="5277" y="18508"/>
                    <a:pt x="5296" y="18512"/>
                  </a:cubicBezTo>
                  <a:cubicBezTo>
                    <a:pt x="5798" y="18603"/>
                    <a:pt x="5227" y="18991"/>
                    <a:pt x="5752" y="19242"/>
                  </a:cubicBezTo>
                  <a:cubicBezTo>
                    <a:pt x="5432" y="19288"/>
                    <a:pt x="5296" y="19493"/>
                    <a:pt x="5318" y="19813"/>
                  </a:cubicBezTo>
                  <a:cubicBezTo>
                    <a:pt x="5501" y="19927"/>
                    <a:pt x="5729" y="19859"/>
                    <a:pt x="5912" y="19927"/>
                  </a:cubicBezTo>
                  <a:cubicBezTo>
                    <a:pt x="6140" y="20041"/>
                    <a:pt x="6231" y="20292"/>
                    <a:pt x="6437" y="20406"/>
                  </a:cubicBezTo>
                  <a:cubicBezTo>
                    <a:pt x="6557" y="20473"/>
                    <a:pt x="6647" y="20502"/>
                    <a:pt x="6714" y="20502"/>
                  </a:cubicBezTo>
                  <a:cubicBezTo>
                    <a:pt x="6990" y="20502"/>
                    <a:pt x="6897" y="20020"/>
                    <a:pt x="7099" y="19745"/>
                  </a:cubicBezTo>
                  <a:cubicBezTo>
                    <a:pt x="7148" y="19742"/>
                    <a:pt x="7196" y="19740"/>
                    <a:pt x="7244" y="19740"/>
                  </a:cubicBezTo>
                  <a:cubicBezTo>
                    <a:pt x="7974" y="19740"/>
                    <a:pt x="8559" y="20054"/>
                    <a:pt x="9244" y="20247"/>
                  </a:cubicBezTo>
                  <a:cubicBezTo>
                    <a:pt x="9432" y="20296"/>
                    <a:pt x="9599" y="20315"/>
                    <a:pt x="9761" y="20315"/>
                  </a:cubicBezTo>
                  <a:cubicBezTo>
                    <a:pt x="10051" y="20315"/>
                    <a:pt x="10322" y="20252"/>
                    <a:pt x="10659" y="20178"/>
                  </a:cubicBezTo>
                  <a:cubicBezTo>
                    <a:pt x="10810" y="20150"/>
                    <a:pt x="10972" y="20130"/>
                    <a:pt x="11132" y="20130"/>
                  </a:cubicBezTo>
                  <a:cubicBezTo>
                    <a:pt x="11362" y="20130"/>
                    <a:pt x="11590" y="20171"/>
                    <a:pt x="11778" y="20292"/>
                  </a:cubicBezTo>
                  <a:cubicBezTo>
                    <a:pt x="12097" y="20498"/>
                    <a:pt x="12143" y="20863"/>
                    <a:pt x="12371" y="21114"/>
                  </a:cubicBezTo>
                  <a:cubicBezTo>
                    <a:pt x="12539" y="21297"/>
                    <a:pt x="12655" y="21307"/>
                    <a:pt x="12816" y="21307"/>
                  </a:cubicBezTo>
                  <a:cubicBezTo>
                    <a:pt x="12836" y="21307"/>
                    <a:pt x="12857" y="21307"/>
                    <a:pt x="12879" y="21307"/>
                  </a:cubicBezTo>
                  <a:cubicBezTo>
                    <a:pt x="12943" y="21307"/>
                    <a:pt x="13016" y="21308"/>
                    <a:pt x="13102" y="21319"/>
                  </a:cubicBezTo>
                  <a:cubicBezTo>
                    <a:pt x="13481" y="21386"/>
                    <a:pt x="13926" y="21868"/>
                    <a:pt x="14287" y="21868"/>
                  </a:cubicBezTo>
                  <a:cubicBezTo>
                    <a:pt x="14295" y="21868"/>
                    <a:pt x="14303" y="21868"/>
                    <a:pt x="14312" y="21867"/>
                  </a:cubicBezTo>
                  <a:cubicBezTo>
                    <a:pt x="14671" y="21818"/>
                    <a:pt x="14691" y="21489"/>
                    <a:pt x="14882" y="21489"/>
                  </a:cubicBezTo>
                  <a:cubicBezTo>
                    <a:pt x="14959" y="21489"/>
                    <a:pt x="15062" y="21542"/>
                    <a:pt x="15225" y="21685"/>
                  </a:cubicBezTo>
                  <a:cubicBezTo>
                    <a:pt x="15521" y="21959"/>
                    <a:pt x="15727" y="22301"/>
                    <a:pt x="16069" y="22529"/>
                  </a:cubicBezTo>
                  <a:cubicBezTo>
                    <a:pt x="16326" y="22683"/>
                    <a:pt x="16588" y="22731"/>
                    <a:pt x="16851" y="22731"/>
                  </a:cubicBezTo>
                  <a:cubicBezTo>
                    <a:pt x="17278" y="22731"/>
                    <a:pt x="17708" y="22606"/>
                    <a:pt x="18124" y="22606"/>
                  </a:cubicBezTo>
                  <a:cubicBezTo>
                    <a:pt x="18365" y="22606"/>
                    <a:pt x="18602" y="22648"/>
                    <a:pt x="18831" y="22780"/>
                  </a:cubicBezTo>
                  <a:cubicBezTo>
                    <a:pt x="19265" y="23031"/>
                    <a:pt x="19607" y="23374"/>
                    <a:pt x="20041" y="23625"/>
                  </a:cubicBezTo>
                  <a:cubicBezTo>
                    <a:pt x="20611" y="23922"/>
                    <a:pt x="21136" y="23990"/>
                    <a:pt x="21775" y="24013"/>
                  </a:cubicBezTo>
                  <a:cubicBezTo>
                    <a:pt x="21863" y="24018"/>
                    <a:pt x="21951" y="24021"/>
                    <a:pt x="22038" y="24021"/>
                  </a:cubicBezTo>
                  <a:cubicBezTo>
                    <a:pt x="22721" y="24021"/>
                    <a:pt x="23385" y="23865"/>
                    <a:pt x="24012" y="23602"/>
                  </a:cubicBezTo>
                  <a:cubicBezTo>
                    <a:pt x="24583" y="23351"/>
                    <a:pt x="24834" y="23168"/>
                    <a:pt x="25405" y="23077"/>
                  </a:cubicBezTo>
                  <a:cubicBezTo>
                    <a:pt x="26204" y="22963"/>
                    <a:pt x="27162" y="22894"/>
                    <a:pt x="27893" y="22598"/>
                  </a:cubicBezTo>
                  <a:cubicBezTo>
                    <a:pt x="28075" y="22529"/>
                    <a:pt x="28235" y="22438"/>
                    <a:pt x="28418" y="22347"/>
                  </a:cubicBezTo>
                  <a:cubicBezTo>
                    <a:pt x="28418" y="22141"/>
                    <a:pt x="28463" y="21936"/>
                    <a:pt x="28418" y="21707"/>
                  </a:cubicBezTo>
                  <a:cubicBezTo>
                    <a:pt x="28372" y="21388"/>
                    <a:pt x="28189" y="21114"/>
                    <a:pt x="28235" y="20794"/>
                  </a:cubicBezTo>
                  <a:cubicBezTo>
                    <a:pt x="28281" y="20543"/>
                    <a:pt x="28463" y="20315"/>
                    <a:pt x="28418" y="20064"/>
                  </a:cubicBezTo>
                  <a:cubicBezTo>
                    <a:pt x="28326" y="19676"/>
                    <a:pt x="27687" y="19539"/>
                    <a:pt x="27368" y="19425"/>
                  </a:cubicBezTo>
                  <a:cubicBezTo>
                    <a:pt x="27246" y="19371"/>
                    <a:pt x="27061" y="19285"/>
                    <a:pt x="26906" y="19285"/>
                  </a:cubicBezTo>
                  <a:cubicBezTo>
                    <a:pt x="26799" y="19285"/>
                    <a:pt x="26707" y="19326"/>
                    <a:pt x="26660" y="19448"/>
                  </a:cubicBezTo>
                  <a:cubicBezTo>
                    <a:pt x="26569" y="19653"/>
                    <a:pt x="26592" y="19950"/>
                    <a:pt x="26523" y="20178"/>
                  </a:cubicBezTo>
                  <a:cubicBezTo>
                    <a:pt x="26455" y="20452"/>
                    <a:pt x="26386" y="20635"/>
                    <a:pt x="26089" y="20703"/>
                  </a:cubicBezTo>
                  <a:cubicBezTo>
                    <a:pt x="25861" y="20749"/>
                    <a:pt x="25587" y="20726"/>
                    <a:pt x="25336" y="20772"/>
                  </a:cubicBezTo>
                  <a:cubicBezTo>
                    <a:pt x="25309" y="20774"/>
                    <a:pt x="25281" y="20776"/>
                    <a:pt x="25251" y="20776"/>
                  </a:cubicBezTo>
                  <a:cubicBezTo>
                    <a:pt x="25032" y="20776"/>
                    <a:pt x="24763" y="20696"/>
                    <a:pt x="24743" y="20475"/>
                  </a:cubicBezTo>
                  <a:cubicBezTo>
                    <a:pt x="24697" y="20155"/>
                    <a:pt x="25017" y="19790"/>
                    <a:pt x="25108" y="19493"/>
                  </a:cubicBezTo>
                  <a:cubicBezTo>
                    <a:pt x="25222" y="19151"/>
                    <a:pt x="25108" y="18946"/>
                    <a:pt x="24857" y="18740"/>
                  </a:cubicBezTo>
                  <a:cubicBezTo>
                    <a:pt x="24629" y="18558"/>
                    <a:pt x="24469" y="18512"/>
                    <a:pt x="24606" y="18215"/>
                  </a:cubicBezTo>
                  <a:cubicBezTo>
                    <a:pt x="24811" y="17804"/>
                    <a:pt x="25268" y="17485"/>
                    <a:pt x="25313" y="17005"/>
                  </a:cubicBezTo>
                  <a:cubicBezTo>
                    <a:pt x="25336" y="16526"/>
                    <a:pt x="25131" y="15910"/>
                    <a:pt x="25359" y="15476"/>
                  </a:cubicBezTo>
                  <a:cubicBezTo>
                    <a:pt x="25587" y="15020"/>
                    <a:pt x="25998" y="14654"/>
                    <a:pt x="26204" y="14175"/>
                  </a:cubicBezTo>
                  <a:cubicBezTo>
                    <a:pt x="26318" y="13947"/>
                    <a:pt x="26386" y="13696"/>
                    <a:pt x="26409" y="13422"/>
                  </a:cubicBezTo>
                  <a:cubicBezTo>
                    <a:pt x="26428" y="13248"/>
                    <a:pt x="26480" y="13009"/>
                    <a:pt x="26662" y="13009"/>
                  </a:cubicBezTo>
                  <a:cubicBezTo>
                    <a:pt x="26695" y="13009"/>
                    <a:pt x="26732" y="13016"/>
                    <a:pt x="26774" y="13034"/>
                  </a:cubicBezTo>
                  <a:cubicBezTo>
                    <a:pt x="26925" y="13084"/>
                    <a:pt x="27064" y="13159"/>
                    <a:pt x="27217" y="13159"/>
                  </a:cubicBezTo>
                  <a:cubicBezTo>
                    <a:pt x="27273" y="13159"/>
                    <a:pt x="27330" y="13149"/>
                    <a:pt x="27390" y="13125"/>
                  </a:cubicBezTo>
                  <a:cubicBezTo>
                    <a:pt x="27573" y="13057"/>
                    <a:pt x="27687" y="12806"/>
                    <a:pt x="27801" y="12669"/>
                  </a:cubicBezTo>
                  <a:cubicBezTo>
                    <a:pt x="28098" y="12281"/>
                    <a:pt x="28326" y="12007"/>
                    <a:pt x="28349" y="11505"/>
                  </a:cubicBezTo>
                  <a:cubicBezTo>
                    <a:pt x="28372" y="11071"/>
                    <a:pt x="28303" y="10637"/>
                    <a:pt x="27938" y="10363"/>
                  </a:cubicBezTo>
                  <a:cubicBezTo>
                    <a:pt x="27619" y="10135"/>
                    <a:pt x="27276" y="9952"/>
                    <a:pt x="27002" y="9701"/>
                  </a:cubicBezTo>
                  <a:cubicBezTo>
                    <a:pt x="26843" y="9587"/>
                    <a:pt x="26751" y="9427"/>
                    <a:pt x="26637" y="9291"/>
                  </a:cubicBezTo>
                  <a:cubicBezTo>
                    <a:pt x="26500" y="9154"/>
                    <a:pt x="26295" y="9085"/>
                    <a:pt x="26249" y="8903"/>
                  </a:cubicBezTo>
                  <a:cubicBezTo>
                    <a:pt x="26181" y="8697"/>
                    <a:pt x="26295" y="8446"/>
                    <a:pt x="26363" y="8263"/>
                  </a:cubicBezTo>
                  <a:cubicBezTo>
                    <a:pt x="26432" y="8058"/>
                    <a:pt x="26432" y="7898"/>
                    <a:pt x="26432" y="7670"/>
                  </a:cubicBezTo>
                  <a:cubicBezTo>
                    <a:pt x="26432" y="7305"/>
                    <a:pt x="26569" y="6940"/>
                    <a:pt x="26660" y="6597"/>
                  </a:cubicBezTo>
                  <a:cubicBezTo>
                    <a:pt x="26751" y="6232"/>
                    <a:pt x="26865" y="5821"/>
                    <a:pt x="27094" y="5479"/>
                  </a:cubicBezTo>
                  <a:cubicBezTo>
                    <a:pt x="27231" y="5296"/>
                    <a:pt x="27413" y="5205"/>
                    <a:pt x="27596" y="5045"/>
                  </a:cubicBezTo>
                  <a:cubicBezTo>
                    <a:pt x="27710" y="4908"/>
                    <a:pt x="27778" y="4748"/>
                    <a:pt x="27847" y="4589"/>
                  </a:cubicBezTo>
                  <a:cubicBezTo>
                    <a:pt x="27961" y="4360"/>
                    <a:pt x="28349" y="3881"/>
                    <a:pt x="28212" y="3653"/>
                  </a:cubicBezTo>
                  <a:cubicBezTo>
                    <a:pt x="28372" y="3493"/>
                    <a:pt x="28303" y="3196"/>
                    <a:pt x="28372" y="2991"/>
                  </a:cubicBezTo>
                  <a:cubicBezTo>
                    <a:pt x="28440" y="2763"/>
                    <a:pt x="28691" y="2694"/>
                    <a:pt x="28874" y="2557"/>
                  </a:cubicBezTo>
                  <a:cubicBezTo>
                    <a:pt x="29034" y="2420"/>
                    <a:pt x="29102" y="2215"/>
                    <a:pt x="29171" y="2009"/>
                  </a:cubicBezTo>
                  <a:cubicBezTo>
                    <a:pt x="29194" y="1895"/>
                    <a:pt x="29262" y="1758"/>
                    <a:pt x="29262" y="1644"/>
                  </a:cubicBezTo>
                  <a:cubicBezTo>
                    <a:pt x="29262" y="1553"/>
                    <a:pt x="29216" y="1484"/>
                    <a:pt x="29194" y="1393"/>
                  </a:cubicBezTo>
                  <a:cubicBezTo>
                    <a:pt x="29034" y="1347"/>
                    <a:pt x="28806" y="1347"/>
                    <a:pt x="28646" y="1302"/>
                  </a:cubicBezTo>
                  <a:cubicBezTo>
                    <a:pt x="28372" y="1210"/>
                    <a:pt x="28144" y="1005"/>
                    <a:pt x="27824" y="959"/>
                  </a:cubicBezTo>
                  <a:cubicBezTo>
                    <a:pt x="27743" y="950"/>
                    <a:pt x="27658" y="945"/>
                    <a:pt x="27571" y="945"/>
                  </a:cubicBezTo>
                  <a:cubicBezTo>
                    <a:pt x="27241" y="945"/>
                    <a:pt x="26881" y="1011"/>
                    <a:pt x="26592" y="1119"/>
                  </a:cubicBezTo>
                  <a:cubicBezTo>
                    <a:pt x="26204" y="1256"/>
                    <a:pt x="25884" y="1621"/>
                    <a:pt x="25473" y="1667"/>
                  </a:cubicBezTo>
                  <a:cubicBezTo>
                    <a:pt x="25403" y="1679"/>
                    <a:pt x="25344" y="1684"/>
                    <a:pt x="25293" y="1684"/>
                  </a:cubicBezTo>
                  <a:cubicBezTo>
                    <a:pt x="25047" y="1684"/>
                    <a:pt x="24992" y="1551"/>
                    <a:pt x="24766" y="1325"/>
                  </a:cubicBezTo>
                  <a:cubicBezTo>
                    <a:pt x="24671" y="1230"/>
                    <a:pt x="24577" y="1074"/>
                    <a:pt x="24405" y="1074"/>
                  </a:cubicBezTo>
                  <a:cubicBezTo>
                    <a:pt x="24369" y="1074"/>
                    <a:pt x="24330" y="1080"/>
                    <a:pt x="24286" y="1096"/>
                  </a:cubicBezTo>
                  <a:cubicBezTo>
                    <a:pt x="24126" y="1165"/>
                    <a:pt x="24081" y="1530"/>
                    <a:pt x="23921" y="1667"/>
                  </a:cubicBezTo>
                  <a:cubicBezTo>
                    <a:pt x="23738" y="1827"/>
                    <a:pt x="23487" y="1827"/>
                    <a:pt x="23236" y="1827"/>
                  </a:cubicBezTo>
                  <a:cubicBezTo>
                    <a:pt x="23220" y="1827"/>
                    <a:pt x="23204" y="1828"/>
                    <a:pt x="23188" y="1828"/>
                  </a:cubicBezTo>
                  <a:cubicBezTo>
                    <a:pt x="22777" y="1828"/>
                    <a:pt x="22411" y="1598"/>
                    <a:pt x="22011" y="1598"/>
                  </a:cubicBezTo>
                  <a:cubicBezTo>
                    <a:pt x="21941" y="1598"/>
                    <a:pt x="21870" y="1605"/>
                    <a:pt x="21798" y="1621"/>
                  </a:cubicBezTo>
                  <a:cubicBezTo>
                    <a:pt x="21593" y="1644"/>
                    <a:pt x="21433" y="1804"/>
                    <a:pt x="21228" y="1827"/>
                  </a:cubicBezTo>
                  <a:cubicBezTo>
                    <a:pt x="21182" y="1831"/>
                    <a:pt x="21142" y="1834"/>
                    <a:pt x="21105" y="1834"/>
                  </a:cubicBezTo>
                  <a:cubicBezTo>
                    <a:pt x="20791" y="1834"/>
                    <a:pt x="20768" y="1666"/>
                    <a:pt x="20543" y="1461"/>
                  </a:cubicBezTo>
                  <a:cubicBezTo>
                    <a:pt x="20246" y="1165"/>
                    <a:pt x="19698" y="1165"/>
                    <a:pt x="19310" y="936"/>
                  </a:cubicBezTo>
                  <a:cubicBezTo>
                    <a:pt x="18922" y="708"/>
                    <a:pt x="18420" y="138"/>
                    <a:pt x="17986" y="23"/>
                  </a:cubicBezTo>
                  <a:cubicBezTo>
                    <a:pt x="17941" y="1"/>
                    <a:pt x="17895" y="1"/>
                    <a:pt x="1787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174900" y="2000325"/>
              <a:ext cx="36550" cy="75700"/>
            </a:xfrm>
            <a:custGeom>
              <a:rect b="b" l="l" r="r" t="t"/>
              <a:pathLst>
                <a:path extrusionOk="0" h="3028" w="1462">
                  <a:moveTo>
                    <a:pt x="831" y="0"/>
                  </a:moveTo>
                  <a:cubicBezTo>
                    <a:pt x="733" y="0"/>
                    <a:pt x="549" y="188"/>
                    <a:pt x="503" y="312"/>
                  </a:cubicBezTo>
                  <a:cubicBezTo>
                    <a:pt x="434" y="471"/>
                    <a:pt x="457" y="677"/>
                    <a:pt x="389" y="859"/>
                  </a:cubicBezTo>
                  <a:cubicBezTo>
                    <a:pt x="320" y="1042"/>
                    <a:pt x="206" y="1202"/>
                    <a:pt x="138" y="1362"/>
                  </a:cubicBezTo>
                  <a:cubicBezTo>
                    <a:pt x="24" y="1727"/>
                    <a:pt x="1" y="2297"/>
                    <a:pt x="298" y="2594"/>
                  </a:cubicBezTo>
                  <a:cubicBezTo>
                    <a:pt x="389" y="2685"/>
                    <a:pt x="457" y="2663"/>
                    <a:pt x="549" y="2708"/>
                  </a:cubicBezTo>
                  <a:cubicBezTo>
                    <a:pt x="663" y="2731"/>
                    <a:pt x="686" y="2800"/>
                    <a:pt x="754" y="2868"/>
                  </a:cubicBezTo>
                  <a:cubicBezTo>
                    <a:pt x="868" y="3028"/>
                    <a:pt x="1005" y="3028"/>
                    <a:pt x="1302" y="3028"/>
                  </a:cubicBezTo>
                  <a:cubicBezTo>
                    <a:pt x="1302" y="2845"/>
                    <a:pt x="1462" y="2800"/>
                    <a:pt x="1347" y="2594"/>
                  </a:cubicBezTo>
                  <a:cubicBezTo>
                    <a:pt x="1211" y="2412"/>
                    <a:pt x="1005" y="2412"/>
                    <a:pt x="800" y="2343"/>
                  </a:cubicBezTo>
                  <a:cubicBezTo>
                    <a:pt x="594" y="2275"/>
                    <a:pt x="526" y="2115"/>
                    <a:pt x="480" y="1909"/>
                  </a:cubicBezTo>
                  <a:cubicBezTo>
                    <a:pt x="457" y="1727"/>
                    <a:pt x="389" y="1430"/>
                    <a:pt x="457" y="1247"/>
                  </a:cubicBezTo>
                  <a:cubicBezTo>
                    <a:pt x="488" y="1247"/>
                    <a:pt x="519" y="1249"/>
                    <a:pt x="551" y="1249"/>
                  </a:cubicBezTo>
                  <a:cubicBezTo>
                    <a:pt x="661" y="1249"/>
                    <a:pt x="769" y="1235"/>
                    <a:pt x="823" y="1110"/>
                  </a:cubicBezTo>
                  <a:cubicBezTo>
                    <a:pt x="914" y="974"/>
                    <a:pt x="823" y="859"/>
                    <a:pt x="800" y="722"/>
                  </a:cubicBezTo>
                  <a:cubicBezTo>
                    <a:pt x="800" y="517"/>
                    <a:pt x="845" y="357"/>
                    <a:pt x="891" y="152"/>
                  </a:cubicBezTo>
                  <a:cubicBezTo>
                    <a:pt x="906" y="42"/>
                    <a:pt x="878" y="0"/>
                    <a:pt x="83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019125" y="1969900"/>
              <a:ext cx="201450" cy="63325"/>
            </a:xfrm>
            <a:custGeom>
              <a:rect b="b" l="l" r="r" t="t"/>
              <a:pathLst>
                <a:path extrusionOk="0" h="2533" w="8058">
                  <a:moveTo>
                    <a:pt x="4962" y="1"/>
                  </a:moveTo>
                  <a:cubicBezTo>
                    <a:pt x="4824" y="1"/>
                    <a:pt x="4684" y="41"/>
                    <a:pt x="4588" y="136"/>
                  </a:cubicBezTo>
                  <a:cubicBezTo>
                    <a:pt x="4497" y="228"/>
                    <a:pt x="4520" y="273"/>
                    <a:pt x="4520" y="387"/>
                  </a:cubicBezTo>
                  <a:cubicBezTo>
                    <a:pt x="4520" y="570"/>
                    <a:pt x="4383" y="593"/>
                    <a:pt x="4246" y="707"/>
                  </a:cubicBezTo>
                  <a:cubicBezTo>
                    <a:pt x="4200" y="753"/>
                    <a:pt x="4109" y="844"/>
                    <a:pt x="4063" y="912"/>
                  </a:cubicBezTo>
                  <a:cubicBezTo>
                    <a:pt x="4041" y="1004"/>
                    <a:pt x="4086" y="1072"/>
                    <a:pt x="4063" y="1141"/>
                  </a:cubicBezTo>
                  <a:cubicBezTo>
                    <a:pt x="4018" y="1141"/>
                    <a:pt x="3962" y="1130"/>
                    <a:pt x="3910" y="1130"/>
                  </a:cubicBezTo>
                  <a:cubicBezTo>
                    <a:pt x="3883" y="1130"/>
                    <a:pt x="3858" y="1133"/>
                    <a:pt x="3835" y="1141"/>
                  </a:cubicBezTo>
                  <a:cubicBezTo>
                    <a:pt x="3747" y="1009"/>
                    <a:pt x="3912" y="751"/>
                    <a:pt x="3683" y="751"/>
                  </a:cubicBezTo>
                  <a:cubicBezTo>
                    <a:pt x="3674" y="751"/>
                    <a:pt x="3663" y="752"/>
                    <a:pt x="3653" y="753"/>
                  </a:cubicBezTo>
                  <a:cubicBezTo>
                    <a:pt x="3516" y="753"/>
                    <a:pt x="3356" y="912"/>
                    <a:pt x="3219" y="981"/>
                  </a:cubicBezTo>
                  <a:cubicBezTo>
                    <a:pt x="3128" y="1026"/>
                    <a:pt x="3105" y="1072"/>
                    <a:pt x="3059" y="1186"/>
                  </a:cubicBezTo>
                  <a:cubicBezTo>
                    <a:pt x="3059" y="1255"/>
                    <a:pt x="3082" y="1346"/>
                    <a:pt x="3036" y="1392"/>
                  </a:cubicBezTo>
                  <a:cubicBezTo>
                    <a:pt x="3025" y="1403"/>
                    <a:pt x="3012" y="1407"/>
                    <a:pt x="2997" y="1407"/>
                  </a:cubicBezTo>
                  <a:cubicBezTo>
                    <a:pt x="2949" y="1407"/>
                    <a:pt x="2888" y="1363"/>
                    <a:pt x="2854" y="1346"/>
                  </a:cubicBezTo>
                  <a:cubicBezTo>
                    <a:pt x="2823" y="1338"/>
                    <a:pt x="2793" y="1336"/>
                    <a:pt x="2762" y="1336"/>
                  </a:cubicBezTo>
                  <a:cubicBezTo>
                    <a:pt x="2701" y="1336"/>
                    <a:pt x="2641" y="1346"/>
                    <a:pt x="2580" y="1346"/>
                  </a:cubicBezTo>
                  <a:cubicBezTo>
                    <a:pt x="2397" y="1346"/>
                    <a:pt x="2420" y="1346"/>
                    <a:pt x="2443" y="1141"/>
                  </a:cubicBezTo>
                  <a:cubicBezTo>
                    <a:pt x="2466" y="1026"/>
                    <a:pt x="2488" y="821"/>
                    <a:pt x="2329" y="798"/>
                  </a:cubicBezTo>
                  <a:cubicBezTo>
                    <a:pt x="2321" y="797"/>
                    <a:pt x="2312" y="796"/>
                    <a:pt x="2303" y="796"/>
                  </a:cubicBezTo>
                  <a:cubicBezTo>
                    <a:pt x="2163" y="796"/>
                    <a:pt x="1933" y="959"/>
                    <a:pt x="1804" y="981"/>
                  </a:cubicBezTo>
                  <a:cubicBezTo>
                    <a:pt x="1764" y="987"/>
                    <a:pt x="1721" y="988"/>
                    <a:pt x="1677" y="988"/>
                  </a:cubicBezTo>
                  <a:cubicBezTo>
                    <a:pt x="1633" y="988"/>
                    <a:pt x="1588" y="987"/>
                    <a:pt x="1544" y="987"/>
                  </a:cubicBezTo>
                  <a:cubicBezTo>
                    <a:pt x="1456" y="987"/>
                    <a:pt x="1370" y="992"/>
                    <a:pt x="1302" y="1026"/>
                  </a:cubicBezTo>
                  <a:cubicBezTo>
                    <a:pt x="1210" y="1095"/>
                    <a:pt x="1210" y="1255"/>
                    <a:pt x="1324" y="1346"/>
                  </a:cubicBezTo>
                  <a:cubicBezTo>
                    <a:pt x="1370" y="1383"/>
                    <a:pt x="1423" y="1393"/>
                    <a:pt x="1477" y="1393"/>
                  </a:cubicBezTo>
                  <a:cubicBezTo>
                    <a:pt x="1559" y="1393"/>
                    <a:pt x="1644" y="1369"/>
                    <a:pt x="1712" y="1369"/>
                  </a:cubicBezTo>
                  <a:cubicBezTo>
                    <a:pt x="1872" y="1369"/>
                    <a:pt x="2032" y="1369"/>
                    <a:pt x="2169" y="1278"/>
                  </a:cubicBezTo>
                  <a:cubicBezTo>
                    <a:pt x="2224" y="1259"/>
                    <a:pt x="2264" y="1196"/>
                    <a:pt x="2314" y="1196"/>
                  </a:cubicBezTo>
                  <a:cubicBezTo>
                    <a:pt x="2326" y="1196"/>
                    <a:pt x="2338" y="1200"/>
                    <a:pt x="2351" y="1209"/>
                  </a:cubicBezTo>
                  <a:cubicBezTo>
                    <a:pt x="2397" y="1255"/>
                    <a:pt x="2397" y="1392"/>
                    <a:pt x="2374" y="1437"/>
                  </a:cubicBezTo>
                  <a:cubicBezTo>
                    <a:pt x="2306" y="1551"/>
                    <a:pt x="2100" y="1529"/>
                    <a:pt x="2215" y="1688"/>
                  </a:cubicBezTo>
                  <a:cubicBezTo>
                    <a:pt x="2260" y="1757"/>
                    <a:pt x="2534" y="1917"/>
                    <a:pt x="2374" y="1985"/>
                  </a:cubicBezTo>
                  <a:cubicBezTo>
                    <a:pt x="2358" y="1993"/>
                    <a:pt x="2341" y="1997"/>
                    <a:pt x="2324" y="1997"/>
                  </a:cubicBezTo>
                  <a:cubicBezTo>
                    <a:pt x="2206" y="1997"/>
                    <a:pt x="2077" y="1824"/>
                    <a:pt x="1979" y="1824"/>
                  </a:cubicBezTo>
                  <a:cubicBezTo>
                    <a:pt x="1974" y="1824"/>
                    <a:pt x="1968" y="1824"/>
                    <a:pt x="1963" y="1825"/>
                  </a:cubicBezTo>
                  <a:cubicBezTo>
                    <a:pt x="1804" y="1825"/>
                    <a:pt x="1712" y="1962"/>
                    <a:pt x="1553" y="1962"/>
                  </a:cubicBezTo>
                  <a:cubicBezTo>
                    <a:pt x="1370" y="1962"/>
                    <a:pt x="1302" y="1780"/>
                    <a:pt x="1142" y="1780"/>
                  </a:cubicBezTo>
                  <a:cubicBezTo>
                    <a:pt x="1005" y="1780"/>
                    <a:pt x="982" y="1917"/>
                    <a:pt x="891" y="1985"/>
                  </a:cubicBezTo>
                  <a:cubicBezTo>
                    <a:pt x="777" y="2099"/>
                    <a:pt x="617" y="2145"/>
                    <a:pt x="457" y="2168"/>
                  </a:cubicBezTo>
                  <a:cubicBezTo>
                    <a:pt x="438" y="2170"/>
                    <a:pt x="417" y="2171"/>
                    <a:pt x="396" y="2171"/>
                  </a:cubicBezTo>
                  <a:cubicBezTo>
                    <a:pt x="339" y="2171"/>
                    <a:pt x="278" y="2164"/>
                    <a:pt x="221" y="2164"/>
                  </a:cubicBezTo>
                  <a:cubicBezTo>
                    <a:pt x="101" y="2164"/>
                    <a:pt x="0" y="2193"/>
                    <a:pt x="0" y="2373"/>
                  </a:cubicBezTo>
                  <a:cubicBezTo>
                    <a:pt x="274" y="2464"/>
                    <a:pt x="525" y="2533"/>
                    <a:pt x="799" y="2533"/>
                  </a:cubicBezTo>
                  <a:cubicBezTo>
                    <a:pt x="1028" y="2533"/>
                    <a:pt x="1210" y="2487"/>
                    <a:pt x="1416" y="2396"/>
                  </a:cubicBezTo>
                  <a:cubicBezTo>
                    <a:pt x="1490" y="2359"/>
                    <a:pt x="1565" y="2321"/>
                    <a:pt x="1652" y="2321"/>
                  </a:cubicBezTo>
                  <a:cubicBezTo>
                    <a:pt x="1671" y="2321"/>
                    <a:pt x="1691" y="2323"/>
                    <a:pt x="1712" y="2327"/>
                  </a:cubicBezTo>
                  <a:cubicBezTo>
                    <a:pt x="1786" y="2346"/>
                    <a:pt x="1830" y="2379"/>
                    <a:pt x="1905" y="2379"/>
                  </a:cubicBezTo>
                  <a:cubicBezTo>
                    <a:pt x="1922" y="2379"/>
                    <a:pt x="1942" y="2377"/>
                    <a:pt x="1963" y="2373"/>
                  </a:cubicBezTo>
                  <a:cubicBezTo>
                    <a:pt x="2032" y="2350"/>
                    <a:pt x="2100" y="2282"/>
                    <a:pt x="2169" y="2259"/>
                  </a:cubicBezTo>
                  <a:cubicBezTo>
                    <a:pt x="2192" y="2251"/>
                    <a:pt x="2220" y="2249"/>
                    <a:pt x="2250" y="2249"/>
                  </a:cubicBezTo>
                  <a:cubicBezTo>
                    <a:pt x="2311" y="2249"/>
                    <a:pt x="2382" y="2259"/>
                    <a:pt x="2443" y="2259"/>
                  </a:cubicBezTo>
                  <a:cubicBezTo>
                    <a:pt x="2557" y="2236"/>
                    <a:pt x="2671" y="2213"/>
                    <a:pt x="2694" y="2099"/>
                  </a:cubicBezTo>
                  <a:cubicBezTo>
                    <a:pt x="2717" y="1985"/>
                    <a:pt x="2603" y="1939"/>
                    <a:pt x="2534" y="1848"/>
                  </a:cubicBezTo>
                  <a:cubicBezTo>
                    <a:pt x="2648" y="1825"/>
                    <a:pt x="2762" y="1848"/>
                    <a:pt x="2854" y="1803"/>
                  </a:cubicBezTo>
                  <a:cubicBezTo>
                    <a:pt x="2922" y="1803"/>
                    <a:pt x="3013" y="1780"/>
                    <a:pt x="3036" y="1734"/>
                  </a:cubicBezTo>
                  <a:cubicBezTo>
                    <a:pt x="3105" y="1688"/>
                    <a:pt x="3082" y="1643"/>
                    <a:pt x="3150" y="1620"/>
                  </a:cubicBezTo>
                  <a:cubicBezTo>
                    <a:pt x="3170" y="1613"/>
                    <a:pt x="3190" y="1611"/>
                    <a:pt x="3209" y="1611"/>
                  </a:cubicBezTo>
                  <a:cubicBezTo>
                    <a:pt x="3326" y="1611"/>
                    <a:pt x="3441" y="1711"/>
                    <a:pt x="3538" y="1711"/>
                  </a:cubicBezTo>
                  <a:cubicBezTo>
                    <a:pt x="3563" y="1715"/>
                    <a:pt x="3586" y="1717"/>
                    <a:pt x="3609" y="1717"/>
                  </a:cubicBezTo>
                  <a:cubicBezTo>
                    <a:pt x="3716" y="1717"/>
                    <a:pt x="3810" y="1676"/>
                    <a:pt x="3904" y="1620"/>
                  </a:cubicBezTo>
                  <a:cubicBezTo>
                    <a:pt x="4086" y="1506"/>
                    <a:pt x="4337" y="1574"/>
                    <a:pt x="4314" y="1300"/>
                  </a:cubicBezTo>
                  <a:cubicBezTo>
                    <a:pt x="4292" y="1072"/>
                    <a:pt x="4086" y="958"/>
                    <a:pt x="4314" y="753"/>
                  </a:cubicBezTo>
                  <a:cubicBezTo>
                    <a:pt x="4383" y="707"/>
                    <a:pt x="4474" y="661"/>
                    <a:pt x="4566" y="593"/>
                  </a:cubicBezTo>
                  <a:cubicBezTo>
                    <a:pt x="4634" y="547"/>
                    <a:pt x="4680" y="410"/>
                    <a:pt x="4748" y="387"/>
                  </a:cubicBezTo>
                  <a:cubicBezTo>
                    <a:pt x="4775" y="374"/>
                    <a:pt x="4817" y="368"/>
                    <a:pt x="4866" y="368"/>
                  </a:cubicBezTo>
                  <a:cubicBezTo>
                    <a:pt x="4984" y="368"/>
                    <a:pt x="5140" y="401"/>
                    <a:pt x="5205" y="433"/>
                  </a:cubicBezTo>
                  <a:cubicBezTo>
                    <a:pt x="5359" y="491"/>
                    <a:pt x="5383" y="631"/>
                    <a:pt x="5539" y="631"/>
                  </a:cubicBezTo>
                  <a:cubicBezTo>
                    <a:pt x="5567" y="631"/>
                    <a:pt x="5600" y="626"/>
                    <a:pt x="5638" y="616"/>
                  </a:cubicBezTo>
                  <a:cubicBezTo>
                    <a:pt x="5734" y="581"/>
                    <a:pt x="5813" y="566"/>
                    <a:pt x="5888" y="566"/>
                  </a:cubicBezTo>
                  <a:cubicBezTo>
                    <a:pt x="6007" y="566"/>
                    <a:pt x="6114" y="605"/>
                    <a:pt x="6255" y="661"/>
                  </a:cubicBezTo>
                  <a:cubicBezTo>
                    <a:pt x="6333" y="697"/>
                    <a:pt x="6397" y="710"/>
                    <a:pt x="6454" y="710"/>
                  </a:cubicBezTo>
                  <a:cubicBezTo>
                    <a:pt x="6579" y="710"/>
                    <a:pt x="6676" y="647"/>
                    <a:pt x="6848" y="616"/>
                  </a:cubicBezTo>
                  <a:cubicBezTo>
                    <a:pt x="6917" y="616"/>
                    <a:pt x="7054" y="616"/>
                    <a:pt x="7122" y="638"/>
                  </a:cubicBezTo>
                  <a:cubicBezTo>
                    <a:pt x="7259" y="684"/>
                    <a:pt x="7236" y="730"/>
                    <a:pt x="7236" y="867"/>
                  </a:cubicBezTo>
                  <a:cubicBezTo>
                    <a:pt x="7285" y="902"/>
                    <a:pt x="7343" y="915"/>
                    <a:pt x="7402" y="915"/>
                  </a:cubicBezTo>
                  <a:cubicBezTo>
                    <a:pt x="7537" y="915"/>
                    <a:pt x="7682" y="846"/>
                    <a:pt x="7761" y="798"/>
                  </a:cubicBezTo>
                  <a:cubicBezTo>
                    <a:pt x="7944" y="730"/>
                    <a:pt x="8058" y="524"/>
                    <a:pt x="7967" y="342"/>
                  </a:cubicBezTo>
                  <a:cubicBezTo>
                    <a:pt x="7862" y="133"/>
                    <a:pt x="7506" y="61"/>
                    <a:pt x="7189" y="61"/>
                  </a:cubicBezTo>
                  <a:cubicBezTo>
                    <a:pt x="7019" y="61"/>
                    <a:pt x="6860" y="82"/>
                    <a:pt x="6757" y="113"/>
                  </a:cubicBezTo>
                  <a:cubicBezTo>
                    <a:pt x="6467" y="186"/>
                    <a:pt x="6178" y="330"/>
                    <a:pt x="5889" y="330"/>
                  </a:cubicBezTo>
                  <a:cubicBezTo>
                    <a:pt x="5813" y="330"/>
                    <a:pt x="5737" y="320"/>
                    <a:pt x="5661" y="296"/>
                  </a:cubicBezTo>
                  <a:cubicBezTo>
                    <a:pt x="5456" y="250"/>
                    <a:pt x="5319" y="68"/>
                    <a:pt x="5136" y="22"/>
                  </a:cubicBezTo>
                  <a:cubicBezTo>
                    <a:pt x="5081" y="8"/>
                    <a:pt x="5021" y="1"/>
                    <a:pt x="496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002575" y="2109525"/>
              <a:ext cx="26850" cy="15475"/>
            </a:xfrm>
            <a:custGeom>
              <a:rect b="b" l="l" r="r" t="t"/>
              <a:pathLst>
                <a:path extrusionOk="0" h="619" w="1074">
                  <a:moveTo>
                    <a:pt x="802" y="0"/>
                  </a:moveTo>
                  <a:cubicBezTo>
                    <a:pt x="650" y="0"/>
                    <a:pt x="489" y="29"/>
                    <a:pt x="343" y="29"/>
                  </a:cubicBezTo>
                  <a:cubicBezTo>
                    <a:pt x="183" y="29"/>
                    <a:pt x="1" y="29"/>
                    <a:pt x="138" y="258"/>
                  </a:cubicBezTo>
                  <a:cubicBezTo>
                    <a:pt x="206" y="326"/>
                    <a:pt x="320" y="417"/>
                    <a:pt x="389" y="486"/>
                  </a:cubicBezTo>
                  <a:cubicBezTo>
                    <a:pt x="444" y="523"/>
                    <a:pt x="558" y="619"/>
                    <a:pt x="625" y="619"/>
                  </a:cubicBezTo>
                  <a:cubicBezTo>
                    <a:pt x="641" y="619"/>
                    <a:pt x="654" y="613"/>
                    <a:pt x="662" y="600"/>
                  </a:cubicBezTo>
                  <a:cubicBezTo>
                    <a:pt x="754" y="600"/>
                    <a:pt x="868" y="509"/>
                    <a:pt x="891" y="417"/>
                  </a:cubicBezTo>
                  <a:cubicBezTo>
                    <a:pt x="914" y="349"/>
                    <a:pt x="845" y="235"/>
                    <a:pt x="868" y="189"/>
                  </a:cubicBezTo>
                  <a:cubicBezTo>
                    <a:pt x="914" y="121"/>
                    <a:pt x="1028" y="166"/>
                    <a:pt x="1051" y="98"/>
                  </a:cubicBezTo>
                  <a:cubicBezTo>
                    <a:pt x="1073" y="7"/>
                    <a:pt x="959" y="7"/>
                    <a:pt x="914" y="7"/>
                  </a:cubicBezTo>
                  <a:cubicBezTo>
                    <a:pt x="877" y="2"/>
                    <a:pt x="840" y="0"/>
                    <a:pt x="8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3978600" y="2102600"/>
              <a:ext cx="18875" cy="8950"/>
            </a:xfrm>
            <a:custGeom>
              <a:rect b="b" l="l" r="r" t="t"/>
              <a:pathLst>
                <a:path extrusionOk="0" h="358" w="755">
                  <a:moveTo>
                    <a:pt x="605" y="1"/>
                  </a:moveTo>
                  <a:cubicBezTo>
                    <a:pt x="551" y="1"/>
                    <a:pt x="486" y="12"/>
                    <a:pt x="435" y="32"/>
                  </a:cubicBezTo>
                  <a:cubicBezTo>
                    <a:pt x="298" y="78"/>
                    <a:pt x="161" y="78"/>
                    <a:pt x="1" y="124"/>
                  </a:cubicBezTo>
                  <a:cubicBezTo>
                    <a:pt x="20" y="298"/>
                    <a:pt x="138" y="357"/>
                    <a:pt x="285" y="357"/>
                  </a:cubicBezTo>
                  <a:cubicBezTo>
                    <a:pt x="311" y="357"/>
                    <a:pt x="338" y="355"/>
                    <a:pt x="366" y="352"/>
                  </a:cubicBezTo>
                  <a:cubicBezTo>
                    <a:pt x="480" y="352"/>
                    <a:pt x="754" y="192"/>
                    <a:pt x="708" y="55"/>
                  </a:cubicBezTo>
                  <a:cubicBezTo>
                    <a:pt x="721" y="18"/>
                    <a:pt x="671" y="1"/>
                    <a:pt x="60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008850" y="2047925"/>
              <a:ext cx="18500" cy="9725"/>
            </a:xfrm>
            <a:custGeom>
              <a:rect b="b" l="l" r="r" t="t"/>
              <a:pathLst>
                <a:path extrusionOk="0" h="389" w="740">
                  <a:moveTo>
                    <a:pt x="545" y="1"/>
                  </a:moveTo>
                  <a:cubicBezTo>
                    <a:pt x="456" y="1"/>
                    <a:pt x="448" y="57"/>
                    <a:pt x="389" y="97"/>
                  </a:cubicBezTo>
                  <a:cubicBezTo>
                    <a:pt x="320" y="142"/>
                    <a:pt x="1" y="279"/>
                    <a:pt x="206" y="325"/>
                  </a:cubicBezTo>
                  <a:cubicBezTo>
                    <a:pt x="256" y="368"/>
                    <a:pt x="329" y="389"/>
                    <a:pt x="404" y="389"/>
                  </a:cubicBezTo>
                  <a:cubicBezTo>
                    <a:pt x="567" y="389"/>
                    <a:pt x="739" y="292"/>
                    <a:pt x="708" y="119"/>
                  </a:cubicBezTo>
                  <a:cubicBezTo>
                    <a:pt x="685" y="51"/>
                    <a:pt x="685" y="28"/>
                    <a:pt x="594" y="5"/>
                  </a:cubicBezTo>
                  <a:cubicBezTo>
                    <a:pt x="575" y="2"/>
                    <a:pt x="559" y="1"/>
                    <a:pt x="54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38375" y="1998350"/>
              <a:ext cx="15750" cy="14025"/>
            </a:xfrm>
            <a:custGeom>
              <a:rect b="b" l="l" r="r" t="t"/>
              <a:pathLst>
                <a:path extrusionOk="0" h="561" w="630">
                  <a:moveTo>
                    <a:pt x="467" y="1"/>
                  </a:moveTo>
                  <a:cubicBezTo>
                    <a:pt x="457" y="1"/>
                    <a:pt x="447" y="1"/>
                    <a:pt x="435" y="3"/>
                  </a:cubicBezTo>
                  <a:cubicBezTo>
                    <a:pt x="252" y="3"/>
                    <a:pt x="138" y="254"/>
                    <a:pt x="115" y="413"/>
                  </a:cubicBezTo>
                  <a:cubicBezTo>
                    <a:pt x="24" y="413"/>
                    <a:pt x="1" y="505"/>
                    <a:pt x="69" y="550"/>
                  </a:cubicBezTo>
                  <a:cubicBezTo>
                    <a:pt x="85" y="558"/>
                    <a:pt x="110" y="561"/>
                    <a:pt x="139" y="561"/>
                  </a:cubicBezTo>
                  <a:cubicBezTo>
                    <a:pt x="196" y="561"/>
                    <a:pt x="267" y="550"/>
                    <a:pt x="298" y="550"/>
                  </a:cubicBezTo>
                  <a:cubicBezTo>
                    <a:pt x="480" y="528"/>
                    <a:pt x="480" y="436"/>
                    <a:pt x="526" y="276"/>
                  </a:cubicBezTo>
                  <a:cubicBezTo>
                    <a:pt x="547" y="169"/>
                    <a:pt x="630" y="1"/>
                    <a:pt x="4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4160650" y="1992125"/>
              <a:ext cx="8575" cy="2975"/>
            </a:xfrm>
            <a:custGeom>
              <a:rect b="b" l="l" r="r" t="t"/>
              <a:pathLst>
                <a:path extrusionOk="0" h="119" w="343">
                  <a:moveTo>
                    <a:pt x="183" y="0"/>
                  </a:moveTo>
                  <a:cubicBezTo>
                    <a:pt x="114" y="0"/>
                    <a:pt x="0" y="0"/>
                    <a:pt x="0" y="92"/>
                  </a:cubicBezTo>
                  <a:cubicBezTo>
                    <a:pt x="10" y="111"/>
                    <a:pt x="28" y="118"/>
                    <a:pt x="48" y="118"/>
                  </a:cubicBezTo>
                  <a:cubicBezTo>
                    <a:pt x="77" y="118"/>
                    <a:pt x="111" y="105"/>
                    <a:pt x="137" y="92"/>
                  </a:cubicBezTo>
                  <a:cubicBezTo>
                    <a:pt x="183" y="92"/>
                    <a:pt x="274" y="92"/>
                    <a:pt x="297" y="69"/>
                  </a:cubicBezTo>
                  <a:cubicBezTo>
                    <a:pt x="343" y="0"/>
                    <a:pt x="228" y="0"/>
                    <a:pt x="18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4136100" y="1990150"/>
              <a:ext cx="5625" cy="7200"/>
            </a:xfrm>
            <a:custGeom>
              <a:rect b="b" l="l" r="r" t="t"/>
              <a:pathLst>
                <a:path extrusionOk="0" h="288" w="225">
                  <a:moveTo>
                    <a:pt x="64" y="1"/>
                  </a:moveTo>
                  <a:cubicBezTo>
                    <a:pt x="51" y="1"/>
                    <a:pt x="38" y="4"/>
                    <a:pt x="23" y="11"/>
                  </a:cubicBezTo>
                  <a:cubicBezTo>
                    <a:pt x="1" y="57"/>
                    <a:pt x="46" y="102"/>
                    <a:pt x="69" y="148"/>
                  </a:cubicBezTo>
                  <a:cubicBezTo>
                    <a:pt x="92" y="171"/>
                    <a:pt x="115" y="262"/>
                    <a:pt x="160" y="285"/>
                  </a:cubicBezTo>
                  <a:cubicBezTo>
                    <a:pt x="167" y="287"/>
                    <a:pt x="172" y="288"/>
                    <a:pt x="177" y="288"/>
                  </a:cubicBezTo>
                  <a:cubicBezTo>
                    <a:pt x="225" y="288"/>
                    <a:pt x="204" y="190"/>
                    <a:pt x="183" y="148"/>
                  </a:cubicBezTo>
                  <a:cubicBezTo>
                    <a:pt x="164" y="90"/>
                    <a:pt x="129" y="1"/>
                    <a:pt x="6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4021975" y="2130200"/>
              <a:ext cx="14300" cy="25725"/>
            </a:xfrm>
            <a:custGeom>
              <a:rect b="b" l="l" r="r" t="t"/>
              <a:pathLst>
                <a:path extrusionOk="0" h="1029" w="572">
                  <a:moveTo>
                    <a:pt x="211" y="0"/>
                  </a:moveTo>
                  <a:cubicBezTo>
                    <a:pt x="181" y="0"/>
                    <a:pt x="154" y="8"/>
                    <a:pt x="138" y="24"/>
                  </a:cubicBezTo>
                  <a:cubicBezTo>
                    <a:pt x="92" y="93"/>
                    <a:pt x="138" y="184"/>
                    <a:pt x="115" y="229"/>
                  </a:cubicBezTo>
                  <a:cubicBezTo>
                    <a:pt x="115" y="252"/>
                    <a:pt x="46" y="252"/>
                    <a:pt x="23" y="298"/>
                  </a:cubicBezTo>
                  <a:cubicBezTo>
                    <a:pt x="1" y="344"/>
                    <a:pt x="23" y="412"/>
                    <a:pt x="23" y="412"/>
                  </a:cubicBezTo>
                  <a:cubicBezTo>
                    <a:pt x="23" y="595"/>
                    <a:pt x="183" y="754"/>
                    <a:pt x="229" y="914"/>
                  </a:cubicBezTo>
                  <a:cubicBezTo>
                    <a:pt x="275" y="1006"/>
                    <a:pt x="275" y="1028"/>
                    <a:pt x="366" y="1028"/>
                  </a:cubicBezTo>
                  <a:cubicBezTo>
                    <a:pt x="480" y="1028"/>
                    <a:pt x="548" y="1028"/>
                    <a:pt x="571" y="914"/>
                  </a:cubicBezTo>
                  <a:cubicBezTo>
                    <a:pt x="571" y="823"/>
                    <a:pt x="503" y="800"/>
                    <a:pt x="434" y="754"/>
                  </a:cubicBezTo>
                  <a:cubicBezTo>
                    <a:pt x="297" y="640"/>
                    <a:pt x="206" y="458"/>
                    <a:pt x="297" y="298"/>
                  </a:cubicBezTo>
                  <a:cubicBezTo>
                    <a:pt x="343" y="229"/>
                    <a:pt x="389" y="138"/>
                    <a:pt x="343" y="70"/>
                  </a:cubicBezTo>
                  <a:cubicBezTo>
                    <a:pt x="328" y="25"/>
                    <a:pt x="266" y="0"/>
                    <a:pt x="21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994850" y="2025200"/>
              <a:ext cx="576925" cy="509625"/>
            </a:xfrm>
            <a:custGeom>
              <a:rect b="b" l="l" r="r" t="t"/>
              <a:pathLst>
                <a:path extrusionOk="0" h="20385" w="23077">
                  <a:moveTo>
                    <a:pt x="12073" y="1"/>
                  </a:moveTo>
                  <a:cubicBezTo>
                    <a:pt x="11577" y="1"/>
                    <a:pt x="11706" y="690"/>
                    <a:pt x="11504" y="960"/>
                  </a:cubicBezTo>
                  <a:cubicBezTo>
                    <a:pt x="11378" y="1128"/>
                    <a:pt x="11189" y="1204"/>
                    <a:pt x="10998" y="1204"/>
                  </a:cubicBezTo>
                  <a:cubicBezTo>
                    <a:pt x="10773" y="1204"/>
                    <a:pt x="10544" y="1099"/>
                    <a:pt x="10408" y="914"/>
                  </a:cubicBezTo>
                  <a:cubicBezTo>
                    <a:pt x="10386" y="914"/>
                    <a:pt x="10363" y="914"/>
                    <a:pt x="10340" y="892"/>
                  </a:cubicBezTo>
                  <a:cubicBezTo>
                    <a:pt x="10340" y="937"/>
                    <a:pt x="10317" y="983"/>
                    <a:pt x="10294" y="1028"/>
                  </a:cubicBezTo>
                  <a:cubicBezTo>
                    <a:pt x="9929" y="1805"/>
                    <a:pt x="9404" y="3151"/>
                    <a:pt x="8377" y="3334"/>
                  </a:cubicBezTo>
                  <a:cubicBezTo>
                    <a:pt x="8196" y="3368"/>
                    <a:pt x="7993" y="3380"/>
                    <a:pt x="7784" y="3380"/>
                  </a:cubicBezTo>
                  <a:cubicBezTo>
                    <a:pt x="7438" y="3380"/>
                    <a:pt x="7078" y="3348"/>
                    <a:pt x="6779" y="3334"/>
                  </a:cubicBezTo>
                  <a:cubicBezTo>
                    <a:pt x="6209" y="3311"/>
                    <a:pt x="5501" y="3357"/>
                    <a:pt x="4953" y="3197"/>
                  </a:cubicBezTo>
                  <a:cubicBezTo>
                    <a:pt x="4679" y="3106"/>
                    <a:pt x="4588" y="3014"/>
                    <a:pt x="4291" y="3014"/>
                  </a:cubicBezTo>
                  <a:cubicBezTo>
                    <a:pt x="4213" y="3014"/>
                    <a:pt x="4138" y="3016"/>
                    <a:pt x="4066" y="3016"/>
                  </a:cubicBezTo>
                  <a:cubicBezTo>
                    <a:pt x="3885" y="3016"/>
                    <a:pt x="3717" y="3005"/>
                    <a:pt x="3538" y="2923"/>
                  </a:cubicBezTo>
                  <a:cubicBezTo>
                    <a:pt x="3311" y="2828"/>
                    <a:pt x="3178" y="2593"/>
                    <a:pt x="2931" y="2593"/>
                  </a:cubicBezTo>
                  <a:cubicBezTo>
                    <a:pt x="2880" y="2593"/>
                    <a:pt x="2824" y="2603"/>
                    <a:pt x="2762" y="2626"/>
                  </a:cubicBezTo>
                  <a:cubicBezTo>
                    <a:pt x="2602" y="2672"/>
                    <a:pt x="2351" y="2923"/>
                    <a:pt x="2214" y="3014"/>
                  </a:cubicBezTo>
                  <a:cubicBezTo>
                    <a:pt x="1826" y="3243"/>
                    <a:pt x="1255" y="3471"/>
                    <a:pt x="936" y="3836"/>
                  </a:cubicBezTo>
                  <a:cubicBezTo>
                    <a:pt x="639" y="4224"/>
                    <a:pt x="730" y="4566"/>
                    <a:pt x="662" y="5023"/>
                  </a:cubicBezTo>
                  <a:cubicBezTo>
                    <a:pt x="616" y="5297"/>
                    <a:pt x="479" y="5571"/>
                    <a:pt x="297" y="5822"/>
                  </a:cubicBezTo>
                  <a:cubicBezTo>
                    <a:pt x="69" y="6119"/>
                    <a:pt x="0" y="6073"/>
                    <a:pt x="457" y="6187"/>
                  </a:cubicBezTo>
                  <a:cubicBezTo>
                    <a:pt x="1347" y="6415"/>
                    <a:pt x="571" y="6803"/>
                    <a:pt x="228" y="7214"/>
                  </a:cubicBezTo>
                  <a:cubicBezTo>
                    <a:pt x="525" y="7397"/>
                    <a:pt x="594" y="7693"/>
                    <a:pt x="434" y="8059"/>
                  </a:cubicBezTo>
                  <a:cubicBezTo>
                    <a:pt x="365" y="8218"/>
                    <a:pt x="160" y="8333"/>
                    <a:pt x="137" y="8492"/>
                  </a:cubicBezTo>
                  <a:cubicBezTo>
                    <a:pt x="91" y="8835"/>
                    <a:pt x="251" y="8721"/>
                    <a:pt x="479" y="8812"/>
                  </a:cubicBezTo>
                  <a:cubicBezTo>
                    <a:pt x="890" y="8972"/>
                    <a:pt x="1027" y="9040"/>
                    <a:pt x="1118" y="9519"/>
                  </a:cubicBezTo>
                  <a:cubicBezTo>
                    <a:pt x="1233" y="10090"/>
                    <a:pt x="959" y="10387"/>
                    <a:pt x="1552" y="10569"/>
                  </a:cubicBezTo>
                  <a:cubicBezTo>
                    <a:pt x="1963" y="10684"/>
                    <a:pt x="2214" y="10775"/>
                    <a:pt x="2465" y="11094"/>
                  </a:cubicBezTo>
                  <a:cubicBezTo>
                    <a:pt x="2693" y="11346"/>
                    <a:pt x="2830" y="11642"/>
                    <a:pt x="3150" y="11848"/>
                  </a:cubicBezTo>
                  <a:cubicBezTo>
                    <a:pt x="3515" y="12030"/>
                    <a:pt x="3858" y="11916"/>
                    <a:pt x="4223" y="12076"/>
                  </a:cubicBezTo>
                  <a:cubicBezTo>
                    <a:pt x="4582" y="12255"/>
                    <a:pt x="4644" y="12533"/>
                    <a:pt x="4932" y="12533"/>
                  </a:cubicBezTo>
                  <a:cubicBezTo>
                    <a:pt x="5010" y="12533"/>
                    <a:pt x="5105" y="12513"/>
                    <a:pt x="5227" y="12464"/>
                  </a:cubicBezTo>
                  <a:cubicBezTo>
                    <a:pt x="5420" y="12367"/>
                    <a:pt x="5336" y="12271"/>
                    <a:pt x="5525" y="12271"/>
                  </a:cubicBezTo>
                  <a:cubicBezTo>
                    <a:pt x="5560" y="12271"/>
                    <a:pt x="5604" y="12274"/>
                    <a:pt x="5661" y="12281"/>
                  </a:cubicBezTo>
                  <a:cubicBezTo>
                    <a:pt x="6003" y="12304"/>
                    <a:pt x="5866" y="12395"/>
                    <a:pt x="6140" y="12532"/>
                  </a:cubicBezTo>
                  <a:cubicBezTo>
                    <a:pt x="6211" y="12568"/>
                    <a:pt x="6281" y="12583"/>
                    <a:pt x="6349" y="12583"/>
                  </a:cubicBezTo>
                  <a:cubicBezTo>
                    <a:pt x="6673" y="12583"/>
                    <a:pt x="6969" y="12243"/>
                    <a:pt x="7327" y="12167"/>
                  </a:cubicBezTo>
                  <a:cubicBezTo>
                    <a:pt x="7448" y="12140"/>
                    <a:pt x="7574" y="12124"/>
                    <a:pt x="7696" y="12124"/>
                  </a:cubicBezTo>
                  <a:cubicBezTo>
                    <a:pt x="8080" y="12124"/>
                    <a:pt x="8433" y="12277"/>
                    <a:pt x="8537" y="12692"/>
                  </a:cubicBezTo>
                  <a:cubicBezTo>
                    <a:pt x="8605" y="12989"/>
                    <a:pt x="8354" y="13811"/>
                    <a:pt x="8537" y="14062"/>
                  </a:cubicBezTo>
                  <a:cubicBezTo>
                    <a:pt x="8605" y="14130"/>
                    <a:pt x="8742" y="14153"/>
                    <a:pt x="8925" y="14153"/>
                  </a:cubicBezTo>
                  <a:cubicBezTo>
                    <a:pt x="8960" y="14156"/>
                    <a:pt x="8996" y="14157"/>
                    <a:pt x="9034" y="14157"/>
                  </a:cubicBezTo>
                  <a:cubicBezTo>
                    <a:pt x="9341" y="14157"/>
                    <a:pt x="9721" y="14082"/>
                    <a:pt x="9883" y="14062"/>
                  </a:cubicBezTo>
                  <a:cubicBezTo>
                    <a:pt x="9924" y="14060"/>
                    <a:pt x="9963" y="14060"/>
                    <a:pt x="10000" y="14060"/>
                  </a:cubicBezTo>
                  <a:cubicBezTo>
                    <a:pt x="10544" y="14060"/>
                    <a:pt x="10716" y="14213"/>
                    <a:pt x="11207" y="14427"/>
                  </a:cubicBezTo>
                  <a:cubicBezTo>
                    <a:pt x="11355" y="14485"/>
                    <a:pt x="11472" y="14514"/>
                    <a:pt x="11563" y="14514"/>
                  </a:cubicBezTo>
                  <a:cubicBezTo>
                    <a:pt x="11797" y="14514"/>
                    <a:pt x="11863" y="14325"/>
                    <a:pt x="11846" y="13948"/>
                  </a:cubicBezTo>
                  <a:cubicBezTo>
                    <a:pt x="11824" y="13468"/>
                    <a:pt x="11687" y="13400"/>
                    <a:pt x="11413" y="13057"/>
                  </a:cubicBezTo>
                  <a:cubicBezTo>
                    <a:pt x="11139" y="12715"/>
                    <a:pt x="11070" y="12259"/>
                    <a:pt x="10774" y="11962"/>
                  </a:cubicBezTo>
                  <a:cubicBezTo>
                    <a:pt x="10477" y="11688"/>
                    <a:pt x="9541" y="11323"/>
                    <a:pt x="10363" y="11094"/>
                  </a:cubicBezTo>
                  <a:cubicBezTo>
                    <a:pt x="10393" y="11082"/>
                    <a:pt x="10424" y="11078"/>
                    <a:pt x="10456" y="11078"/>
                  </a:cubicBezTo>
                  <a:cubicBezTo>
                    <a:pt x="10528" y="11078"/>
                    <a:pt x="10605" y="11099"/>
                    <a:pt x="10675" y="11099"/>
                  </a:cubicBezTo>
                  <a:cubicBezTo>
                    <a:pt x="10693" y="11099"/>
                    <a:pt x="10711" y="11098"/>
                    <a:pt x="10728" y="11094"/>
                  </a:cubicBezTo>
                  <a:cubicBezTo>
                    <a:pt x="10796" y="11072"/>
                    <a:pt x="10933" y="10889"/>
                    <a:pt x="11002" y="10889"/>
                  </a:cubicBezTo>
                  <a:cubicBezTo>
                    <a:pt x="11018" y="10888"/>
                    <a:pt x="11033" y="10887"/>
                    <a:pt x="11047" y="10887"/>
                  </a:cubicBezTo>
                  <a:cubicBezTo>
                    <a:pt x="11334" y="10887"/>
                    <a:pt x="11240" y="11104"/>
                    <a:pt x="11436" y="11300"/>
                  </a:cubicBezTo>
                  <a:cubicBezTo>
                    <a:pt x="11618" y="11482"/>
                    <a:pt x="12006" y="11460"/>
                    <a:pt x="12120" y="11711"/>
                  </a:cubicBezTo>
                  <a:cubicBezTo>
                    <a:pt x="12212" y="11848"/>
                    <a:pt x="12143" y="12213"/>
                    <a:pt x="12143" y="12373"/>
                  </a:cubicBezTo>
                  <a:cubicBezTo>
                    <a:pt x="12417" y="12395"/>
                    <a:pt x="12988" y="12532"/>
                    <a:pt x="13147" y="12784"/>
                  </a:cubicBezTo>
                  <a:cubicBezTo>
                    <a:pt x="13376" y="13080"/>
                    <a:pt x="12942" y="13628"/>
                    <a:pt x="13284" y="13719"/>
                  </a:cubicBezTo>
                  <a:cubicBezTo>
                    <a:pt x="13239" y="14313"/>
                    <a:pt x="12280" y="13765"/>
                    <a:pt x="12189" y="14427"/>
                  </a:cubicBezTo>
                  <a:cubicBezTo>
                    <a:pt x="12486" y="14427"/>
                    <a:pt x="12965" y="14564"/>
                    <a:pt x="13102" y="14815"/>
                  </a:cubicBezTo>
                  <a:cubicBezTo>
                    <a:pt x="13193" y="14952"/>
                    <a:pt x="13170" y="15180"/>
                    <a:pt x="13239" y="15317"/>
                  </a:cubicBezTo>
                  <a:cubicBezTo>
                    <a:pt x="13307" y="15477"/>
                    <a:pt x="13558" y="15682"/>
                    <a:pt x="13672" y="15888"/>
                  </a:cubicBezTo>
                  <a:cubicBezTo>
                    <a:pt x="13855" y="16253"/>
                    <a:pt x="13946" y="16869"/>
                    <a:pt x="14266" y="17120"/>
                  </a:cubicBezTo>
                  <a:cubicBezTo>
                    <a:pt x="14471" y="17303"/>
                    <a:pt x="14882" y="17280"/>
                    <a:pt x="15110" y="17440"/>
                  </a:cubicBezTo>
                  <a:cubicBezTo>
                    <a:pt x="15727" y="17828"/>
                    <a:pt x="16001" y="18672"/>
                    <a:pt x="16708" y="18969"/>
                  </a:cubicBezTo>
                  <a:cubicBezTo>
                    <a:pt x="17073" y="19129"/>
                    <a:pt x="17484" y="19106"/>
                    <a:pt x="17849" y="19357"/>
                  </a:cubicBezTo>
                  <a:cubicBezTo>
                    <a:pt x="18101" y="19540"/>
                    <a:pt x="18237" y="19722"/>
                    <a:pt x="18534" y="19837"/>
                  </a:cubicBezTo>
                  <a:cubicBezTo>
                    <a:pt x="19059" y="20065"/>
                    <a:pt x="19561" y="20088"/>
                    <a:pt x="20109" y="20179"/>
                  </a:cubicBezTo>
                  <a:cubicBezTo>
                    <a:pt x="20360" y="20225"/>
                    <a:pt x="20588" y="20293"/>
                    <a:pt x="20840" y="20384"/>
                  </a:cubicBezTo>
                  <a:cubicBezTo>
                    <a:pt x="20794" y="20339"/>
                    <a:pt x="20771" y="20293"/>
                    <a:pt x="20748" y="20225"/>
                  </a:cubicBezTo>
                  <a:cubicBezTo>
                    <a:pt x="20383" y="19289"/>
                    <a:pt x="21182" y="18901"/>
                    <a:pt x="21775" y="18444"/>
                  </a:cubicBezTo>
                  <a:cubicBezTo>
                    <a:pt x="22072" y="18216"/>
                    <a:pt x="22209" y="17691"/>
                    <a:pt x="22506" y="17554"/>
                  </a:cubicBezTo>
                  <a:cubicBezTo>
                    <a:pt x="22688" y="17463"/>
                    <a:pt x="22894" y="17486"/>
                    <a:pt x="23076" y="17463"/>
                  </a:cubicBezTo>
                  <a:cubicBezTo>
                    <a:pt x="23008" y="17440"/>
                    <a:pt x="22894" y="17394"/>
                    <a:pt x="22825" y="17326"/>
                  </a:cubicBezTo>
                  <a:cubicBezTo>
                    <a:pt x="22711" y="17189"/>
                    <a:pt x="22711" y="17006"/>
                    <a:pt x="22643" y="16846"/>
                  </a:cubicBezTo>
                  <a:cubicBezTo>
                    <a:pt x="22506" y="16413"/>
                    <a:pt x="22072" y="16618"/>
                    <a:pt x="21821" y="16299"/>
                  </a:cubicBezTo>
                  <a:cubicBezTo>
                    <a:pt x="21593" y="16025"/>
                    <a:pt x="21730" y="15454"/>
                    <a:pt x="21798" y="15135"/>
                  </a:cubicBezTo>
                  <a:cubicBezTo>
                    <a:pt x="21912" y="14610"/>
                    <a:pt x="21570" y="14587"/>
                    <a:pt x="21250" y="14290"/>
                  </a:cubicBezTo>
                  <a:cubicBezTo>
                    <a:pt x="20999" y="14039"/>
                    <a:pt x="21113" y="13765"/>
                    <a:pt x="21045" y="13423"/>
                  </a:cubicBezTo>
                  <a:cubicBezTo>
                    <a:pt x="20977" y="13035"/>
                    <a:pt x="20566" y="12692"/>
                    <a:pt x="20566" y="12304"/>
                  </a:cubicBezTo>
                  <a:cubicBezTo>
                    <a:pt x="20543" y="12053"/>
                    <a:pt x="20725" y="11962"/>
                    <a:pt x="20794" y="11756"/>
                  </a:cubicBezTo>
                  <a:cubicBezTo>
                    <a:pt x="20840" y="11597"/>
                    <a:pt x="20794" y="11391"/>
                    <a:pt x="20771" y="11254"/>
                  </a:cubicBezTo>
                  <a:cubicBezTo>
                    <a:pt x="20748" y="10912"/>
                    <a:pt x="20406" y="10433"/>
                    <a:pt x="20588" y="10113"/>
                  </a:cubicBezTo>
                  <a:cubicBezTo>
                    <a:pt x="20680" y="9976"/>
                    <a:pt x="20885" y="9976"/>
                    <a:pt x="20954" y="9771"/>
                  </a:cubicBezTo>
                  <a:cubicBezTo>
                    <a:pt x="21022" y="9611"/>
                    <a:pt x="20954" y="9360"/>
                    <a:pt x="20862" y="9223"/>
                  </a:cubicBezTo>
                  <a:cubicBezTo>
                    <a:pt x="20748" y="9063"/>
                    <a:pt x="20566" y="8995"/>
                    <a:pt x="20406" y="8880"/>
                  </a:cubicBezTo>
                  <a:cubicBezTo>
                    <a:pt x="20200" y="8721"/>
                    <a:pt x="20155" y="8584"/>
                    <a:pt x="20086" y="8310"/>
                  </a:cubicBezTo>
                  <a:cubicBezTo>
                    <a:pt x="20223" y="8013"/>
                    <a:pt x="19995" y="7328"/>
                    <a:pt x="19858" y="7009"/>
                  </a:cubicBezTo>
                  <a:cubicBezTo>
                    <a:pt x="19757" y="6820"/>
                    <a:pt x="19628" y="6770"/>
                    <a:pt x="19465" y="6770"/>
                  </a:cubicBezTo>
                  <a:cubicBezTo>
                    <a:pt x="19372" y="6770"/>
                    <a:pt x="19267" y="6787"/>
                    <a:pt x="19150" y="6803"/>
                  </a:cubicBezTo>
                  <a:cubicBezTo>
                    <a:pt x="19105" y="6807"/>
                    <a:pt x="19060" y="6808"/>
                    <a:pt x="19015" y="6808"/>
                  </a:cubicBezTo>
                  <a:cubicBezTo>
                    <a:pt x="18748" y="6808"/>
                    <a:pt x="18502" y="6741"/>
                    <a:pt x="18306" y="6507"/>
                  </a:cubicBezTo>
                  <a:cubicBezTo>
                    <a:pt x="18215" y="6370"/>
                    <a:pt x="18215" y="6233"/>
                    <a:pt x="18078" y="6141"/>
                  </a:cubicBezTo>
                  <a:cubicBezTo>
                    <a:pt x="17964" y="6027"/>
                    <a:pt x="17758" y="6004"/>
                    <a:pt x="17621" y="5890"/>
                  </a:cubicBezTo>
                  <a:cubicBezTo>
                    <a:pt x="17439" y="5753"/>
                    <a:pt x="17188" y="5502"/>
                    <a:pt x="17256" y="5251"/>
                  </a:cubicBezTo>
                  <a:cubicBezTo>
                    <a:pt x="17347" y="4954"/>
                    <a:pt x="17667" y="5046"/>
                    <a:pt x="17690" y="4681"/>
                  </a:cubicBezTo>
                  <a:cubicBezTo>
                    <a:pt x="17712" y="4498"/>
                    <a:pt x="17667" y="4384"/>
                    <a:pt x="17530" y="4247"/>
                  </a:cubicBezTo>
                  <a:cubicBezTo>
                    <a:pt x="17439" y="4178"/>
                    <a:pt x="17324" y="4178"/>
                    <a:pt x="17233" y="4087"/>
                  </a:cubicBezTo>
                  <a:cubicBezTo>
                    <a:pt x="16959" y="3790"/>
                    <a:pt x="17324" y="3494"/>
                    <a:pt x="17347" y="3197"/>
                  </a:cubicBezTo>
                  <a:cubicBezTo>
                    <a:pt x="17370" y="2809"/>
                    <a:pt x="16868" y="2786"/>
                    <a:pt x="16799" y="2398"/>
                  </a:cubicBezTo>
                  <a:cubicBezTo>
                    <a:pt x="16731" y="1942"/>
                    <a:pt x="17165" y="1713"/>
                    <a:pt x="16571" y="1462"/>
                  </a:cubicBezTo>
                  <a:cubicBezTo>
                    <a:pt x="16685" y="1325"/>
                    <a:pt x="17073" y="1234"/>
                    <a:pt x="17073" y="1006"/>
                  </a:cubicBezTo>
                  <a:cubicBezTo>
                    <a:pt x="17096" y="846"/>
                    <a:pt x="16799" y="572"/>
                    <a:pt x="16640" y="526"/>
                  </a:cubicBezTo>
                  <a:cubicBezTo>
                    <a:pt x="16560" y="492"/>
                    <a:pt x="16360" y="469"/>
                    <a:pt x="16160" y="469"/>
                  </a:cubicBezTo>
                  <a:cubicBezTo>
                    <a:pt x="15961" y="469"/>
                    <a:pt x="15761" y="492"/>
                    <a:pt x="15681" y="549"/>
                  </a:cubicBezTo>
                  <a:cubicBezTo>
                    <a:pt x="15498" y="709"/>
                    <a:pt x="15590" y="1211"/>
                    <a:pt x="15498" y="1417"/>
                  </a:cubicBezTo>
                  <a:cubicBezTo>
                    <a:pt x="15419" y="1633"/>
                    <a:pt x="15287" y="1685"/>
                    <a:pt x="15130" y="1685"/>
                  </a:cubicBezTo>
                  <a:cubicBezTo>
                    <a:pt x="14989" y="1685"/>
                    <a:pt x="14827" y="1643"/>
                    <a:pt x="14663" y="1643"/>
                  </a:cubicBezTo>
                  <a:cubicBezTo>
                    <a:pt x="14645" y="1643"/>
                    <a:pt x="14627" y="1644"/>
                    <a:pt x="14608" y="1645"/>
                  </a:cubicBezTo>
                  <a:cubicBezTo>
                    <a:pt x="14289" y="1690"/>
                    <a:pt x="14106" y="1964"/>
                    <a:pt x="13764" y="1987"/>
                  </a:cubicBezTo>
                  <a:cubicBezTo>
                    <a:pt x="13627" y="1645"/>
                    <a:pt x="13787" y="1257"/>
                    <a:pt x="13809" y="914"/>
                  </a:cubicBezTo>
                  <a:cubicBezTo>
                    <a:pt x="13832" y="675"/>
                    <a:pt x="13707" y="629"/>
                    <a:pt x="13538" y="629"/>
                  </a:cubicBezTo>
                  <a:cubicBezTo>
                    <a:pt x="13435" y="629"/>
                    <a:pt x="13315" y="646"/>
                    <a:pt x="13204" y="646"/>
                  </a:cubicBezTo>
                  <a:cubicBezTo>
                    <a:pt x="13134" y="646"/>
                    <a:pt x="13068" y="640"/>
                    <a:pt x="13010" y="618"/>
                  </a:cubicBezTo>
                  <a:cubicBezTo>
                    <a:pt x="12737" y="526"/>
                    <a:pt x="12577" y="207"/>
                    <a:pt x="12303" y="70"/>
                  </a:cubicBezTo>
                  <a:cubicBezTo>
                    <a:pt x="12280" y="47"/>
                    <a:pt x="12257" y="24"/>
                    <a:pt x="12212" y="24"/>
                  </a:cubicBezTo>
                  <a:lnTo>
                    <a:pt x="12189" y="24"/>
                  </a:lnTo>
                  <a:cubicBezTo>
                    <a:pt x="12166" y="1"/>
                    <a:pt x="12143" y="1"/>
                    <a:pt x="12097" y="1"/>
                  </a:cubicBezTo>
                  <a:cubicBezTo>
                    <a:pt x="12089" y="1"/>
                    <a:pt x="12081" y="1"/>
                    <a:pt x="1207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3119800" y="1709650"/>
              <a:ext cx="871400" cy="752125"/>
            </a:xfrm>
            <a:custGeom>
              <a:rect b="b" l="l" r="r" t="t"/>
              <a:pathLst>
                <a:path extrusionOk="0" h="30085" w="34856">
                  <a:moveTo>
                    <a:pt x="3607" y="1"/>
                  </a:moveTo>
                  <a:cubicBezTo>
                    <a:pt x="3402" y="161"/>
                    <a:pt x="3151" y="526"/>
                    <a:pt x="3105" y="754"/>
                  </a:cubicBezTo>
                  <a:cubicBezTo>
                    <a:pt x="3037" y="1097"/>
                    <a:pt x="3196" y="1439"/>
                    <a:pt x="3151" y="1781"/>
                  </a:cubicBezTo>
                  <a:cubicBezTo>
                    <a:pt x="3108" y="2230"/>
                    <a:pt x="2639" y="2319"/>
                    <a:pt x="2092" y="2319"/>
                  </a:cubicBezTo>
                  <a:cubicBezTo>
                    <a:pt x="1737" y="2319"/>
                    <a:pt x="1348" y="2281"/>
                    <a:pt x="1022" y="2281"/>
                  </a:cubicBezTo>
                  <a:cubicBezTo>
                    <a:pt x="778" y="2281"/>
                    <a:pt x="569" y="2302"/>
                    <a:pt x="434" y="2375"/>
                  </a:cubicBezTo>
                  <a:cubicBezTo>
                    <a:pt x="183" y="2512"/>
                    <a:pt x="229" y="2672"/>
                    <a:pt x="252" y="2968"/>
                  </a:cubicBezTo>
                  <a:cubicBezTo>
                    <a:pt x="252" y="3174"/>
                    <a:pt x="229" y="3539"/>
                    <a:pt x="320" y="3699"/>
                  </a:cubicBezTo>
                  <a:cubicBezTo>
                    <a:pt x="412" y="3881"/>
                    <a:pt x="868" y="3995"/>
                    <a:pt x="686" y="4338"/>
                  </a:cubicBezTo>
                  <a:cubicBezTo>
                    <a:pt x="640" y="4429"/>
                    <a:pt x="457" y="4475"/>
                    <a:pt x="366" y="4566"/>
                  </a:cubicBezTo>
                  <a:cubicBezTo>
                    <a:pt x="252" y="4680"/>
                    <a:pt x="229" y="4840"/>
                    <a:pt x="92" y="4931"/>
                  </a:cubicBezTo>
                  <a:cubicBezTo>
                    <a:pt x="1" y="5274"/>
                    <a:pt x="457" y="5799"/>
                    <a:pt x="731" y="5981"/>
                  </a:cubicBezTo>
                  <a:cubicBezTo>
                    <a:pt x="1188" y="6324"/>
                    <a:pt x="1370" y="6483"/>
                    <a:pt x="1530" y="7031"/>
                  </a:cubicBezTo>
                  <a:cubicBezTo>
                    <a:pt x="1547" y="7032"/>
                    <a:pt x="1563" y="7033"/>
                    <a:pt x="1580" y="7033"/>
                  </a:cubicBezTo>
                  <a:cubicBezTo>
                    <a:pt x="1887" y="7033"/>
                    <a:pt x="2228" y="6840"/>
                    <a:pt x="2466" y="6689"/>
                  </a:cubicBezTo>
                  <a:cubicBezTo>
                    <a:pt x="2783" y="6474"/>
                    <a:pt x="3055" y="6315"/>
                    <a:pt x="3290" y="6315"/>
                  </a:cubicBezTo>
                  <a:cubicBezTo>
                    <a:pt x="3529" y="6315"/>
                    <a:pt x="3731" y="6480"/>
                    <a:pt x="3904" y="6917"/>
                  </a:cubicBezTo>
                  <a:cubicBezTo>
                    <a:pt x="4041" y="7214"/>
                    <a:pt x="4178" y="7556"/>
                    <a:pt x="4338" y="7830"/>
                  </a:cubicBezTo>
                  <a:cubicBezTo>
                    <a:pt x="4520" y="8127"/>
                    <a:pt x="4931" y="8355"/>
                    <a:pt x="4863" y="8743"/>
                  </a:cubicBezTo>
                  <a:cubicBezTo>
                    <a:pt x="4703" y="8789"/>
                    <a:pt x="4475" y="8743"/>
                    <a:pt x="4338" y="8812"/>
                  </a:cubicBezTo>
                  <a:cubicBezTo>
                    <a:pt x="4087" y="8971"/>
                    <a:pt x="4338" y="9200"/>
                    <a:pt x="4452" y="9428"/>
                  </a:cubicBezTo>
                  <a:cubicBezTo>
                    <a:pt x="4657" y="9862"/>
                    <a:pt x="4452" y="10341"/>
                    <a:pt x="4406" y="10775"/>
                  </a:cubicBezTo>
                  <a:cubicBezTo>
                    <a:pt x="4383" y="10911"/>
                    <a:pt x="4383" y="11094"/>
                    <a:pt x="4406" y="11254"/>
                  </a:cubicBezTo>
                  <a:cubicBezTo>
                    <a:pt x="4429" y="11505"/>
                    <a:pt x="4475" y="11436"/>
                    <a:pt x="4634" y="11642"/>
                  </a:cubicBezTo>
                  <a:cubicBezTo>
                    <a:pt x="5045" y="12167"/>
                    <a:pt x="4589" y="13194"/>
                    <a:pt x="5342" y="13514"/>
                  </a:cubicBezTo>
                  <a:cubicBezTo>
                    <a:pt x="5365" y="13536"/>
                    <a:pt x="5388" y="13536"/>
                    <a:pt x="5410" y="13536"/>
                  </a:cubicBezTo>
                  <a:cubicBezTo>
                    <a:pt x="5546" y="13721"/>
                    <a:pt x="5775" y="13826"/>
                    <a:pt x="6000" y="13826"/>
                  </a:cubicBezTo>
                  <a:cubicBezTo>
                    <a:pt x="6191" y="13826"/>
                    <a:pt x="6380" y="13750"/>
                    <a:pt x="6506" y="13582"/>
                  </a:cubicBezTo>
                  <a:cubicBezTo>
                    <a:pt x="6708" y="13312"/>
                    <a:pt x="6579" y="12623"/>
                    <a:pt x="7075" y="12623"/>
                  </a:cubicBezTo>
                  <a:cubicBezTo>
                    <a:pt x="7083" y="12623"/>
                    <a:pt x="7091" y="12623"/>
                    <a:pt x="7099" y="12623"/>
                  </a:cubicBezTo>
                  <a:cubicBezTo>
                    <a:pt x="7191" y="12623"/>
                    <a:pt x="7259" y="12646"/>
                    <a:pt x="7305" y="12692"/>
                  </a:cubicBezTo>
                  <a:cubicBezTo>
                    <a:pt x="7579" y="12806"/>
                    <a:pt x="7739" y="13148"/>
                    <a:pt x="8012" y="13240"/>
                  </a:cubicBezTo>
                  <a:cubicBezTo>
                    <a:pt x="8070" y="13262"/>
                    <a:pt x="8136" y="13268"/>
                    <a:pt x="8206" y="13268"/>
                  </a:cubicBezTo>
                  <a:cubicBezTo>
                    <a:pt x="8317" y="13268"/>
                    <a:pt x="8437" y="13251"/>
                    <a:pt x="8540" y="13251"/>
                  </a:cubicBezTo>
                  <a:cubicBezTo>
                    <a:pt x="8709" y="13251"/>
                    <a:pt x="8834" y="13297"/>
                    <a:pt x="8811" y="13536"/>
                  </a:cubicBezTo>
                  <a:cubicBezTo>
                    <a:pt x="8789" y="13879"/>
                    <a:pt x="8629" y="14267"/>
                    <a:pt x="8766" y="14609"/>
                  </a:cubicBezTo>
                  <a:cubicBezTo>
                    <a:pt x="9108" y="14586"/>
                    <a:pt x="9291" y="14312"/>
                    <a:pt x="9610" y="14267"/>
                  </a:cubicBezTo>
                  <a:cubicBezTo>
                    <a:pt x="9629" y="14266"/>
                    <a:pt x="9647" y="14265"/>
                    <a:pt x="9665" y="14265"/>
                  </a:cubicBezTo>
                  <a:cubicBezTo>
                    <a:pt x="9829" y="14265"/>
                    <a:pt x="9991" y="14307"/>
                    <a:pt x="10132" y="14307"/>
                  </a:cubicBezTo>
                  <a:cubicBezTo>
                    <a:pt x="10289" y="14307"/>
                    <a:pt x="10421" y="14255"/>
                    <a:pt x="10500" y="14039"/>
                  </a:cubicBezTo>
                  <a:cubicBezTo>
                    <a:pt x="10592" y="13833"/>
                    <a:pt x="10500" y="13331"/>
                    <a:pt x="10683" y="13171"/>
                  </a:cubicBezTo>
                  <a:cubicBezTo>
                    <a:pt x="10763" y="13114"/>
                    <a:pt x="10963" y="13091"/>
                    <a:pt x="11162" y="13091"/>
                  </a:cubicBezTo>
                  <a:cubicBezTo>
                    <a:pt x="11362" y="13091"/>
                    <a:pt x="11562" y="13114"/>
                    <a:pt x="11642" y="13148"/>
                  </a:cubicBezTo>
                  <a:cubicBezTo>
                    <a:pt x="11801" y="13194"/>
                    <a:pt x="12098" y="13468"/>
                    <a:pt x="12075" y="13628"/>
                  </a:cubicBezTo>
                  <a:cubicBezTo>
                    <a:pt x="12075" y="13856"/>
                    <a:pt x="11687" y="13947"/>
                    <a:pt x="11573" y="14084"/>
                  </a:cubicBezTo>
                  <a:cubicBezTo>
                    <a:pt x="12167" y="14335"/>
                    <a:pt x="11733" y="14564"/>
                    <a:pt x="11801" y="15020"/>
                  </a:cubicBezTo>
                  <a:cubicBezTo>
                    <a:pt x="11870" y="15408"/>
                    <a:pt x="12372" y="15431"/>
                    <a:pt x="12349" y="15819"/>
                  </a:cubicBezTo>
                  <a:cubicBezTo>
                    <a:pt x="12326" y="16116"/>
                    <a:pt x="11961" y="16412"/>
                    <a:pt x="12235" y="16709"/>
                  </a:cubicBezTo>
                  <a:cubicBezTo>
                    <a:pt x="12326" y="16800"/>
                    <a:pt x="12441" y="16800"/>
                    <a:pt x="12532" y="16869"/>
                  </a:cubicBezTo>
                  <a:cubicBezTo>
                    <a:pt x="12669" y="17006"/>
                    <a:pt x="12714" y="17120"/>
                    <a:pt x="12692" y="17303"/>
                  </a:cubicBezTo>
                  <a:cubicBezTo>
                    <a:pt x="12669" y="17668"/>
                    <a:pt x="12349" y="17576"/>
                    <a:pt x="12258" y="17873"/>
                  </a:cubicBezTo>
                  <a:cubicBezTo>
                    <a:pt x="12190" y="18124"/>
                    <a:pt x="12441" y="18375"/>
                    <a:pt x="12623" y="18512"/>
                  </a:cubicBezTo>
                  <a:cubicBezTo>
                    <a:pt x="12760" y="18626"/>
                    <a:pt x="12966" y="18649"/>
                    <a:pt x="13080" y="18763"/>
                  </a:cubicBezTo>
                  <a:cubicBezTo>
                    <a:pt x="13217" y="18855"/>
                    <a:pt x="13217" y="18992"/>
                    <a:pt x="13308" y="19129"/>
                  </a:cubicBezTo>
                  <a:cubicBezTo>
                    <a:pt x="13504" y="19363"/>
                    <a:pt x="13750" y="19430"/>
                    <a:pt x="14017" y="19430"/>
                  </a:cubicBezTo>
                  <a:cubicBezTo>
                    <a:pt x="14062" y="19430"/>
                    <a:pt x="14107" y="19429"/>
                    <a:pt x="14152" y="19425"/>
                  </a:cubicBezTo>
                  <a:cubicBezTo>
                    <a:pt x="14269" y="19409"/>
                    <a:pt x="14374" y="19392"/>
                    <a:pt x="14467" y="19392"/>
                  </a:cubicBezTo>
                  <a:cubicBezTo>
                    <a:pt x="14630" y="19392"/>
                    <a:pt x="14759" y="19442"/>
                    <a:pt x="14860" y="19631"/>
                  </a:cubicBezTo>
                  <a:cubicBezTo>
                    <a:pt x="14997" y="19950"/>
                    <a:pt x="15225" y="20635"/>
                    <a:pt x="15088" y="20932"/>
                  </a:cubicBezTo>
                  <a:cubicBezTo>
                    <a:pt x="15157" y="21206"/>
                    <a:pt x="15202" y="21343"/>
                    <a:pt x="15408" y="21502"/>
                  </a:cubicBezTo>
                  <a:cubicBezTo>
                    <a:pt x="15568" y="21617"/>
                    <a:pt x="15750" y="21685"/>
                    <a:pt x="15864" y="21845"/>
                  </a:cubicBezTo>
                  <a:cubicBezTo>
                    <a:pt x="15956" y="21982"/>
                    <a:pt x="16024" y="22233"/>
                    <a:pt x="15956" y="22393"/>
                  </a:cubicBezTo>
                  <a:cubicBezTo>
                    <a:pt x="15887" y="22598"/>
                    <a:pt x="15682" y="22598"/>
                    <a:pt x="15590" y="22735"/>
                  </a:cubicBezTo>
                  <a:cubicBezTo>
                    <a:pt x="15408" y="23055"/>
                    <a:pt x="15750" y="23534"/>
                    <a:pt x="15773" y="23876"/>
                  </a:cubicBezTo>
                  <a:cubicBezTo>
                    <a:pt x="15796" y="24013"/>
                    <a:pt x="15842" y="24219"/>
                    <a:pt x="15796" y="24378"/>
                  </a:cubicBezTo>
                  <a:cubicBezTo>
                    <a:pt x="15727" y="24584"/>
                    <a:pt x="15545" y="24675"/>
                    <a:pt x="15568" y="24926"/>
                  </a:cubicBezTo>
                  <a:cubicBezTo>
                    <a:pt x="15568" y="25314"/>
                    <a:pt x="15979" y="25657"/>
                    <a:pt x="16047" y="26045"/>
                  </a:cubicBezTo>
                  <a:cubicBezTo>
                    <a:pt x="16115" y="26387"/>
                    <a:pt x="16001" y="26661"/>
                    <a:pt x="16252" y="26912"/>
                  </a:cubicBezTo>
                  <a:cubicBezTo>
                    <a:pt x="16572" y="27209"/>
                    <a:pt x="16914" y="27232"/>
                    <a:pt x="16800" y="27757"/>
                  </a:cubicBezTo>
                  <a:cubicBezTo>
                    <a:pt x="16732" y="28076"/>
                    <a:pt x="16595" y="28647"/>
                    <a:pt x="16823" y="28921"/>
                  </a:cubicBezTo>
                  <a:cubicBezTo>
                    <a:pt x="17074" y="29240"/>
                    <a:pt x="17508" y="29035"/>
                    <a:pt x="17645" y="29468"/>
                  </a:cubicBezTo>
                  <a:cubicBezTo>
                    <a:pt x="17713" y="29628"/>
                    <a:pt x="17713" y="29811"/>
                    <a:pt x="17827" y="29948"/>
                  </a:cubicBezTo>
                  <a:cubicBezTo>
                    <a:pt x="17896" y="30016"/>
                    <a:pt x="18010" y="30062"/>
                    <a:pt x="18078" y="30085"/>
                  </a:cubicBezTo>
                  <a:cubicBezTo>
                    <a:pt x="18238" y="30085"/>
                    <a:pt x="18375" y="30062"/>
                    <a:pt x="18512" y="29971"/>
                  </a:cubicBezTo>
                  <a:cubicBezTo>
                    <a:pt x="18786" y="29788"/>
                    <a:pt x="18786" y="29468"/>
                    <a:pt x="19083" y="29309"/>
                  </a:cubicBezTo>
                  <a:cubicBezTo>
                    <a:pt x="19311" y="29149"/>
                    <a:pt x="19699" y="29195"/>
                    <a:pt x="19836" y="28875"/>
                  </a:cubicBezTo>
                  <a:cubicBezTo>
                    <a:pt x="19904" y="28692"/>
                    <a:pt x="19813" y="28396"/>
                    <a:pt x="19859" y="28190"/>
                  </a:cubicBezTo>
                  <a:lnTo>
                    <a:pt x="19859" y="28190"/>
                  </a:lnTo>
                  <a:cubicBezTo>
                    <a:pt x="20156" y="28213"/>
                    <a:pt x="20429" y="28304"/>
                    <a:pt x="20726" y="28350"/>
                  </a:cubicBezTo>
                  <a:cubicBezTo>
                    <a:pt x="20863" y="28373"/>
                    <a:pt x="21000" y="28373"/>
                    <a:pt x="21137" y="28373"/>
                  </a:cubicBezTo>
                  <a:cubicBezTo>
                    <a:pt x="21297" y="28355"/>
                    <a:pt x="21413" y="28341"/>
                    <a:pt x="21519" y="28341"/>
                  </a:cubicBezTo>
                  <a:cubicBezTo>
                    <a:pt x="21686" y="28341"/>
                    <a:pt x="21831" y="28376"/>
                    <a:pt x="22096" y="28487"/>
                  </a:cubicBezTo>
                  <a:cubicBezTo>
                    <a:pt x="22275" y="28565"/>
                    <a:pt x="22454" y="28633"/>
                    <a:pt x="22606" y="28633"/>
                  </a:cubicBezTo>
                  <a:cubicBezTo>
                    <a:pt x="22764" y="28633"/>
                    <a:pt x="22893" y="28560"/>
                    <a:pt x="22963" y="28350"/>
                  </a:cubicBezTo>
                  <a:cubicBezTo>
                    <a:pt x="23100" y="28008"/>
                    <a:pt x="22826" y="27551"/>
                    <a:pt x="22895" y="27186"/>
                  </a:cubicBezTo>
                  <a:lnTo>
                    <a:pt x="22895" y="27186"/>
                  </a:lnTo>
                  <a:cubicBezTo>
                    <a:pt x="22930" y="27189"/>
                    <a:pt x="22964" y="27191"/>
                    <a:pt x="22998" y="27191"/>
                  </a:cubicBezTo>
                  <a:cubicBezTo>
                    <a:pt x="23640" y="27191"/>
                    <a:pt x="23990" y="26586"/>
                    <a:pt x="23990" y="26022"/>
                  </a:cubicBezTo>
                  <a:cubicBezTo>
                    <a:pt x="23990" y="25725"/>
                    <a:pt x="24036" y="25360"/>
                    <a:pt x="23899" y="25132"/>
                  </a:cubicBezTo>
                  <a:cubicBezTo>
                    <a:pt x="23762" y="24858"/>
                    <a:pt x="23488" y="24858"/>
                    <a:pt x="23625" y="24470"/>
                  </a:cubicBezTo>
                  <a:cubicBezTo>
                    <a:pt x="23671" y="24333"/>
                    <a:pt x="23830" y="24310"/>
                    <a:pt x="23876" y="24173"/>
                  </a:cubicBezTo>
                  <a:cubicBezTo>
                    <a:pt x="23922" y="24013"/>
                    <a:pt x="23830" y="23785"/>
                    <a:pt x="23876" y="23602"/>
                  </a:cubicBezTo>
                  <a:cubicBezTo>
                    <a:pt x="23922" y="23328"/>
                    <a:pt x="24036" y="23100"/>
                    <a:pt x="24355" y="23055"/>
                  </a:cubicBezTo>
                  <a:cubicBezTo>
                    <a:pt x="24400" y="23049"/>
                    <a:pt x="24439" y="23047"/>
                    <a:pt x="24473" y="23047"/>
                  </a:cubicBezTo>
                  <a:cubicBezTo>
                    <a:pt x="24735" y="23047"/>
                    <a:pt x="24713" y="23197"/>
                    <a:pt x="24835" y="23420"/>
                  </a:cubicBezTo>
                  <a:cubicBezTo>
                    <a:pt x="25017" y="23716"/>
                    <a:pt x="24880" y="23716"/>
                    <a:pt x="25314" y="23716"/>
                  </a:cubicBezTo>
                  <a:cubicBezTo>
                    <a:pt x="26022" y="23716"/>
                    <a:pt x="26227" y="23579"/>
                    <a:pt x="26752" y="23123"/>
                  </a:cubicBezTo>
                  <a:cubicBezTo>
                    <a:pt x="27026" y="23306"/>
                    <a:pt x="27049" y="23488"/>
                    <a:pt x="27254" y="23694"/>
                  </a:cubicBezTo>
                  <a:cubicBezTo>
                    <a:pt x="27642" y="24127"/>
                    <a:pt x="28213" y="23739"/>
                    <a:pt x="28578" y="24264"/>
                  </a:cubicBezTo>
                  <a:cubicBezTo>
                    <a:pt x="28692" y="24470"/>
                    <a:pt x="28692" y="25063"/>
                    <a:pt x="28943" y="25063"/>
                  </a:cubicBezTo>
                  <a:cubicBezTo>
                    <a:pt x="29103" y="25063"/>
                    <a:pt x="29240" y="24721"/>
                    <a:pt x="29331" y="24629"/>
                  </a:cubicBezTo>
                  <a:cubicBezTo>
                    <a:pt x="29400" y="24538"/>
                    <a:pt x="29400" y="24424"/>
                    <a:pt x="29514" y="24356"/>
                  </a:cubicBezTo>
                  <a:cubicBezTo>
                    <a:pt x="29605" y="24287"/>
                    <a:pt x="29788" y="24333"/>
                    <a:pt x="29879" y="24287"/>
                  </a:cubicBezTo>
                  <a:cubicBezTo>
                    <a:pt x="30153" y="24104"/>
                    <a:pt x="30039" y="23808"/>
                    <a:pt x="30244" y="23511"/>
                  </a:cubicBezTo>
                  <a:cubicBezTo>
                    <a:pt x="30587" y="22986"/>
                    <a:pt x="31020" y="22256"/>
                    <a:pt x="31568" y="21936"/>
                  </a:cubicBezTo>
                  <a:cubicBezTo>
                    <a:pt x="31874" y="21739"/>
                    <a:pt x="32389" y="21501"/>
                    <a:pt x="32753" y="21501"/>
                  </a:cubicBezTo>
                  <a:cubicBezTo>
                    <a:pt x="32769" y="21501"/>
                    <a:pt x="32785" y="21501"/>
                    <a:pt x="32801" y="21502"/>
                  </a:cubicBezTo>
                  <a:cubicBezTo>
                    <a:pt x="33175" y="21536"/>
                    <a:pt x="33524" y="22077"/>
                    <a:pt x="33904" y="22077"/>
                  </a:cubicBezTo>
                  <a:cubicBezTo>
                    <a:pt x="34034" y="22077"/>
                    <a:pt x="34167" y="22014"/>
                    <a:pt x="34307" y="21845"/>
                  </a:cubicBezTo>
                  <a:cubicBezTo>
                    <a:pt x="34467" y="21662"/>
                    <a:pt x="34399" y="21411"/>
                    <a:pt x="34467" y="21183"/>
                  </a:cubicBezTo>
                  <a:cubicBezTo>
                    <a:pt x="34535" y="20977"/>
                    <a:pt x="34855" y="20704"/>
                    <a:pt x="34832" y="20498"/>
                  </a:cubicBezTo>
                  <a:cubicBezTo>
                    <a:pt x="34809" y="20156"/>
                    <a:pt x="34147" y="19973"/>
                    <a:pt x="33874" y="19836"/>
                  </a:cubicBezTo>
                  <a:cubicBezTo>
                    <a:pt x="33645" y="19745"/>
                    <a:pt x="33486" y="19768"/>
                    <a:pt x="33280" y="19585"/>
                  </a:cubicBezTo>
                  <a:cubicBezTo>
                    <a:pt x="33075" y="19402"/>
                    <a:pt x="33097" y="19243"/>
                    <a:pt x="32938" y="18992"/>
                  </a:cubicBezTo>
                  <a:cubicBezTo>
                    <a:pt x="32755" y="18695"/>
                    <a:pt x="32664" y="18741"/>
                    <a:pt x="32641" y="18353"/>
                  </a:cubicBezTo>
                  <a:cubicBezTo>
                    <a:pt x="32618" y="18010"/>
                    <a:pt x="32687" y="17850"/>
                    <a:pt x="32778" y="17576"/>
                  </a:cubicBezTo>
                  <a:cubicBezTo>
                    <a:pt x="32938" y="17211"/>
                    <a:pt x="32824" y="16504"/>
                    <a:pt x="33257" y="16504"/>
                  </a:cubicBezTo>
                  <a:cubicBezTo>
                    <a:pt x="33166" y="16275"/>
                    <a:pt x="33006" y="16093"/>
                    <a:pt x="32846" y="15933"/>
                  </a:cubicBezTo>
                  <a:cubicBezTo>
                    <a:pt x="32641" y="15705"/>
                    <a:pt x="32458" y="15499"/>
                    <a:pt x="32230" y="15271"/>
                  </a:cubicBezTo>
                  <a:cubicBezTo>
                    <a:pt x="31979" y="15043"/>
                    <a:pt x="31933" y="14678"/>
                    <a:pt x="31682" y="14449"/>
                  </a:cubicBezTo>
                  <a:cubicBezTo>
                    <a:pt x="31340" y="14153"/>
                    <a:pt x="30998" y="14335"/>
                    <a:pt x="30632" y="14221"/>
                  </a:cubicBezTo>
                  <a:cubicBezTo>
                    <a:pt x="30176" y="14084"/>
                    <a:pt x="29719" y="13628"/>
                    <a:pt x="29491" y="13217"/>
                  </a:cubicBezTo>
                  <a:cubicBezTo>
                    <a:pt x="29331" y="12966"/>
                    <a:pt x="29286" y="12692"/>
                    <a:pt x="29126" y="12464"/>
                  </a:cubicBezTo>
                  <a:cubicBezTo>
                    <a:pt x="29012" y="12258"/>
                    <a:pt x="28852" y="12121"/>
                    <a:pt x="28715" y="11961"/>
                  </a:cubicBezTo>
                  <a:cubicBezTo>
                    <a:pt x="28510" y="11756"/>
                    <a:pt x="28350" y="11459"/>
                    <a:pt x="28099" y="11299"/>
                  </a:cubicBezTo>
                  <a:cubicBezTo>
                    <a:pt x="27802" y="11117"/>
                    <a:pt x="27619" y="11299"/>
                    <a:pt x="27505" y="10957"/>
                  </a:cubicBezTo>
                  <a:cubicBezTo>
                    <a:pt x="27346" y="10546"/>
                    <a:pt x="27209" y="10067"/>
                    <a:pt x="27049" y="9633"/>
                  </a:cubicBezTo>
                  <a:cubicBezTo>
                    <a:pt x="26957" y="9337"/>
                    <a:pt x="26866" y="9017"/>
                    <a:pt x="26798" y="8697"/>
                  </a:cubicBezTo>
                  <a:cubicBezTo>
                    <a:pt x="26729" y="8424"/>
                    <a:pt x="26706" y="8150"/>
                    <a:pt x="26387" y="8150"/>
                  </a:cubicBezTo>
                  <a:cubicBezTo>
                    <a:pt x="26147" y="8171"/>
                    <a:pt x="25948" y="8402"/>
                    <a:pt x="25732" y="8402"/>
                  </a:cubicBezTo>
                  <a:cubicBezTo>
                    <a:pt x="25722" y="8402"/>
                    <a:pt x="25712" y="8402"/>
                    <a:pt x="25702" y="8401"/>
                  </a:cubicBezTo>
                  <a:cubicBezTo>
                    <a:pt x="25474" y="8378"/>
                    <a:pt x="25337" y="8058"/>
                    <a:pt x="25177" y="7921"/>
                  </a:cubicBezTo>
                  <a:cubicBezTo>
                    <a:pt x="24926" y="7693"/>
                    <a:pt x="24629" y="7716"/>
                    <a:pt x="24333" y="7579"/>
                  </a:cubicBezTo>
                  <a:cubicBezTo>
                    <a:pt x="24013" y="7442"/>
                    <a:pt x="23967" y="7214"/>
                    <a:pt x="23762" y="7008"/>
                  </a:cubicBezTo>
                  <a:cubicBezTo>
                    <a:pt x="23647" y="6880"/>
                    <a:pt x="23399" y="6841"/>
                    <a:pt x="23156" y="6841"/>
                  </a:cubicBezTo>
                  <a:cubicBezTo>
                    <a:pt x="23011" y="6841"/>
                    <a:pt x="22868" y="6854"/>
                    <a:pt x="22758" y="6871"/>
                  </a:cubicBezTo>
                  <a:cubicBezTo>
                    <a:pt x="22552" y="6917"/>
                    <a:pt x="22096" y="6871"/>
                    <a:pt x="21982" y="7008"/>
                  </a:cubicBezTo>
                  <a:cubicBezTo>
                    <a:pt x="21982" y="6780"/>
                    <a:pt x="21936" y="6575"/>
                    <a:pt x="21845" y="6346"/>
                  </a:cubicBezTo>
                  <a:cubicBezTo>
                    <a:pt x="21639" y="5844"/>
                    <a:pt x="21411" y="5137"/>
                    <a:pt x="22141" y="5091"/>
                  </a:cubicBezTo>
                  <a:cubicBezTo>
                    <a:pt x="22225" y="5083"/>
                    <a:pt x="22306" y="5083"/>
                    <a:pt x="22387" y="5083"/>
                  </a:cubicBezTo>
                  <a:cubicBezTo>
                    <a:pt x="22547" y="5083"/>
                    <a:pt x="22704" y="5083"/>
                    <a:pt x="22872" y="5023"/>
                  </a:cubicBezTo>
                  <a:cubicBezTo>
                    <a:pt x="22940" y="5000"/>
                    <a:pt x="23420" y="4840"/>
                    <a:pt x="23465" y="4794"/>
                  </a:cubicBezTo>
                  <a:cubicBezTo>
                    <a:pt x="23563" y="4643"/>
                    <a:pt x="23425" y="4596"/>
                    <a:pt x="23214" y="4596"/>
                  </a:cubicBezTo>
                  <a:cubicBezTo>
                    <a:pt x="22883" y="4596"/>
                    <a:pt x="22371" y="4712"/>
                    <a:pt x="22301" y="4726"/>
                  </a:cubicBezTo>
                  <a:cubicBezTo>
                    <a:pt x="21822" y="4840"/>
                    <a:pt x="21548" y="4840"/>
                    <a:pt x="21160" y="5182"/>
                  </a:cubicBezTo>
                  <a:cubicBezTo>
                    <a:pt x="20954" y="5342"/>
                    <a:pt x="20886" y="5730"/>
                    <a:pt x="20635" y="5730"/>
                  </a:cubicBezTo>
                  <a:cubicBezTo>
                    <a:pt x="20521" y="5707"/>
                    <a:pt x="20384" y="5616"/>
                    <a:pt x="20292" y="5570"/>
                  </a:cubicBezTo>
                  <a:cubicBezTo>
                    <a:pt x="20110" y="5502"/>
                    <a:pt x="19927" y="5456"/>
                    <a:pt x="19722" y="5388"/>
                  </a:cubicBezTo>
                  <a:cubicBezTo>
                    <a:pt x="19243" y="5251"/>
                    <a:pt x="18763" y="5205"/>
                    <a:pt x="18512" y="4703"/>
                  </a:cubicBezTo>
                  <a:cubicBezTo>
                    <a:pt x="18398" y="4475"/>
                    <a:pt x="18284" y="4246"/>
                    <a:pt x="18193" y="4018"/>
                  </a:cubicBezTo>
                  <a:cubicBezTo>
                    <a:pt x="18101" y="3813"/>
                    <a:pt x="18147" y="3585"/>
                    <a:pt x="17964" y="3425"/>
                  </a:cubicBezTo>
                  <a:cubicBezTo>
                    <a:pt x="17919" y="3379"/>
                    <a:pt x="17896" y="3356"/>
                    <a:pt x="17827" y="3311"/>
                  </a:cubicBezTo>
                  <a:cubicBezTo>
                    <a:pt x="17782" y="3265"/>
                    <a:pt x="17713" y="3265"/>
                    <a:pt x="17645" y="3197"/>
                  </a:cubicBezTo>
                  <a:cubicBezTo>
                    <a:pt x="17622" y="3174"/>
                    <a:pt x="17622" y="3082"/>
                    <a:pt x="17599" y="3060"/>
                  </a:cubicBezTo>
                  <a:cubicBezTo>
                    <a:pt x="17510" y="2993"/>
                    <a:pt x="17441" y="2965"/>
                    <a:pt x="17384" y="2965"/>
                  </a:cubicBezTo>
                  <a:cubicBezTo>
                    <a:pt x="17266" y="2965"/>
                    <a:pt x="17204" y="3088"/>
                    <a:pt x="17143" y="3242"/>
                  </a:cubicBezTo>
                  <a:cubicBezTo>
                    <a:pt x="17041" y="3489"/>
                    <a:pt x="16852" y="3582"/>
                    <a:pt x="16639" y="3582"/>
                  </a:cubicBezTo>
                  <a:cubicBezTo>
                    <a:pt x="16419" y="3582"/>
                    <a:pt x="16175" y="3484"/>
                    <a:pt x="15979" y="3356"/>
                  </a:cubicBezTo>
                  <a:cubicBezTo>
                    <a:pt x="15622" y="3112"/>
                    <a:pt x="15266" y="2699"/>
                    <a:pt x="14808" y="2699"/>
                  </a:cubicBezTo>
                  <a:cubicBezTo>
                    <a:pt x="14708" y="2699"/>
                    <a:pt x="14605" y="2718"/>
                    <a:pt x="14495" y="2763"/>
                  </a:cubicBezTo>
                  <a:cubicBezTo>
                    <a:pt x="14335" y="2809"/>
                    <a:pt x="14267" y="2877"/>
                    <a:pt x="14244" y="3037"/>
                  </a:cubicBezTo>
                  <a:cubicBezTo>
                    <a:pt x="14244" y="3105"/>
                    <a:pt x="14358" y="3242"/>
                    <a:pt x="14335" y="3288"/>
                  </a:cubicBezTo>
                  <a:cubicBezTo>
                    <a:pt x="14301" y="3391"/>
                    <a:pt x="14210" y="3413"/>
                    <a:pt x="14104" y="3413"/>
                  </a:cubicBezTo>
                  <a:cubicBezTo>
                    <a:pt x="14020" y="3413"/>
                    <a:pt x="13926" y="3399"/>
                    <a:pt x="13845" y="3399"/>
                  </a:cubicBezTo>
                  <a:cubicBezTo>
                    <a:pt x="13825" y="3399"/>
                    <a:pt x="13806" y="3400"/>
                    <a:pt x="13787" y="3402"/>
                  </a:cubicBezTo>
                  <a:cubicBezTo>
                    <a:pt x="13285" y="3539"/>
                    <a:pt x="12920" y="3995"/>
                    <a:pt x="12418" y="4110"/>
                  </a:cubicBezTo>
                  <a:cubicBezTo>
                    <a:pt x="12263" y="4147"/>
                    <a:pt x="12094" y="4164"/>
                    <a:pt x="11917" y="4164"/>
                  </a:cubicBezTo>
                  <a:cubicBezTo>
                    <a:pt x="11235" y="4164"/>
                    <a:pt x="10447" y="3906"/>
                    <a:pt x="9975" y="3562"/>
                  </a:cubicBezTo>
                  <a:cubicBezTo>
                    <a:pt x="9866" y="3496"/>
                    <a:pt x="9651" y="3241"/>
                    <a:pt x="9533" y="3241"/>
                  </a:cubicBezTo>
                  <a:cubicBezTo>
                    <a:pt x="9528" y="3241"/>
                    <a:pt x="9523" y="3241"/>
                    <a:pt x="9519" y="3242"/>
                  </a:cubicBezTo>
                  <a:cubicBezTo>
                    <a:pt x="9382" y="3242"/>
                    <a:pt x="9359" y="3402"/>
                    <a:pt x="9268" y="3448"/>
                  </a:cubicBezTo>
                  <a:cubicBezTo>
                    <a:pt x="9175" y="3509"/>
                    <a:pt x="9087" y="3534"/>
                    <a:pt x="8997" y="3534"/>
                  </a:cubicBezTo>
                  <a:cubicBezTo>
                    <a:pt x="8888" y="3534"/>
                    <a:pt x="8777" y="3498"/>
                    <a:pt x="8652" y="3448"/>
                  </a:cubicBezTo>
                  <a:cubicBezTo>
                    <a:pt x="8286" y="3311"/>
                    <a:pt x="7921" y="3128"/>
                    <a:pt x="7602" y="2877"/>
                  </a:cubicBezTo>
                  <a:cubicBezTo>
                    <a:pt x="7282" y="2626"/>
                    <a:pt x="7077" y="2261"/>
                    <a:pt x="6666" y="2124"/>
                  </a:cubicBezTo>
                  <a:cubicBezTo>
                    <a:pt x="6449" y="2067"/>
                    <a:pt x="6215" y="2067"/>
                    <a:pt x="5984" y="2067"/>
                  </a:cubicBezTo>
                  <a:cubicBezTo>
                    <a:pt x="5753" y="2067"/>
                    <a:pt x="5525" y="2067"/>
                    <a:pt x="5319" y="2010"/>
                  </a:cubicBezTo>
                  <a:cubicBezTo>
                    <a:pt x="4863" y="1873"/>
                    <a:pt x="4817" y="1234"/>
                    <a:pt x="4497" y="914"/>
                  </a:cubicBezTo>
                  <a:cubicBezTo>
                    <a:pt x="4315" y="709"/>
                    <a:pt x="3995" y="640"/>
                    <a:pt x="3835" y="412"/>
                  </a:cubicBezTo>
                  <a:cubicBezTo>
                    <a:pt x="3744" y="321"/>
                    <a:pt x="3721" y="115"/>
                    <a:pt x="36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932950" y="1996950"/>
              <a:ext cx="21725" cy="27150"/>
            </a:xfrm>
            <a:custGeom>
              <a:rect b="b" l="l" r="r" t="t"/>
              <a:pathLst>
                <a:path extrusionOk="0" h="1086" w="869">
                  <a:moveTo>
                    <a:pt x="161" y="1"/>
                  </a:moveTo>
                  <a:cubicBezTo>
                    <a:pt x="140" y="1"/>
                    <a:pt x="117" y="5"/>
                    <a:pt x="92" y="13"/>
                  </a:cubicBezTo>
                  <a:cubicBezTo>
                    <a:pt x="1" y="36"/>
                    <a:pt x="24" y="515"/>
                    <a:pt x="47" y="629"/>
                  </a:cubicBezTo>
                  <a:cubicBezTo>
                    <a:pt x="69" y="835"/>
                    <a:pt x="412" y="1063"/>
                    <a:pt x="708" y="1086"/>
                  </a:cubicBezTo>
                  <a:lnTo>
                    <a:pt x="777" y="1086"/>
                  </a:lnTo>
                  <a:cubicBezTo>
                    <a:pt x="868" y="721"/>
                    <a:pt x="571" y="789"/>
                    <a:pt x="457" y="492"/>
                  </a:cubicBezTo>
                  <a:cubicBezTo>
                    <a:pt x="416" y="388"/>
                    <a:pt x="374" y="1"/>
                    <a:pt x="16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3756625" y="1841525"/>
              <a:ext cx="39400" cy="24525"/>
            </a:xfrm>
            <a:custGeom>
              <a:rect b="b" l="l" r="r" t="t"/>
              <a:pathLst>
                <a:path extrusionOk="0" h="981" w="1576">
                  <a:moveTo>
                    <a:pt x="186" y="0"/>
                  </a:moveTo>
                  <a:cubicBezTo>
                    <a:pt x="148" y="0"/>
                    <a:pt x="103" y="13"/>
                    <a:pt x="46" y="44"/>
                  </a:cubicBezTo>
                  <a:cubicBezTo>
                    <a:pt x="320" y="295"/>
                    <a:pt x="1" y="661"/>
                    <a:pt x="229" y="820"/>
                  </a:cubicBezTo>
                  <a:cubicBezTo>
                    <a:pt x="294" y="859"/>
                    <a:pt x="384" y="870"/>
                    <a:pt x="486" y="870"/>
                  </a:cubicBezTo>
                  <a:cubicBezTo>
                    <a:pt x="632" y="870"/>
                    <a:pt x="805" y="847"/>
                    <a:pt x="965" y="847"/>
                  </a:cubicBezTo>
                  <a:cubicBezTo>
                    <a:pt x="1090" y="847"/>
                    <a:pt x="1209" y="861"/>
                    <a:pt x="1302" y="912"/>
                  </a:cubicBezTo>
                  <a:cubicBezTo>
                    <a:pt x="1348" y="934"/>
                    <a:pt x="1393" y="957"/>
                    <a:pt x="1462" y="980"/>
                  </a:cubicBezTo>
                  <a:cubicBezTo>
                    <a:pt x="1484" y="934"/>
                    <a:pt x="1530" y="889"/>
                    <a:pt x="1576" y="843"/>
                  </a:cubicBezTo>
                  <a:cubicBezTo>
                    <a:pt x="1416" y="615"/>
                    <a:pt x="1325" y="387"/>
                    <a:pt x="1096" y="295"/>
                  </a:cubicBezTo>
                  <a:cubicBezTo>
                    <a:pt x="960" y="227"/>
                    <a:pt x="640" y="204"/>
                    <a:pt x="480" y="136"/>
                  </a:cubicBezTo>
                  <a:cubicBezTo>
                    <a:pt x="348" y="86"/>
                    <a:pt x="287" y="0"/>
                    <a:pt x="18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3794875" y="1870000"/>
              <a:ext cx="202600" cy="140975"/>
            </a:xfrm>
            <a:custGeom>
              <a:rect b="b" l="l" r="r" t="t"/>
              <a:pathLst>
                <a:path extrusionOk="0" h="5639" w="8104">
                  <a:moveTo>
                    <a:pt x="320" y="1"/>
                  </a:moveTo>
                  <a:cubicBezTo>
                    <a:pt x="297" y="1"/>
                    <a:pt x="251" y="24"/>
                    <a:pt x="228" y="24"/>
                  </a:cubicBezTo>
                  <a:cubicBezTo>
                    <a:pt x="365" y="138"/>
                    <a:pt x="479" y="252"/>
                    <a:pt x="502" y="343"/>
                  </a:cubicBezTo>
                  <a:cubicBezTo>
                    <a:pt x="525" y="640"/>
                    <a:pt x="0" y="754"/>
                    <a:pt x="160" y="1074"/>
                  </a:cubicBezTo>
                  <a:cubicBezTo>
                    <a:pt x="195" y="1151"/>
                    <a:pt x="262" y="1180"/>
                    <a:pt x="345" y="1180"/>
                  </a:cubicBezTo>
                  <a:cubicBezTo>
                    <a:pt x="582" y="1180"/>
                    <a:pt x="956" y="942"/>
                    <a:pt x="1141" y="891"/>
                  </a:cubicBezTo>
                  <a:cubicBezTo>
                    <a:pt x="1251" y="862"/>
                    <a:pt x="1336" y="844"/>
                    <a:pt x="1412" y="844"/>
                  </a:cubicBezTo>
                  <a:cubicBezTo>
                    <a:pt x="1573" y="844"/>
                    <a:pt x="1685" y="924"/>
                    <a:pt x="1872" y="1142"/>
                  </a:cubicBezTo>
                  <a:cubicBezTo>
                    <a:pt x="2077" y="1416"/>
                    <a:pt x="2054" y="1758"/>
                    <a:pt x="2260" y="2010"/>
                  </a:cubicBezTo>
                  <a:cubicBezTo>
                    <a:pt x="2351" y="2146"/>
                    <a:pt x="2602" y="2192"/>
                    <a:pt x="2694" y="2352"/>
                  </a:cubicBezTo>
                  <a:cubicBezTo>
                    <a:pt x="2808" y="2489"/>
                    <a:pt x="2762" y="2694"/>
                    <a:pt x="2853" y="2831"/>
                  </a:cubicBezTo>
                  <a:cubicBezTo>
                    <a:pt x="3013" y="3037"/>
                    <a:pt x="3401" y="3059"/>
                    <a:pt x="3629" y="3196"/>
                  </a:cubicBezTo>
                  <a:cubicBezTo>
                    <a:pt x="3858" y="3333"/>
                    <a:pt x="4063" y="3493"/>
                    <a:pt x="4314" y="3630"/>
                  </a:cubicBezTo>
                  <a:lnTo>
                    <a:pt x="4771" y="3630"/>
                  </a:lnTo>
                  <a:cubicBezTo>
                    <a:pt x="4930" y="3630"/>
                    <a:pt x="5045" y="3721"/>
                    <a:pt x="5181" y="3767"/>
                  </a:cubicBezTo>
                  <a:cubicBezTo>
                    <a:pt x="5296" y="3813"/>
                    <a:pt x="5433" y="3881"/>
                    <a:pt x="5524" y="3972"/>
                  </a:cubicBezTo>
                  <a:cubicBezTo>
                    <a:pt x="5638" y="4041"/>
                    <a:pt x="5638" y="4109"/>
                    <a:pt x="5638" y="4246"/>
                  </a:cubicBezTo>
                  <a:cubicBezTo>
                    <a:pt x="5638" y="4406"/>
                    <a:pt x="5729" y="4475"/>
                    <a:pt x="5866" y="4497"/>
                  </a:cubicBezTo>
                  <a:cubicBezTo>
                    <a:pt x="6072" y="4543"/>
                    <a:pt x="6231" y="4612"/>
                    <a:pt x="6391" y="4749"/>
                  </a:cubicBezTo>
                  <a:cubicBezTo>
                    <a:pt x="6483" y="4817"/>
                    <a:pt x="6528" y="4954"/>
                    <a:pt x="6619" y="5000"/>
                  </a:cubicBezTo>
                  <a:cubicBezTo>
                    <a:pt x="6756" y="5068"/>
                    <a:pt x="6916" y="5045"/>
                    <a:pt x="7053" y="5068"/>
                  </a:cubicBezTo>
                  <a:cubicBezTo>
                    <a:pt x="7190" y="5068"/>
                    <a:pt x="7213" y="5159"/>
                    <a:pt x="7259" y="5274"/>
                  </a:cubicBezTo>
                  <a:cubicBezTo>
                    <a:pt x="7304" y="5342"/>
                    <a:pt x="7327" y="5433"/>
                    <a:pt x="7396" y="5502"/>
                  </a:cubicBezTo>
                  <a:cubicBezTo>
                    <a:pt x="7487" y="5570"/>
                    <a:pt x="7624" y="5639"/>
                    <a:pt x="7738" y="5639"/>
                  </a:cubicBezTo>
                  <a:cubicBezTo>
                    <a:pt x="8103" y="5091"/>
                    <a:pt x="7532" y="5045"/>
                    <a:pt x="7236" y="4703"/>
                  </a:cubicBezTo>
                  <a:cubicBezTo>
                    <a:pt x="6871" y="4269"/>
                    <a:pt x="6619" y="3881"/>
                    <a:pt x="6049" y="3676"/>
                  </a:cubicBezTo>
                  <a:cubicBezTo>
                    <a:pt x="5684" y="3539"/>
                    <a:pt x="5455" y="3448"/>
                    <a:pt x="5136" y="3265"/>
                  </a:cubicBezTo>
                  <a:cubicBezTo>
                    <a:pt x="4793" y="3059"/>
                    <a:pt x="4383" y="2900"/>
                    <a:pt x="4040" y="2694"/>
                  </a:cubicBezTo>
                  <a:cubicBezTo>
                    <a:pt x="3903" y="2603"/>
                    <a:pt x="3789" y="2466"/>
                    <a:pt x="3629" y="2352"/>
                  </a:cubicBezTo>
                  <a:cubicBezTo>
                    <a:pt x="3515" y="2261"/>
                    <a:pt x="3287" y="2215"/>
                    <a:pt x="3219" y="2124"/>
                  </a:cubicBezTo>
                  <a:cubicBezTo>
                    <a:pt x="3104" y="2010"/>
                    <a:pt x="3150" y="1873"/>
                    <a:pt x="3059" y="1758"/>
                  </a:cubicBezTo>
                  <a:cubicBezTo>
                    <a:pt x="2853" y="1462"/>
                    <a:pt x="2420" y="1370"/>
                    <a:pt x="2169" y="1074"/>
                  </a:cubicBezTo>
                  <a:cubicBezTo>
                    <a:pt x="1826" y="663"/>
                    <a:pt x="1666" y="457"/>
                    <a:pt x="1187" y="298"/>
                  </a:cubicBezTo>
                  <a:cubicBezTo>
                    <a:pt x="913" y="183"/>
                    <a:pt x="571" y="161"/>
                    <a:pt x="32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65625" y="1966650"/>
              <a:ext cx="13150" cy="23275"/>
            </a:xfrm>
            <a:custGeom>
              <a:rect b="b" l="l" r="r" t="t"/>
              <a:pathLst>
                <a:path extrusionOk="0" h="931" w="526">
                  <a:moveTo>
                    <a:pt x="168" y="0"/>
                  </a:moveTo>
                  <a:cubicBezTo>
                    <a:pt x="130" y="0"/>
                    <a:pt x="96" y="11"/>
                    <a:pt x="69" y="38"/>
                  </a:cubicBezTo>
                  <a:cubicBezTo>
                    <a:pt x="23" y="61"/>
                    <a:pt x="23" y="84"/>
                    <a:pt x="23" y="152"/>
                  </a:cubicBezTo>
                  <a:cubicBezTo>
                    <a:pt x="23" y="243"/>
                    <a:pt x="46" y="312"/>
                    <a:pt x="46" y="403"/>
                  </a:cubicBezTo>
                  <a:cubicBezTo>
                    <a:pt x="23" y="563"/>
                    <a:pt x="0" y="677"/>
                    <a:pt x="92" y="837"/>
                  </a:cubicBezTo>
                  <a:cubicBezTo>
                    <a:pt x="141" y="918"/>
                    <a:pt x="178" y="930"/>
                    <a:pt x="245" y="930"/>
                  </a:cubicBezTo>
                  <a:cubicBezTo>
                    <a:pt x="272" y="930"/>
                    <a:pt x="304" y="928"/>
                    <a:pt x="343" y="928"/>
                  </a:cubicBezTo>
                  <a:cubicBezTo>
                    <a:pt x="411" y="928"/>
                    <a:pt x="503" y="928"/>
                    <a:pt x="525" y="860"/>
                  </a:cubicBezTo>
                  <a:cubicBezTo>
                    <a:pt x="525" y="791"/>
                    <a:pt x="503" y="677"/>
                    <a:pt x="480" y="631"/>
                  </a:cubicBezTo>
                  <a:cubicBezTo>
                    <a:pt x="457" y="540"/>
                    <a:pt x="320" y="495"/>
                    <a:pt x="320" y="403"/>
                  </a:cubicBezTo>
                  <a:cubicBezTo>
                    <a:pt x="297" y="335"/>
                    <a:pt x="389" y="289"/>
                    <a:pt x="411" y="221"/>
                  </a:cubicBezTo>
                  <a:cubicBezTo>
                    <a:pt x="411" y="152"/>
                    <a:pt x="320" y="15"/>
                    <a:pt x="252" y="15"/>
                  </a:cubicBezTo>
                  <a:cubicBezTo>
                    <a:pt x="223" y="6"/>
                    <a:pt x="195" y="0"/>
                    <a:pt x="16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3924975" y="198300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160" y="0"/>
                  </a:moveTo>
                  <a:cubicBezTo>
                    <a:pt x="69" y="0"/>
                    <a:pt x="0" y="92"/>
                    <a:pt x="23" y="183"/>
                  </a:cubicBezTo>
                  <a:cubicBezTo>
                    <a:pt x="23" y="206"/>
                    <a:pt x="46" y="251"/>
                    <a:pt x="69" y="274"/>
                  </a:cubicBezTo>
                  <a:lnTo>
                    <a:pt x="137" y="274"/>
                  </a:lnTo>
                  <a:cubicBezTo>
                    <a:pt x="160" y="274"/>
                    <a:pt x="183" y="274"/>
                    <a:pt x="183" y="251"/>
                  </a:cubicBezTo>
                  <a:cubicBezTo>
                    <a:pt x="183" y="251"/>
                    <a:pt x="183" y="251"/>
                    <a:pt x="183" y="229"/>
                  </a:cubicBezTo>
                  <a:cubicBezTo>
                    <a:pt x="206" y="229"/>
                    <a:pt x="229" y="206"/>
                    <a:pt x="229" y="183"/>
                  </a:cubicBezTo>
                  <a:cubicBezTo>
                    <a:pt x="251" y="160"/>
                    <a:pt x="251" y="137"/>
                    <a:pt x="251" y="114"/>
                  </a:cubicBezTo>
                  <a:cubicBezTo>
                    <a:pt x="229" y="69"/>
                    <a:pt x="229" y="0"/>
                    <a:pt x="16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3946650" y="1992575"/>
              <a:ext cx="4600" cy="4150"/>
            </a:xfrm>
            <a:custGeom>
              <a:rect b="b" l="l" r="r" t="t"/>
              <a:pathLst>
                <a:path extrusionOk="0" h="166" w="184">
                  <a:moveTo>
                    <a:pt x="16" y="1"/>
                  </a:moveTo>
                  <a:cubicBezTo>
                    <a:pt x="7" y="1"/>
                    <a:pt x="23" y="54"/>
                    <a:pt x="23" y="74"/>
                  </a:cubicBezTo>
                  <a:cubicBezTo>
                    <a:pt x="1" y="119"/>
                    <a:pt x="23" y="142"/>
                    <a:pt x="69" y="165"/>
                  </a:cubicBezTo>
                  <a:cubicBezTo>
                    <a:pt x="92" y="165"/>
                    <a:pt x="115" y="165"/>
                    <a:pt x="138" y="142"/>
                  </a:cubicBezTo>
                  <a:cubicBezTo>
                    <a:pt x="183" y="74"/>
                    <a:pt x="115" y="5"/>
                    <a:pt x="23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3875550" y="1957875"/>
              <a:ext cx="4925" cy="6500"/>
            </a:xfrm>
            <a:custGeom>
              <a:rect b="b" l="l" r="r" t="t"/>
              <a:pathLst>
                <a:path extrusionOk="0" h="260" w="197">
                  <a:moveTo>
                    <a:pt x="151" y="1"/>
                  </a:moveTo>
                  <a:cubicBezTo>
                    <a:pt x="60" y="24"/>
                    <a:pt x="14" y="115"/>
                    <a:pt x="14" y="184"/>
                  </a:cubicBezTo>
                  <a:cubicBezTo>
                    <a:pt x="1" y="237"/>
                    <a:pt x="35" y="259"/>
                    <a:pt x="69" y="259"/>
                  </a:cubicBezTo>
                  <a:cubicBezTo>
                    <a:pt x="94" y="259"/>
                    <a:pt x="119" y="248"/>
                    <a:pt x="128" y="229"/>
                  </a:cubicBezTo>
                  <a:cubicBezTo>
                    <a:pt x="151" y="184"/>
                    <a:pt x="106" y="138"/>
                    <a:pt x="151" y="92"/>
                  </a:cubicBezTo>
                  <a:cubicBezTo>
                    <a:pt x="174" y="69"/>
                    <a:pt x="197" y="69"/>
                    <a:pt x="197" y="24"/>
                  </a:cubicBezTo>
                  <a:cubicBezTo>
                    <a:pt x="197" y="1"/>
                    <a:pt x="174" y="1"/>
                    <a:pt x="15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3907275" y="1963425"/>
              <a:ext cx="8600" cy="3775"/>
            </a:xfrm>
            <a:custGeom>
              <a:rect b="b" l="l" r="r" t="t"/>
              <a:pathLst>
                <a:path extrusionOk="0" h="151" w="344">
                  <a:moveTo>
                    <a:pt x="244" y="0"/>
                  </a:moveTo>
                  <a:cubicBezTo>
                    <a:pt x="173" y="0"/>
                    <a:pt x="78" y="37"/>
                    <a:pt x="46" y="53"/>
                  </a:cubicBezTo>
                  <a:cubicBezTo>
                    <a:pt x="1" y="53"/>
                    <a:pt x="46" y="144"/>
                    <a:pt x="92" y="144"/>
                  </a:cubicBezTo>
                  <a:cubicBezTo>
                    <a:pt x="101" y="149"/>
                    <a:pt x="110" y="151"/>
                    <a:pt x="119" y="151"/>
                  </a:cubicBezTo>
                  <a:cubicBezTo>
                    <a:pt x="156" y="151"/>
                    <a:pt x="192" y="121"/>
                    <a:pt x="229" y="121"/>
                  </a:cubicBezTo>
                  <a:cubicBezTo>
                    <a:pt x="275" y="99"/>
                    <a:pt x="343" y="99"/>
                    <a:pt x="320" y="30"/>
                  </a:cubicBezTo>
                  <a:cubicBezTo>
                    <a:pt x="306" y="8"/>
                    <a:pt x="278" y="0"/>
                    <a:pt x="24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3600275" y="1774025"/>
              <a:ext cx="54250" cy="31250"/>
            </a:xfrm>
            <a:custGeom>
              <a:rect b="b" l="l" r="r" t="t"/>
              <a:pathLst>
                <a:path extrusionOk="0" h="1250" w="2170">
                  <a:moveTo>
                    <a:pt x="1380" y="1"/>
                  </a:moveTo>
                  <a:cubicBezTo>
                    <a:pt x="1362" y="1"/>
                    <a:pt x="1344" y="2"/>
                    <a:pt x="1325" y="5"/>
                  </a:cubicBezTo>
                  <a:cubicBezTo>
                    <a:pt x="1210" y="5"/>
                    <a:pt x="1096" y="51"/>
                    <a:pt x="982" y="51"/>
                  </a:cubicBezTo>
                  <a:cubicBezTo>
                    <a:pt x="959" y="53"/>
                    <a:pt x="937" y="54"/>
                    <a:pt x="915" y="54"/>
                  </a:cubicBezTo>
                  <a:cubicBezTo>
                    <a:pt x="827" y="54"/>
                    <a:pt x="747" y="39"/>
                    <a:pt x="671" y="39"/>
                  </a:cubicBezTo>
                  <a:cubicBezTo>
                    <a:pt x="577" y="39"/>
                    <a:pt x="491" y="62"/>
                    <a:pt x="412" y="165"/>
                  </a:cubicBezTo>
                  <a:cubicBezTo>
                    <a:pt x="343" y="256"/>
                    <a:pt x="320" y="348"/>
                    <a:pt x="229" y="393"/>
                  </a:cubicBezTo>
                  <a:cubicBezTo>
                    <a:pt x="138" y="439"/>
                    <a:pt x="46" y="416"/>
                    <a:pt x="24" y="530"/>
                  </a:cubicBezTo>
                  <a:cubicBezTo>
                    <a:pt x="1" y="622"/>
                    <a:pt x="115" y="713"/>
                    <a:pt x="160" y="804"/>
                  </a:cubicBezTo>
                  <a:cubicBezTo>
                    <a:pt x="229" y="895"/>
                    <a:pt x="229" y="1010"/>
                    <a:pt x="297" y="1124"/>
                  </a:cubicBezTo>
                  <a:cubicBezTo>
                    <a:pt x="346" y="1196"/>
                    <a:pt x="439" y="1250"/>
                    <a:pt x="520" y="1250"/>
                  </a:cubicBezTo>
                  <a:cubicBezTo>
                    <a:pt x="591" y="1250"/>
                    <a:pt x="652" y="1208"/>
                    <a:pt x="663" y="1101"/>
                  </a:cubicBezTo>
                  <a:cubicBezTo>
                    <a:pt x="663" y="918"/>
                    <a:pt x="571" y="622"/>
                    <a:pt x="822" y="576"/>
                  </a:cubicBezTo>
                  <a:cubicBezTo>
                    <a:pt x="841" y="573"/>
                    <a:pt x="857" y="571"/>
                    <a:pt x="871" y="571"/>
                  </a:cubicBezTo>
                  <a:cubicBezTo>
                    <a:pt x="961" y="571"/>
                    <a:pt x="969" y="631"/>
                    <a:pt x="1028" y="690"/>
                  </a:cubicBezTo>
                  <a:cubicBezTo>
                    <a:pt x="1096" y="781"/>
                    <a:pt x="1165" y="827"/>
                    <a:pt x="1210" y="918"/>
                  </a:cubicBezTo>
                  <a:cubicBezTo>
                    <a:pt x="1256" y="1010"/>
                    <a:pt x="1347" y="1169"/>
                    <a:pt x="1439" y="1215"/>
                  </a:cubicBezTo>
                  <a:cubicBezTo>
                    <a:pt x="1473" y="1228"/>
                    <a:pt x="1501" y="1233"/>
                    <a:pt x="1525" y="1233"/>
                  </a:cubicBezTo>
                  <a:cubicBezTo>
                    <a:pt x="1631" y="1233"/>
                    <a:pt x="1657" y="1125"/>
                    <a:pt x="1713" y="1032"/>
                  </a:cubicBezTo>
                  <a:cubicBezTo>
                    <a:pt x="1758" y="873"/>
                    <a:pt x="1804" y="736"/>
                    <a:pt x="1850" y="599"/>
                  </a:cubicBezTo>
                  <a:cubicBezTo>
                    <a:pt x="1895" y="485"/>
                    <a:pt x="1987" y="462"/>
                    <a:pt x="2055" y="370"/>
                  </a:cubicBezTo>
                  <a:cubicBezTo>
                    <a:pt x="2169" y="165"/>
                    <a:pt x="1872" y="74"/>
                    <a:pt x="1713" y="74"/>
                  </a:cubicBezTo>
                  <a:cubicBezTo>
                    <a:pt x="1575" y="54"/>
                    <a:pt x="1488" y="1"/>
                    <a:pt x="138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3552350" y="1730100"/>
              <a:ext cx="26275" cy="24975"/>
            </a:xfrm>
            <a:custGeom>
              <a:rect b="b" l="l" r="r" t="t"/>
              <a:pathLst>
                <a:path extrusionOk="0" h="999" w="1051">
                  <a:moveTo>
                    <a:pt x="430" y="0"/>
                  </a:moveTo>
                  <a:cubicBezTo>
                    <a:pt x="372" y="0"/>
                    <a:pt x="319" y="13"/>
                    <a:pt x="274" y="50"/>
                  </a:cubicBezTo>
                  <a:cubicBezTo>
                    <a:pt x="206" y="119"/>
                    <a:pt x="229" y="233"/>
                    <a:pt x="183" y="301"/>
                  </a:cubicBezTo>
                  <a:cubicBezTo>
                    <a:pt x="160" y="416"/>
                    <a:pt x="46" y="484"/>
                    <a:pt x="23" y="575"/>
                  </a:cubicBezTo>
                  <a:cubicBezTo>
                    <a:pt x="0" y="667"/>
                    <a:pt x="23" y="826"/>
                    <a:pt x="69" y="895"/>
                  </a:cubicBezTo>
                  <a:cubicBezTo>
                    <a:pt x="116" y="974"/>
                    <a:pt x="185" y="998"/>
                    <a:pt x="261" y="998"/>
                  </a:cubicBezTo>
                  <a:cubicBezTo>
                    <a:pt x="295" y="998"/>
                    <a:pt x="330" y="993"/>
                    <a:pt x="366" y="986"/>
                  </a:cubicBezTo>
                  <a:cubicBezTo>
                    <a:pt x="617" y="941"/>
                    <a:pt x="639" y="712"/>
                    <a:pt x="822" y="598"/>
                  </a:cubicBezTo>
                  <a:cubicBezTo>
                    <a:pt x="891" y="553"/>
                    <a:pt x="982" y="507"/>
                    <a:pt x="1005" y="438"/>
                  </a:cubicBezTo>
                  <a:cubicBezTo>
                    <a:pt x="1050" y="347"/>
                    <a:pt x="1005" y="347"/>
                    <a:pt x="982" y="279"/>
                  </a:cubicBezTo>
                  <a:cubicBezTo>
                    <a:pt x="959" y="233"/>
                    <a:pt x="959" y="187"/>
                    <a:pt x="936" y="142"/>
                  </a:cubicBezTo>
                  <a:cubicBezTo>
                    <a:pt x="913" y="119"/>
                    <a:pt x="868" y="96"/>
                    <a:pt x="799" y="73"/>
                  </a:cubicBezTo>
                  <a:cubicBezTo>
                    <a:pt x="691" y="58"/>
                    <a:pt x="552" y="0"/>
                    <a:pt x="43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522675" y="1702825"/>
              <a:ext cx="26850" cy="34875"/>
            </a:xfrm>
            <a:custGeom>
              <a:rect b="b" l="l" r="r" t="t"/>
              <a:pathLst>
                <a:path extrusionOk="0" h="1395" w="1074">
                  <a:moveTo>
                    <a:pt x="366" y="0"/>
                  </a:moveTo>
                  <a:cubicBezTo>
                    <a:pt x="252" y="0"/>
                    <a:pt x="92" y="69"/>
                    <a:pt x="69" y="183"/>
                  </a:cubicBezTo>
                  <a:cubicBezTo>
                    <a:pt x="0" y="342"/>
                    <a:pt x="92" y="434"/>
                    <a:pt x="160" y="548"/>
                  </a:cubicBezTo>
                  <a:cubicBezTo>
                    <a:pt x="183" y="639"/>
                    <a:pt x="160" y="708"/>
                    <a:pt x="183" y="799"/>
                  </a:cubicBezTo>
                  <a:cubicBezTo>
                    <a:pt x="214" y="932"/>
                    <a:pt x="291" y="960"/>
                    <a:pt x="383" y="960"/>
                  </a:cubicBezTo>
                  <a:cubicBezTo>
                    <a:pt x="446" y="960"/>
                    <a:pt x="517" y="947"/>
                    <a:pt x="585" y="947"/>
                  </a:cubicBezTo>
                  <a:cubicBezTo>
                    <a:pt x="637" y="947"/>
                    <a:pt x="687" y="954"/>
                    <a:pt x="731" y="982"/>
                  </a:cubicBezTo>
                  <a:cubicBezTo>
                    <a:pt x="822" y="1050"/>
                    <a:pt x="799" y="1210"/>
                    <a:pt x="822" y="1324"/>
                  </a:cubicBezTo>
                  <a:cubicBezTo>
                    <a:pt x="853" y="1385"/>
                    <a:pt x="893" y="1395"/>
                    <a:pt x="951" y="1395"/>
                  </a:cubicBezTo>
                  <a:cubicBezTo>
                    <a:pt x="979" y="1395"/>
                    <a:pt x="1012" y="1392"/>
                    <a:pt x="1050" y="1392"/>
                  </a:cubicBezTo>
                  <a:cubicBezTo>
                    <a:pt x="1073" y="1278"/>
                    <a:pt x="1028" y="1187"/>
                    <a:pt x="982" y="1073"/>
                  </a:cubicBezTo>
                  <a:cubicBezTo>
                    <a:pt x="936" y="982"/>
                    <a:pt x="822" y="867"/>
                    <a:pt x="845" y="776"/>
                  </a:cubicBezTo>
                  <a:cubicBezTo>
                    <a:pt x="754" y="685"/>
                    <a:pt x="777" y="548"/>
                    <a:pt x="777" y="457"/>
                  </a:cubicBezTo>
                  <a:cubicBezTo>
                    <a:pt x="777" y="297"/>
                    <a:pt x="777" y="228"/>
                    <a:pt x="640" y="160"/>
                  </a:cubicBezTo>
                  <a:cubicBezTo>
                    <a:pt x="548" y="91"/>
                    <a:pt x="480" y="0"/>
                    <a:pt x="36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438225" y="1672575"/>
              <a:ext cx="63925" cy="81750"/>
            </a:xfrm>
            <a:custGeom>
              <a:rect b="b" l="l" r="r" t="t"/>
              <a:pathLst>
                <a:path extrusionOk="0" h="3270" w="2557">
                  <a:moveTo>
                    <a:pt x="754" y="0"/>
                  </a:moveTo>
                  <a:cubicBezTo>
                    <a:pt x="525" y="0"/>
                    <a:pt x="571" y="274"/>
                    <a:pt x="411" y="388"/>
                  </a:cubicBezTo>
                  <a:cubicBezTo>
                    <a:pt x="274" y="480"/>
                    <a:pt x="23" y="411"/>
                    <a:pt x="23" y="617"/>
                  </a:cubicBezTo>
                  <a:cubicBezTo>
                    <a:pt x="0" y="845"/>
                    <a:pt x="160" y="822"/>
                    <a:pt x="297" y="936"/>
                  </a:cubicBezTo>
                  <a:cubicBezTo>
                    <a:pt x="411" y="1050"/>
                    <a:pt x="457" y="1119"/>
                    <a:pt x="639" y="1119"/>
                  </a:cubicBezTo>
                  <a:cubicBezTo>
                    <a:pt x="891" y="1119"/>
                    <a:pt x="959" y="1279"/>
                    <a:pt x="1073" y="1484"/>
                  </a:cubicBezTo>
                  <a:cubicBezTo>
                    <a:pt x="1096" y="1552"/>
                    <a:pt x="1142" y="1598"/>
                    <a:pt x="1187" y="1667"/>
                  </a:cubicBezTo>
                  <a:cubicBezTo>
                    <a:pt x="1210" y="1689"/>
                    <a:pt x="1210" y="1712"/>
                    <a:pt x="1233" y="1735"/>
                  </a:cubicBezTo>
                  <a:cubicBezTo>
                    <a:pt x="1279" y="1758"/>
                    <a:pt x="1301" y="1758"/>
                    <a:pt x="1324" y="1804"/>
                  </a:cubicBezTo>
                  <a:cubicBezTo>
                    <a:pt x="1393" y="1963"/>
                    <a:pt x="1096" y="2009"/>
                    <a:pt x="1027" y="2100"/>
                  </a:cubicBezTo>
                  <a:cubicBezTo>
                    <a:pt x="913" y="2214"/>
                    <a:pt x="936" y="2351"/>
                    <a:pt x="959" y="2511"/>
                  </a:cubicBezTo>
                  <a:cubicBezTo>
                    <a:pt x="982" y="2580"/>
                    <a:pt x="1005" y="2648"/>
                    <a:pt x="1027" y="2717"/>
                  </a:cubicBezTo>
                  <a:cubicBezTo>
                    <a:pt x="1027" y="2785"/>
                    <a:pt x="1005" y="2831"/>
                    <a:pt x="1027" y="2899"/>
                  </a:cubicBezTo>
                  <a:cubicBezTo>
                    <a:pt x="1027" y="3005"/>
                    <a:pt x="1106" y="3269"/>
                    <a:pt x="1246" y="3269"/>
                  </a:cubicBezTo>
                  <a:cubicBezTo>
                    <a:pt x="1256" y="3269"/>
                    <a:pt x="1267" y="3268"/>
                    <a:pt x="1279" y="3264"/>
                  </a:cubicBezTo>
                  <a:cubicBezTo>
                    <a:pt x="1301" y="3150"/>
                    <a:pt x="1347" y="3013"/>
                    <a:pt x="1347" y="2876"/>
                  </a:cubicBezTo>
                  <a:cubicBezTo>
                    <a:pt x="1370" y="2785"/>
                    <a:pt x="1370" y="2694"/>
                    <a:pt x="1393" y="2602"/>
                  </a:cubicBezTo>
                  <a:cubicBezTo>
                    <a:pt x="1415" y="2465"/>
                    <a:pt x="1438" y="2397"/>
                    <a:pt x="1530" y="2306"/>
                  </a:cubicBezTo>
                  <a:cubicBezTo>
                    <a:pt x="1621" y="2214"/>
                    <a:pt x="1689" y="2100"/>
                    <a:pt x="1530" y="2009"/>
                  </a:cubicBezTo>
                  <a:cubicBezTo>
                    <a:pt x="1461" y="1940"/>
                    <a:pt x="1393" y="1963"/>
                    <a:pt x="1370" y="1895"/>
                  </a:cubicBezTo>
                  <a:cubicBezTo>
                    <a:pt x="1370" y="1826"/>
                    <a:pt x="1438" y="1758"/>
                    <a:pt x="1484" y="1735"/>
                  </a:cubicBezTo>
                  <a:cubicBezTo>
                    <a:pt x="1598" y="1667"/>
                    <a:pt x="1781" y="1575"/>
                    <a:pt x="1895" y="1530"/>
                  </a:cubicBezTo>
                  <a:cubicBezTo>
                    <a:pt x="2100" y="1461"/>
                    <a:pt x="2557" y="1393"/>
                    <a:pt x="2465" y="1073"/>
                  </a:cubicBezTo>
                  <a:cubicBezTo>
                    <a:pt x="2423" y="936"/>
                    <a:pt x="2308" y="901"/>
                    <a:pt x="2176" y="901"/>
                  </a:cubicBezTo>
                  <a:cubicBezTo>
                    <a:pt x="2040" y="901"/>
                    <a:pt x="1886" y="938"/>
                    <a:pt x="1776" y="938"/>
                  </a:cubicBezTo>
                  <a:cubicBezTo>
                    <a:pt x="1761" y="938"/>
                    <a:pt x="1748" y="938"/>
                    <a:pt x="1735" y="936"/>
                  </a:cubicBezTo>
                  <a:cubicBezTo>
                    <a:pt x="1507" y="891"/>
                    <a:pt x="1324" y="776"/>
                    <a:pt x="1142" y="639"/>
                  </a:cubicBezTo>
                  <a:cubicBezTo>
                    <a:pt x="936" y="457"/>
                    <a:pt x="868" y="229"/>
                    <a:pt x="7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362325" y="1744800"/>
              <a:ext cx="74775" cy="38600"/>
            </a:xfrm>
            <a:custGeom>
              <a:rect b="b" l="l" r="r" t="t"/>
              <a:pathLst>
                <a:path extrusionOk="0" h="1544" w="2991">
                  <a:moveTo>
                    <a:pt x="2599" y="1"/>
                  </a:moveTo>
                  <a:cubicBezTo>
                    <a:pt x="2553" y="1"/>
                    <a:pt x="2498" y="17"/>
                    <a:pt x="2466" y="33"/>
                  </a:cubicBezTo>
                  <a:cubicBezTo>
                    <a:pt x="2374" y="79"/>
                    <a:pt x="2283" y="124"/>
                    <a:pt x="2192" y="147"/>
                  </a:cubicBezTo>
                  <a:cubicBezTo>
                    <a:pt x="2055" y="193"/>
                    <a:pt x="1918" y="193"/>
                    <a:pt x="1758" y="193"/>
                  </a:cubicBezTo>
                  <a:cubicBezTo>
                    <a:pt x="1439" y="216"/>
                    <a:pt x="1644" y="353"/>
                    <a:pt x="1553" y="535"/>
                  </a:cubicBezTo>
                  <a:cubicBezTo>
                    <a:pt x="1512" y="617"/>
                    <a:pt x="1421" y="634"/>
                    <a:pt x="1336" y="634"/>
                  </a:cubicBezTo>
                  <a:cubicBezTo>
                    <a:pt x="1279" y="634"/>
                    <a:pt x="1224" y="626"/>
                    <a:pt x="1187" y="626"/>
                  </a:cubicBezTo>
                  <a:cubicBezTo>
                    <a:pt x="1005" y="604"/>
                    <a:pt x="822" y="581"/>
                    <a:pt x="640" y="581"/>
                  </a:cubicBezTo>
                  <a:cubicBezTo>
                    <a:pt x="503" y="581"/>
                    <a:pt x="389" y="604"/>
                    <a:pt x="252" y="626"/>
                  </a:cubicBezTo>
                  <a:cubicBezTo>
                    <a:pt x="138" y="649"/>
                    <a:pt x="1" y="695"/>
                    <a:pt x="1" y="855"/>
                  </a:cubicBezTo>
                  <a:cubicBezTo>
                    <a:pt x="23" y="946"/>
                    <a:pt x="92" y="1014"/>
                    <a:pt x="138" y="1106"/>
                  </a:cubicBezTo>
                  <a:cubicBezTo>
                    <a:pt x="199" y="1208"/>
                    <a:pt x="242" y="1292"/>
                    <a:pt x="349" y="1292"/>
                  </a:cubicBezTo>
                  <a:cubicBezTo>
                    <a:pt x="361" y="1292"/>
                    <a:pt x="374" y="1291"/>
                    <a:pt x="389" y="1288"/>
                  </a:cubicBezTo>
                  <a:cubicBezTo>
                    <a:pt x="548" y="1243"/>
                    <a:pt x="662" y="1197"/>
                    <a:pt x="845" y="1197"/>
                  </a:cubicBezTo>
                  <a:lnTo>
                    <a:pt x="1279" y="1197"/>
                  </a:lnTo>
                  <a:cubicBezTo>
                    <a:pt x="1553" y="1197"/>
                    <a:pt x="1804" y="1334"/>
                    <a:pt x="2078" y="1380"/>
                  </a:cubicBezTo>
                  <a:cubicBezTo>
                    <a:pt x="2237" y="1403"/>
                    <a:pt x="2443" y="1403"/>
                    <a:pt x="2603" y="1448"/>
                  </a:cubicBezTo>
                  <a:cubicBezTo>
                    <a:pt x="2684" y="1468"/>
                    <a:pt x="2747" y="1543"/>
                    <a:pt x="2841" y="1543"/>
                  </a:cubicBezTo>
                  <a:cubicBezTo>
                    <a:pt x="2852" y="1543"/>
                    <a:pt x="2864" y="1542"/>
                    <a:pt x="2877" y="1539"/>
                  </a:cubicBezTo>
                  <a:cubicBezTo>
                    <a:pt x="2991" y="1517"/>
                    <a:pt x="2968" y="1357"/>
                    <a:pt x="2945" y="1243"/>
                  </a:cubicBezTo>
                  <a:cubicBezTo>
                    <a:pt x="2922" y="1106"/>
                    <a:pt x="2922" y="1037"/>
                    <a:pt x="2808" y="946"/>
                  </a:cubicBezTo>
                  <a:cubicBezTo>
                    <a:pt x="2762" y="878"/>
                    <a:pt x="2740" y="878"/>
                    <a:pt x="2648" y="855"/>
                  </a:cubicBezTo>
                  <a:cubicBezTo>
                    <a:pt x="2630" y="855"/>
                    <a:pt x="2608" y="858"/>
                    <a:pt x="2588" y="858"/>
                  </a:cubicBezTo>
                  <a:cubicBezTo>
                    <a:pt x="2559" y="858"/>
                    <a:pt x="2534" y="850"/>
                    <a:pt x="2534" y="809"/>
                  </a:cubicBezTo>
                  <a:cubicBezTo>
                    <a:pt x="2489" y="718"/>
                    <a:pt x="2694" y="558"/>
                    <a:pt x="2762" y="535"/>
                  </a:cubicBezTo>
                  <a:cubicBezTo>
                    <a:pt x="2766" y="537"/>
                    <a:pt x="2771" y="538"/>
                    <a:pt x="2775" y="538"/>
                  </a:cubicBezTo>
                  <a:cubicBezTo>
                    <a:pt x="2819" y="538"/>
                    <a:pt x="2875" y="438"/>
                    <a:pt x="2854" y="375"/>
                  </a:cubicBezTo>
                  <a:cubicBezTo>
                    <a:pt x="2831" y="307"/>
                    <a:pt x="2740" y="284"/>
                    <a:pt x="2717" y="193"/>
                  </a:cubicBezTo>
                  <a:cubicBezTo>
                    <a:pt x="2694" y="124"/>
                    <a:pt x="2740" y="33"/>
                    <a:pt x="2648" y="10"/>
                  </a:cubicBezTo>
                  <a:cubicBezTo>
                    <a:pt x="2635" y="3"/>
                    <a:pt x="2618" y="1"/>
                    <a:pt x="259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351525" y="1771250"/>
              <a:ext cx="11975" cy="14400"/>
            </a:xfrm>
            <a:custGeom>
              <a:rect b="b" l="l" r="r" t="t"/>
              <a:pathLst>
                <a:path extrusionOk="0" h="576" w="479">
                  <a:moveTo>
                    <a:pt x="138" y="0"/>
                  </a:moveTo>
                  <a:cubicBezTo>
                    <a:pt x="19" y="0"/>
                    <a:pt x="0" y="189"/>
                    <a:pt x="22" y="276"/>
                  </a:cubicBezTo>
                  <a:cubicBezTo>
                    <a:pt x="45" y="390"/>
                    <a:pt x="136" y="481"/>
                    <a:pt x="273" y="573"/>
                  </a:cubicBezTo>
                  <a:cubicBezTo>
                    <a:pt x="296" y="573"/>
                    <a:pt x="321" y="575"/>
                    <a:pt x="345" y="575"/>
                  </a:cubicBezTo>
                  <a:cubicBezTo>
                    <a:pt x="395" y="575"/>
                    <a:pt x="440" y="565"/>
                    <a:pt x="455" y="504"/>
                  </a:cubicBezTo>
                  <a:cubicBezTo>
                    <a:pt x="478" y="459"/>
                    <a:pt x="455" y="367"/>
                    <a:pt x="433" y="322"/>
                  </a:cubicBezTo>
                  <a:cubicBezTo>
                    <a:pt x="387" y="253"/>
                    <a:pt x="318" y="276"/>
                    <a:pt x="273" y="185"/>
                  </a:cubicBezTo>
                  <a:cubicBezTo>
                    <a:pt x="250" y="139"/>
                    <a:pt x="250" y="2"/>
                    <a:pt x="159" y="2"/>
                  </a:cubicBezTo>
                  <a:cubicBezTo>
                    <a:pt x="152" y="1"/>
                    <a:pt x="145" y="0"/>
                    <a:pt x="13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498875" y="1706800"/>
              <a:ext cx="10700" cy="7025"/>
            </a:xfrm>
            <a:custGeom>
              <a:rect b="b" l="l" r="r" t="t"/>
              <a:pathLst>
                <a:path extrusionOk="0" h="281" w="428">
                  <a:moveTo>
                    <a:pt x="222" y="1"/>
                  </a:moveTo>
                  <a:cubicBezTo>
                    <a:pt x="176" y="1"/>
                    <a:pt x="108" y="1"/>
                    <a:pt x="62" y="24"/>
                  </a:cubicBezTo>
                  <a:cubicBezTo>
                    <a:pt x="52" y="19"/>
                    <a:pt x="45" y="16"/>
                    <a:pt x="40" y="16"/>
                  </a:cubicBezTo>
                  <a:cubicBezTo>
                    <a:pt x="0" y="16"/>
                    <a:pt x="110" y="161"/>
                    <a:pt x="131" y="161"/>
                  </a:cubicBezTo>
                  <a:cubicBezTo>
                    <a:pt x="187" y="236"/>
                    <a:pt x="197" y="281"/>
                    <a:pt x="264" y="281"/>
                  </a:cubicBezTo>
                  <a:cubicBezTo>
                    <a:pt x="278" y="281"/>
                    <a:pt x="294" y="279"/>
                    <a:pt x="313" y="275"/>
                  </a:cubicBezTo>
                  <a:cubicBezTo>
                    <a:pt x="359" y="275"/>
                    <a:pt x="427" y="252"/>
                    <a:pt x="427" y="206"/>
                  </a:cubicBezTo>
                  <a:cubicBezTo>
                    <a:pt x="427" y="183"/>
                    <a:pt x="359" y="161"/>
                    <a:pt x="336" y="138"/>
                  </a:cubicBezTo>
                  <a:cubicBezTo>
                    <a:pt x="291" y="69"/>
                    <a:pt x="313" y="24"/>
                    <a:pt x="22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514675" y="1705675"/>
              <a:ext cx="4600" cy="6300"/>
            </a:xfrm>
            <a:custGeom>
              <a:rect b="b" l="l" r="r" t="t"/>
              <a:pathLst>
                <a:path extrusionOk="0" h="252" w="184">
                  <a:moveTo>
                    <a:pt x="92" y="0"/>
                  </a:moveTo>
                  <a:cubicBezTo>
                    <a:pt x="1" y="0"/>
                    <a:pt x="24" y="92"/>
                    <a:pt x="24" y="160"/>
                  </a:cubicBezTo>
                  <a:cubicBezTo>
                    <a:pt x="1" y="206"/>
                    <a:pt x="24" y="251"/>
                    <a:pt x="92" y="251"/>
                  </a:cubicBezTo>
                  <a:cubicBezTo>
                    <a:pt x="161" y="251"/>
                    <a:pt x="138" y="206"/>
                    <a:pt x="138" y="160"/>
                  </a:cubicBezTo>
                  <a:cubicBezTo>
                    <a:pt x="138" y="114"/>
                    <a:pt x="184" y="23"/>
                    <a:pt x="9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358900" y="1656600"/>
              <a:ext cx="24875" cy="17125"/>
            </a:xfrm>
            <a:custGeom>
              <a:rect b="b" l="l" r="r" t="t"/>
              <a:pathLst>
                <a:path extrusionOk="0" h="685" w="995">
                  <a:moveTo>
                    <a:pt x="147" y="0"/>
                  </a:moveTo>
                  <a:cubicBezTo>
                    <a:pt x="120" y="0"/>
                    <a:pt x="93" y="7"/>
                    <a:pt x="69" y="23"/>
                  </a:cubicBezTo>
                  <a:cubicBezTo>
                    <a:pt x="1" y="206"/>
                    <a:pt x="229" y="228"/>
                    <a:pt x="343" y="320"/>
                  </a:cubicBezTo>
                  <a:cubicBezTo>
                    <a:pt x="480" y="411"/>
                    <a:pt x="457" y="617"/>
                    <a:pt x="617" y="662"/>
                  </a:cubicBezTo>
                  <a:cubicBezTo>
                    <a:pt x="648" y="678"/>
                    <a:pt x="684" y="685"/>
                    <a:pt x="722" y="685"/>
                  </a:cubicBezTo>
                  <a:cubicBezTo>
                    <a:pt x="852" y="685"/>
                    <a:pt x="995" y="598"/>
                    <a:pt x="959" y="457"/>
                  </a:cubicBezTo>
                  <a:cubicBezTo>
                    <a:pt x="914" y="320"/>
                    <a:pt x="640" y="320"/>
                    <a:pt x="503" y="206"/>
                  </a:cubicBezTo>
                  <a:cubicBezTo>
                    <a:pt x="428" y="149"/>
                    <a:pt x="275" y="0"/>
                    <a:pt x="14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301275" y="1646025"/>
              <a:ext cx="48325" cy="19250"/>
            </a:xfrm>
            <a:custGeom>
              <a:rect b="b" l="l" r="r" t="t"/>
              <a:pathLst>
                <a:path extrusionOk="0" h="770" w="1933">
                  <a:moveTo>
                    <a:pt x="1007" y="1"/>
                  </a:moveTo>
                  <a:cubicBezTo>
                    <a:pt x="936" y="1"/>
                    <a:pt x="868" y="12"/>
                    <a:pt x="799" y="58"/>
                  </a:cubicBezTo>
                  <a:cubicBezTo>
                    <a:pt x="725" y="95"/>
                    <a:pt x="680" y="133"/>
                    <a:pt x="605" y="133"/>
                  </a:cubicBezTo>
                  <a:cubicBezTo>
                    <a:pt x="588" y="133"/>
                    <a:pt x="569" y="131"/>
                    <a:pt x="548" y="127"/>
                  </a:cubicBezTo>
                  <a:cubicBezTo>
                    <a:pt x="502" y="127"/>
                    <a:pt x="457" y="137"/>
                    <a:pt x="411" y="137"/>
                  </a:cubicBezTo>
                  <a:cubicBezTo>
                    <a:pt x="388" y="137"/>
                    <a:pt x="365" y="134"/>
                    <a:pt x="343" y="127"/>
                  </a:cubicBezTo>
                  <a:cubicBezTo>
                    <a:pt x="291" y="127"/>
                    <a:pt x="201" y="88"/>
                    <a:pt x="121" y="88"/>
                  </a:cubicBezTo>
                  <a:cubicBezTo>
                    <a:pt x="94" y="88"/>
                    <a:pt x="69" y="92"/>
                    <a:pt x="46" y="104"/>
                  </a:cubicBezTo>
                  <a:cubicBezTo>
                    <a:pt x="0" y="149"/>
                    <a:pt x="46" y="263"/>
                    <a:pt x="69" y="309"/>
                  </a:cubicBezTo>
                  <a:cubicBezTo>
                    <a:pt x="137" y="469"/>
                    <a:pt x="297" y="560"/>
                    <a:pt x="480" y="560"/>
                  </a:cubicBezTo>
                  <a:cubicBezTo>
                    <a:pt x="571" y="537"/>
                    <a:pt x="639" y="492"/>
                    <a:pt x="731" y="469"/>
                  </a:cubicBezTo>
                  <a:cubicBezTo>
                    <a:pt x="765" y="457"/>
                    <a:pt x="805" y="457"/>
                    <a:pt x="845" y="457"/>
                  </a:cubicBezTo>
                  <a:cubicBezTo>
                    <a:pt x="885" y="457"/>
                    <a:pt x="925" y="457"/>
                    <a:pt x="959" y="446"/>
                  </a:cubicBezTo>
                  <a:cubicBezTo>
                    <a:pt x="1050" y="423"/>
                    <a:pt x="1096" y="378"/>
                    <a:pt x="1210" y="378"/>
                  </a:cubicBezTo>
                  <a:cubicBezTo>
                    <a:pt x="1301" y="378"/>
                    <a:pt x="1393" y="400"/>
                    <a:pt x="1484" y="446"/>
                  </a:cubicBezTo>
                  <a:cubicBezTo>
                    <a:pt x="1575" y="492"/>
                    <a:pt x="1484" y="492"/>
                    <a:pt x="1461" y="583"/>
                  </a:cubicBezTo>
                  <a:cubicBezTo>
                    <a:pt x="1461" y="651"/>
                    <a:pt x="1507" y="720"/>
                    <a:pt x="1552" y="743"/>
                  </a:cubicBezTo>
                  <a:cubicBezTo>
                    <a:pt x="1582" y="761"/>
                    <a:pt x="1613" y="770"/>
                    <a:pt x="1643" y="770"/>
                  </a:cubicBezTo>
                  <a:cubicBezTo>
                    <a:pt x="1795" y="770"/>
                    <a:pt x="1933" y="553"/>
                    <a:pt x="1895" y="400"/>
                  </a:cubicBezTo>
                  <a:cubicBezTo>
                    <a:pt x="1895" y="309"/>
                    <a:pt x="1872" y="218"/>
                    <a:pt x="1712" y="195"/>
                  </a:cubicBezTo>
                  <a:cubicBezTo>
                    <a:pt x="1666" y="195"/>
                    <a:pt x="1621" y="195"/>
                    <a:pt x="1575" y="172"/>
                  </a:cubicBezTo>
                  <a:cubicBezTo>
                    <a:pt x="1530" y="149"/>
                    <a:pt x="1530" y="104"/>
                    <a:pt x="1484" y="58"/>
                  </a:cubicBezTo>
                  <a:cubicBezTo>
                    <a:pt x="1438" y="12"/>
                    <a:pt x="1324" y="12"/>
                    <a:pt x="1233" y="12"/>
                  </a:cubicBezTo>
                  <a:cubicBezTo>
                    <a:pt x="1153" y="12"/>
                    <a:pt x="1079" y="1"/>
                    <a:pt x="100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349200" y="1669925"/>
              <a:ext cx="9150" cy="9525"/>
            </a:xfrm>
            <a:custGeom>
              <a:rect b="b" l="l" r="r" t="t"/>
              <a:pathLst>
                <a:path extrusionOk="0" h="381" w="366">
                  <a:moveTo>
                    <a:pt x="252" y="0"/>
                  </a:moveTo>
                  <a:cubicBezTo>
                    <a:pt x="228" y="0"/>
                    <a:pt x="198" y="6"/>
                    <a:pt x="160" y="15"/>
                  </a:cubicBezTo>
                  <a:cubicBezTo>
                    <a:pt x="138" y="84"/>
                    <a:pt x="1" y="198"/>
                    <a:pt x="46" y="312"/>
                  </a:cubicBezTo>
                  <a:cubicBezTo>
                    <a:pt x="69" y="357"/>
                    <a:pt x="92" y="380"/>
                    <a:pt x="138" y="380"/>
                  </a:cubicBezTo>
                  <a:cubicBezTo>
                    <a:pt x="206" y="380"/>
                    <a:pt x="206" y="357"/>
                    <a:pt x="206" y="312"/>
                  </a:cubicBezTo>
                  <a:cubicBezTo>
                    <a:pt x="206" y="266"/>
                    <a:pt x="183" y="243"/>
                    <a:pt x="252" y="220"/>
                  </a:cubicBezTo>
                  <a:cubicBezTo>
                    <a:pt x="263" y="220"/>
                    <a:pt x="280" y="226"/>
                    <a:pt x="297" y="226"/>
                  </a:cubicBezTo>
                  <a:cubicBezTo>
                    <a:pt x="314" y="226"/>
                    <a:pt x="332" y="220"/>
                    <a:pt x="343" y="198"/>
                  </a:cubicBezTo>
                  <a:cubicBezTo>
                    <a:pt x="366" y="152"/>
                    <a:pt x="343" y="84"/>
                    <a:pt x="320" y="38"/>
                  </a:cubicBezTo>
                  <a:cubicBezTo>
                    <a:pt x="307" y="11"/>
                    <a:pt x="286" y="0"/>
                    <a:pt x="25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420525" y="1690575"/>
              <a:ext cx="13725" cy="6850"/>
            </a:xfrm>
            <a:custGeom>
              <a:rect b="b" l="l" r="r" t="t"/>
              <a:pathLst>
                <a:path extrusionOk="0" h="274" w="549">
                  <a:moveTo>
                    <a:pt x="415" y="0"/>
                  </a:moveTo>
                  <a:cubicBezTo>
                    <a:pt x="391" y="0"/>
                    <a:pt x="366" y="10"/>
                    <a:pt x="343" y="34"/>
                  </a:cubicBezTo>
                  <a:cubicBezTo>
                    <a:pt x="252" y="56"/>
                    <a:pt x="138" y="34"/>
                    <a:pt x="69" y="79"/>
                  </a:cubicBezTo>
                  <a:cubicBezTo>
                    <a:pt x="24" y="102"/>
                    <a:pt x="1" y="148"/>
                    <a:pt x="1" y="193"/>
                  </a:cubicBezTo>
                  <a:cubicBezTo>
                    <a:pt x="24" y="262"/>
                    <a:pt x="46" y="262"/>
                    <a:pt x="115" y="262"/>
                  </a:cubicBezTo>
                  <a:cubicBezTo>
                    <a:pt x="176" y="262"/>
                    <a:pt x="226" y="252"/>
                    <a:pt x="281" y="252"/>
                  </a:cubicBezTo>
                  <a:cubicBezTo>
                    <a:pt x="308" y="252"/>
                    <a:pt x="336" y="254"/>
                    <a:pt x="366" y="262"/>
                  </a:cubicBezTo>
                  <a:cubicBezTo>
                    <a:pt x="394" y="269"/>
                    <a:pt x="420" y="274"/>
                    <a:pt x="443" y="274"/>
                  </a:cubicBezTo>
                  <a:cubicBezTo>
                    <a:pt x="495" y="274"/>
                    <a:pt x="533" y="249"/>
                    <a:pt x="549" y="171"/>
                  </a:cubicBezTo>
                  <a:cubicBezTo>
                    <a:pt x="549" y="85"/>
                    <a:pt x="485" y="0"/>
                    <a:pt x="41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481025" y="1689700"/>
              <a:ext cx="5725" cy="5200"/>
            </a:xfrm>
            <a:custGeom>
              <a:rect b="b" l="l" r="r" t="t"/>
              <a:pathLst>
                <a:path extrusionOk="0" h="208" w="229">
                  <a:moveTo>
                    <a:pt x="69" y="0"/>
                  </a:moveTo>
                  <a:cubicBezTo>
                    <a:pt x="23" y="23"/>
                    <a:pt x="0" y="46"/>
                    <a:pt x="23" y="69"/>
                  </a:cubicBezTo>
                  <a:cubicBezTo>
                    <a:pt x="7" y="133"/>
                    <a:pt x="92" y="208"/>
                    <a:pt x="160" y="208"/>
                  </a:cubicBezTo>
                  <a:cubicBezTo>
                    <a:pt x="189" y="208"/>
                    <a:pt x="215" y="194"/>
                    <a:pt x="228" y="160"/>
                  </a:cubicBezTo>
                  <a:cubicBezTo>
                    <a:pt x="228" y="114"/>
                    <a:pt x="160" y="91"/>
                    <a:pt x="137" y="46"/>
                  </a:cubicBezTo>
                  <a:cubicBezTo>
                    <a:pt x="114" y="23"/>
                    <a:pt x="114" y="0"/>
                    <a:pt x="6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2239900" y="1614875"/>
              <a:ext cx="1013450" cy="779475"/>
            </a:xfrm>
            <a:custGeom>
              <a:rect b="b" l="l" r="r" t="t"/>
              <a:pathLst>
                <a:path extrusionOk="0" h="31179" w="40538">
                  <a:moveTo>
                    <a:pt x="25439" y="1"/>
                  </a:moveTo>
                  <a:cubicBezTo>
                    <a:pt x="25419" y="1"/>
                    <a:pt x="25400" y="1"/>
                    <a:pt x="25382" y="3"/>
                  </a:cubicBezTo>
                  <a:cubicBezTo>
                    <a:pt x="25108" y="49"/>
                    <a:pt x="24903" y="186"/>
                    <a:pt x="24674" y="300"/>
                  </a:cubicBezTo>
                  <a:cubicBezTo>
                    <a:pt x="24195" y="551"/>
                    <a:pt x="23716" y="619"/>
                    <a:pt x="23259" y="916"/>
                  </a:cubicBezTo>
                  <a:cubicBezTo>
                    <a:pt x="22757" y="1213"/>
                    <a:pt x="22255" y="1555"/>
                    <a:pt x="21661" y="1601"/>
                  </a:cubicBezTo>
                  <a:cubicBezTo>
                    <a:pt x="21296" y="1646"/>
                    <a:pt x="21091" y="1715"/>
                    <a:pt x="20771" y="1897"/>
                  </a:cubicBezTo>
                  <a:cubicBezTo>
                    <a:pt x="20474" y="2057"/>
                    <a:pt x="20223" y="2240"/>
                    <a:pt x="19927" y="2354"/>
                  </a:cubicBezTo>
                  <a:cubicBezTo>
                    <a:pt x="19356" y="2582"/>
                    <a:pt x="18763" y="2765"/>
                    <a:pt x="18146" y="2765"/>
                  </a:cubicBezTo>
                  <a:cubicBezTo>
                    <a:pt x="18025" y="2765"/>
                    <a:pt x="17893" y="2755"/>
                    <a:pt x="17757" y="2755"/>
                  </a:cubicBezTo>
                  <a:cubicBezTo>
                    <a:pt x="17690" y="2755"/>
                    <a:pt x="17621" y="2757"/>
                    <a:pt x="17553" y="2765"/>
                  </a:cubicBezTo>
                  <a:cubicBezTo>
                    <a:pt x="16982" y="2833"/>
                    <a:pt x="17096" y="3381"/>
                    <a:pt x="16822" y="3792"/>
                  </a:cubicBezTo>
                  <a:cubicBezTo>
                    <a:pt x="16616" y="4081"/>
                    <a:pt x="16260" y="4183"/>
                    <a:pt x="15907" y="4183"/>
                  </a:cubicBezTo>
                  <a:cubicBezTo>
                    <a:pt x="15870" y="4183"/>
                    <a:pt x="15832" y="4182"/>
                    <a:pt x="15795" y="4180"/>
                  </a:cubicBezTo>
                  <a:cubicBezTo>
                    <a:pt x="15088" y="4089"/>
                    <a:pt x="15864" y="3678"/>
                    <a:pt x="16001" y="3381"/>
                  </a:cubicBezTo>
                  <a:cubicBezTo>
                    <a:pt x="16138" y="3176"/>
                    <a:pt x="16115" y="2559"/>
                    <a:pt x="16024" y="2308"/>
                  </a:cubicBezTo>
                  <a:cubicBezTo>
                    <a:pt x="15864" y="1943"/>
                    <a:pt x="15407" y="1715"/>
                    <a:pt x="15111" y="1509"/>
                  </a:cubicBezTo>
                  <a:cubicBezTo>
                    <a:pt x="14722" y="1236"/>
                    <a:pt x="14449" y="1236"/>
                    <a:pt x="13992" y="1236"/>
                  </a:cubicBezTo>
                  <a:cubicBezTo>
                    <a:pt x="13581" y="1236"/>
                    <a:pt x="13216" y="1281"/>
                    <a:pt x="12805" y="1304"/>
                  </a:cubicBezTo>
                  <a:cubicBezTo>
                    <a:pt x="12760" y="1327"/>
                    <a:pt x="12691" y="1327"/>
                    <a:pt x="12600" y="1327"/>
                  </a:cubicBezTo>
                  <a:cubicBezTo>
                    <a:pt x="12280" y="1350"/>
                    <a:pt x="11869" y="1418"/>
                    <a:pt x="11915" y="1761"/>
                  </a:cubicBezTo>
                  <a:cubicBezTo>
                    <a:pt x="11983" y="2149"/>
                    <a:pt x="12463" y="2468"/>
                    <a:pt x="12668" y="2765"/>
                  </a:cubicBezTo>
                  <a:cubicBezTo>
                    <a:pt x="12919" y="3153"/>
                    <a:pt x="12554" y="3495"/>
                    <a:pt x="12166" y="3518"/>
                  </a:cubicBezTo>
                  <a:cubicBezTo>
                    <a:pt x="11778" y="3541"/>
                    <a:pt x="11276" y="3564"/>
                    <a:pt x="11458" y="4066"/>
                  </a:cubicBezTo>
                  <a:cubicBezTo>
                    <a:pt x="11550" y="4363"/>
                    <a:pt x="12098" y="4545"/>
                    <a:pt x="11641" y="4773"/>
                  </a:cubicBezTo>
                  <a:cubicBezTo>
                    <a:pt x="11413" y="4888"/>
                    <a:pt x="10911" y="4842"/>
                    <a:pt x="10751" y="5047"/>
                  </a:cubicBezTo>
                  <a:cubicBezTo>
                    <a:pt x="10682" y="5162"/>
                    <a:pt x="10728" y="5664"/>
                    <a:pt x="10797" y="5755"/>
                  </a:cubicBezTo>
                  <a:cubicBezTo>
                    <a:pt x="10865" y="5846"/>
                    <a:pt x="11070" y="5892"/>
                    <a:pt x="11162" y="5960"/>
                  </a:cubicBezTo>
                  <a:cubicBezTo>
                    <a:pt x="11732" y="6371"/>
                    <a:pt x="12303" y="7056"/>
                    <a:pt x="12166" y="7786"/>
                  </a:cubicBezTo>
                  <a:cubicBezTo>
                    <a:pt x="12075" y="8174"/>
                    <a:pt x="11915" y="8517"/>
                    <a:pt x="12075" y="8928"/>
                  </a:cubicBezTo>
                  <a:cubicBezTo>
                    <a:pt x="12166" y="9224"/>
                    <a:pt x="12280" y="9635"/>
                    <a:pt x="12463" y="9909"/>
                  </a:cubicBezTo>
                  <a:cubicBezTo>
                    <a:pt x="12691" y="10252"/>
                    <a:pt x="13125" y="10252"/>
                    <a:pt x="13033" y="10777"/>
                  </a:cubicBezTo>
                  <a:cubicBezTo>
                    <a:pt x="12965" y="11165"/>
                    <a:pt x="12600" y="11598"/>
                    <a:pt x="12896" y="11918"/>
                  </a:cubicBezTo>
                  <a:cubicBezTo>
                    <a:pt x="13262" y="12351"/>
                    <a:pt x="13992" y="12534"/>
                    <a:pt x="14289" y="13013"/>
                  </a:cubicBezTo>
                  <a:cubicBezTo>
                    <a:pt x="14563" y="13424"/>
                    <a:pt x="14334" y="13881"/>
                    <a:pt x="14220" y="14337"/>
                  </a:cubicBezTo>
                  <a:cubicBezTo>
                    <a:pt x="13992" y="15022"/>
                    <a:pt x="13650" y="15638"/>
                    <a:pt x="13376" y="16300"/>
                  </a:cubicBezTo>
                  <a:cubicBezTo>
                    <a:pt x="13330" y="16414"/>
                    <a:pt x="13285" y="16506"/>
                    <a:pt x="13239" y="16620"/>
                  </a:cubicBezTo>
                  <a:cubicBezTo>
                    <a:pt x="13011" y="17099"/>
                    <a:pt x="12737" y="17601"/>
                    <a:pt x="12668" y="18081"/>
                  </a:cubicBezTo>
                  <a:cubicBezTo>
                    <a:pt x="12623" y="18560"/>
                    <a:pt x="12714" y="18697"/>
                    <a:pt x="12371" y="19016"/>
                  </a:cubicBezTo>
                  <a:cubicBezTo>
                    <a:pt x="12098" y="19313"/>
                    <a:pt x="11618" y="19610"/>
                    <a:pt x="11253" y="19701"/>
                  </a:cubicBezTo>
                  <a:cubicBezTo>
                    <a:pt x="10751" y="19838"/>
                    <a:pt x="10089" y="19998"/>
                    <a:pt x="9518" y="20181"/>
                  </a:cubicBezTo>
                  <a:cubicBezTo>
                    <a:pt x="9004" y="20347"/>
                    <a:pt x="8680" y="20483"/>
                    <a:pt x="8281" y="20483"/>
                  </a:cubicBezTo>
                  <a:cubicBezTo>
                    <a:pt x="8078" y="20483"/>
                    <a:pt x="7855" y="20448"/>
                    <a:pt x="7578" y="20363"/>
                  </a:cubicBezTo>
                  <a:cubicBezTo>
                    <a:pt x="7097" y="20221"/>
                    <a:pt x="6505" y="20106"/>
                    <a:pt x="5953" y="20106"/>
                  </a:cubicBezTo>
                  <a:cubicBezTo>
                    <a:pt x="5798" y="20106"/>
                    <a:pt x="5646" y="20115"/>
                    <a:pt x="5501" y="20135"/>
                  </a:cubicBezTo>
                  <a:cubicBezTo>
                    <a:pt x="5045" y="20203"/>
                    <a:pt x="5090" y="20363"/>
                    <a:pt x="4702" y="20523"/>
                  </a:cubicBezTo>
                  <a:cubicBezTo>
                    <a:pt x="4626" y="20546"/>
                    <a:pt x="4527" y="20553"/>
                    <a:pt x="4421" y="20553"/>
                  </a:cubicBezTo>
                  <a:cubicBezTo>
                    <a:pt x="4208" y="20553"/>
                    <a:pt x="3964" y="20523"/>
                    <a:pt x="3812" y="20523"/>
                  </a:cubicBezTo>
                  <a:cubicBezTo>
                    <a:pt x="3059" y="20523"/>
                    <a:pt x="2465" y="20272"/>
                    <a:pt x="1781" y="20181"/>
                  </a:cubicBezTo>
                  <a:cubicBezTo>
                    <a:pt x="1720" y="20171"/>
                    <a:pt x="1664" y="20167"/>
                    <a:pt x="1614" y="20167"/>
                  </a:cubicBezTo>
                  <a:cubicBezTo>
                    <a:pt x="949" y="20167"/>
                    <a:pt x="1095" y="20915"/>
                    <a:pt x="426" y="20915"/>
                  </a:cubicBezTo>
                  <a:cubicBezTo>
                    <a:pt x="399" y="20915"/>
                    <a:pt x="372" y="20913"/>
                    <a:pt x="343" y="20911"/>
                  </a:cubicBezTo>
                  <a:lnTo>
                    <a:pt x="343" y="20911"/>
                  </a:lnTo>
                  <a:cubicBezTo>
                    <a:pt x="0" y="21459"/>
                    <a:pt x="320" y="21733"/>
                    <a:pt x="753" y="21870"/>
                  </a:cubicBezTo>
                  <a:cubicBezTo>
                    <a:pt x="1233" y="22029"/>
                    <a:pt x="1484" y="21961"/>
                    <a:pt x="1781" y="22486"/>
                  </a:cubicBezTo>
                  <a:cubicBezTo>
                    <a:pt x="1986" y="22805"/>
                    <a:pt x="1781" y="22897"/>
                    <a:pt x="2214" y="23125"/>
                  </a:cubicBezTo>
                  <a:cubicBezTo>
                    <a:pt x="2511" y="23285"/>
                    <a:pt x="2922" y="23445"/>
                    <a:pt x="3264" y="23604"/>
                  </a:cubicBezTo>
                  <a:cubicBezTo>
                    <a:pt x="4177" y="24015"/>
                    <a:pt x="5204" y="24495"/>
                    <a:pt x="6163" y="24837"/>
                  </a:cubicBezTo>
                  <a:cubicBezTo>
                    <a:pt x="6551" y="24951"/>
                    <a:pt x="6939" y="24951"/>
                    <a:pt x="7213" y="25271"/>
                  </a:cubicBezTo>
                  <a:cubicBezTo>
                    <a:pt x="7487" y="25613"/>
                    <a:pt x="7464" y="26069"/>
                    <a:pt x="7715" y="26435"/>
                  </a:cubicBezTo>
                  <a:cubicBezTo>
                    <a:pt x="8149" y="27051"/>
                    <a:pt x="9747" y="26800"/>
                    <a:pt x="9929" y="27416"/>
                  </a:cubicBezTo>
                  <a:cubicBezTo>
                    <a:pt x="9947" y="27419"/>
                    <a:pt x="9963" y="27420"/>
                    <a:pt x="9979" y="27420"/>
                  </a:cubicBezTo>
                  <a:cubicBezTo>
                    <a:pt x="10249" y="27420"/>
                    <a:pt x="10259" y="27063"/>
                    <a:pt x="10431" y="26868"/>
                  </a:cubicBezTo>
                  <a:cubicBezTo>
                    <a:pt x="10518" y="26947"/>
                    <a:pt x="10605" y="26983"/>
                    <a:pt x="10684" y="26983"/>
                  </a:cubicBezTo>
                  <a:cubicBezTo>
                    <a:pt x="10832" y="26983"/>
                    <a:pt x="10949" y="26857"/>
                    <a:pt x="10979" y="26663"/>
                  </a:cubicBezTo>
                  <a:cubicBezTo>
                    <a:pt x="11111" y="26773"/>
                    <a:pt x="11253" y="26809"/>
                    <a:pt x="11399" y="26809"/>
                  </a:cubicBezTo>
                  <a:cubicBezTo>
                    <a:pt x="11555" y="26809"/>
                    <a:pt x="11715" y="26767"/>
                    <a:pt x="11869" y="26731"/>
                  </a:cubicBezTo>
                  <a:cubicBezTo>
                    <a:pt x="12036" y="26702"/>
                    <a:pt x="12147" y="26694"/>
                    <a:pt x="12251" y="26694"/>
                  </a:cubicBezTo>
                  <a:cubicBezTo>
                    <a:pt x="12390" y="26694"/>
                    <a:pt x="12515" y="26709"/>
                    <a:pt x="12737" y="26709"/>
                  </a:cubicBezTo>
                  <a:cubicBezTo>
                    <a:pt x="12898" y="26709"/>
                    <a:pt x="13074" y="26554"/>
                    <a:pt x="13319" y="26554"/>
                  </a:cubicBezTo>
                  <a:cubicBezTo>
                    <a:pt x="13385" y="26554"/>
                    <a:pt x="13457" y="26565"/>
                    <a:pt x="13536" y="26594"/>
                  </a:cubicBezTo>
                  <a:cubicBezTo>
                    <a:pt x="13741" y="26663"/>
                    <a:pt x="13969" y="26868"/>
                    <a:pt x="14152" y="26982"/>
                  </a:cubicBezTo>
                  <a:cubicBezTo>
                    <a:pt x="14361" y="27127"/>
                    <a:pt x="14739" y="27283"/>
                    <a:pt x="15096" y="27283"/>
                  </a:cubicBezTo>
                  <a:cubicBezTo>
                    <a:pt x="15247" y="27283"/>
                    <a:pt x="15393" y="27255"/>
                    <a:pt x="15521" y="27188"/>
                  </a:cubicBezTo>
                  <a:cubicBezTo>
                    <a:pt x="15750" y="27074"/>
                    <a:pt x="15818" y="26617"/>
                    <a:pt x="16046" y="26572"/>
                  </a:cubicBezTo>
                  <a:cubicBezTo>
                    <a:pt x="16206" y="26572"/>
                    <a:pt x="16708" y="27028"/>
                    <a:pt x="16914" y="27097"/>
                  </a:cubicBezTo>
                  <a:cubicBezTo>
                    <a:pt x="17918" y="27462"/>
                    <a:pt x="19219" y="26823"/>
                    <a:pt x="19242" y="28283"/>
                  </a:cubicBezTo>
                  <a:cubicBezTo>
                    <a:pt x="19265" y="28877"/>
                    <a:pt x="19447" y="29197"/>
                    <a:pt x="19995" y="29493"/>
                  </a:cubicBezTo>
                  <a:cubicBezTo>
                    <a:pt x="20144" y="29568"/>
                    <a:pt x="20276" y="29594"/>
                    <a:pt x="20399" y="29594"/>
                  </a:cubicBezTo>
                  <a:cubicBezTo>
                    <a:pt x="20690" y="29594"/>
                    <a:pt x="20937" y="29448"/>
                    <a:pt x="21273" y="29448"/>
                  </a:cubicBezTo>
                  <a:cubicBezTo>
                    <a:pt x="21289" y="29447"/>
                    <a:pt x="21305" y="29447"/>
                    <a:pt x="21321" y="29447"/>
                  </a:cubicBezTo>
                  <a:cubicBezTo>
                    <a:pt x="21568" y="29447"/>
                    <a:pt x="21732" y="29527"/>
                    <a:pt x="21861" y="29527"/>
                  </a:cubicBezTo>
                  <a:cubicBezTo>
                    <a:pt x="21998" y="29527"/>
                    <a:pt x="22095" y="29436"/>
                    <a:pt x="22209" y="29060"/>
                  </a:cubicBezTo>
                  <a:cubicBezTo>
                    <a:pt x="22323" y="28717"/>
                    <a:pt x="22506" y="28238"/>
                    <a:pt x="22574" y="27895"/>
                  </a:cubicBezTo>
                  <a:cubicBezTo>
                    <a:pt x="23031" y="28261"/>
                    <a:pt x="22985" y="28991"/>
                    <a:pt x="23259" y="29448"/>
                  </a:cubicBezTo>
                  <a:cubicBezTo>
                    <a:pt x="23442" y="29721"/>
                    <a:pt x="23624" y="29676"/>
                    <a:pt x="23510" y="30110"/>
                  </a:cubicBezTo>
                  <a:cubicBezTo>
                    <a:pt x="23419" y="30383"/>
                    <a:pt x="23077" y="30429"/>
                    <a:pt x="23145" y="30794"/>
                  </a:cubicBezTo>
                  <a:cubicBezTo>
                    <a:pt x="23256" y="30816"/>
                    <a:pt x="23355" y="30826"/>
                    <a:pt x="23444" y="30826"/>
                  </a:cubicBezTo>
                  <a:cubicBezTo>
                    <a:pt x="24484" y="30826"/>
                    <a:pt x="24049" y="29432"/>
                    <a:pt x="23944" y="28717"/>
                  </a:cubicBezTo>
                  <a:cubicBezTo>
                    <a:pt x="23853" y="28192"/>
                    <a:pt x="24104" y="27781"/>
                    <a:pt x="24104" y="27279"/>
                  </a:cubicBezTo>
                  <a:cubicBezTo>
                    <a:pt x="24104" y="26777"/>
                    <a:pt x="23990" y="26184"/>
                    <a:pt x="23967" y="25681"/>
                  </a:cubicBezTo>
                  <a:cubicBezTo>
                    <a:pt x="23944" y="25225"/>
                    <a:pt x="23738" y="24768"/>
                    <a:pt x="24332" y="24768"/>
                  </a:cubicBezTo>
                  <a:cubicBezTo>
                    <a:pt x="24994" y="24768"/>
                    <a:pt x="24766" y="25339"/>
                    <a:pt x="24971" y="25750"/>
                  </a:cubicBezTo>
                  <a:cubicBezTo>
                    <a:pt x="25085" y="25955"/>
                    <a:pt x="25313" y="25932"/>
                    <a:pt x="25405" y="26206"/>
                  </a:cubicBezTo>
                  <a:cubicBezTo>
                    <a:pt x="25450" y="26321"/>
                    <a:pt x="25405" y="26549"/>
                    <a:pt x="25405" y="26663"/>
                  </a:cubicBezTo>
                  <a:cubicBezTo>
                    <a:pt x="25405" y="27165"/>
                    <a:pt x="25496" y="27530"/>
                    <a:pt x="25633" y="27987"/>
                  </a:cubicBezTo>
                  <a:cubicBezTo>
                    <a:pt x="25770" y="28398"/>
                    <a:pt x="25701" y="29105"/>
                    <a:pt x="25953" y="29425"/>
                  </a:cubicBezTo>
                  <a:cubicBezTo>
                    <a:pt x="26158" y="29699"/>
                    <a:pt x="26820" y="30064"/>
                    <a:pt x="27139" y="30201"/>
                  </a:cubicBezTo>
                  <a:cubicBezTo>
                    <a:pt x="27573" y="30406"/>
                    <a:pt x="28030" y="30429"/>
                    <a:pt x="28486" y="30589"/>
                  </a:cubicBezTo>
                  <a:cubicBezTo>
                    <a:pt x="28874" y="30726"/>
                    <a:pt x="29262" y="31023"/>
                    <a:pt x="29673" y="31114"/>
                  </a:cubicBezTo>
                  <a:cubicBezTo>
                    <a:pt x="29894" y="31159"/>
                    <a:pt x="30139" y="31179"/>
                    <a:pt x="30394" y="31179"/>
                  </a:cubicBezTo>
                  <a:cubicBezTo>
                    <a:pt x="31034" y="31179"/>
                    <a:pt x="31736" y="31055"/>
                    <a:pt x="32275" y="30908"/>
                  </a:cubicBezTo>
                  <a:cubicBezTo>
                    <a:pt x="32640" y="30794"/>
                    <a:pt x="33006" y="30520"/>
                    <a:pt x="33394" y="30520"/>
                  </a:cubicBezTo>
                  <a:cubicBezTo>
                    <a:pt x="33524" y="30520"/>
                    <a:pt x="33613" y="30727"/>
                    <a:pt x="33720" y="30727"/>
                  </a:cubicBezTo>
                  <a:cubicBezTo>
                    <a:pt x="33725" y="30727"/>
                    <a:pt x="33731" y="30727"/>
                    <a:pt x="33736" y="30726"/>
                  </a:cubicBezTo>
                  <a:cubicBezTo>
                    <a:pt x="33873" y="30726"/>
                    <a:pt x="33964" y="30612"/>
                    <a:pt x="34101" y="30566"/>
                  </a:cubicBezTo>
                  <a:cubicBezTo>
                    <a:pt x="34284" y="30520"/>
                    <a:pt x="34375" y="30406"/>
                    <a:pt x="34649" y="30406"/>
                  </a:cubicBezTo>
                  <a:cubicBezTo>
                    <a:pt x="35014" y="30406"/>
                    <a:pt x="35448" y="30680"/>
                    <a:pt x="35790" y="30749"/>
                  </a:cubicBezTo>
                  <a:cubicBezTo>
                    <a:pt x="36178" y="30817"/>
                    <a:pt x="36612" y="30794"/>
                    <a:pt x="37000" y="30817"/>
                  </a:cubicBezTo>
                  <a:cubicBezTo>
                    <a:pt x="37184" y="30817"/>
                    <a:pt x="37603" y="30863"/>
                    <a:pt x="38025" y="30863"/>
                  </a:cubicBezTo>
                  <a:cubicBezTo>
                    <a:pt x="38494" y="30863"/>
                    <a:pt x="38967" y="30806"/>
                    <a:pt x="39123" y="30566"/>
                  </a:cubicBezTo>
                  <a:cubicBezTo>
                    <a:pt x="38940" y="30566"/>
                    <a:pt x="38803" y="30543"/>
                    <a:pt x="38735" y="30475"/>
                  </a:cubicBezTo>
                  <a:cubicBezTo>
                    <a:pt x="38552" y="30224"/>
                    <a:pt x="38803" y="29402"/>
                    <a:pt x="38735" y="29105"/>
                  </a:cubicBezTo>
                  <a:cubicBezTo>
                    <a:pt x="38631" y="28690"/>
                    <a:pt x="38278" y="28537"/>
                    <a:pt x="37894" y="28537"/>
                  </a:cubicBezTo>
                  <a:cubicBezTo>
                    <a:pt x="37772" y="28537"/>
                    <a:pt x="37646" y="28553"/>
                    <a:pt x="37525" y="28580"/>
                  </a:cubicBezTo>
                  <a:cubicBezTo>
                    <a:pt x="37167" y="28656"/>
                    <a:pt x="36871" y="28996"/>
                    <a:pt x="36547" y="28996"/>
                  </a:cubicBezTo>
                  <a:cubicBezTo>
                    <a:pt x="36479" y="28996"/>
                    <a:pt x="36409" y="28981"/>
                    <a:pt x="36338" y="28945"/>
                  </a:cubicBezTo>
                  <a:cubicBezTo>
                    <a:pt x="36064" y="28808"/>
                    <a:pt x="36201" y="28717"/>
                    <a:pt x="35859" y="28694"/>
                  </a:cubicBezTo>
                  <a:cubicBezTo>
                    <a:pt x="35802" y="28687"/>
                    <a:pt x="35758" y="28684"/>
                    <a:pt x="35723" y="28684"/>
                  </a:cubicBezTo>
                  <a:cubicBezTo>
                    <a:pt x="35534" y="28684"/>
                    <a:pt x="35618" y="28780"/>
                    <a:pt x="35425" y="28877"/>
                  </a:cubicBezTo>
                  <a:cubicBezTo>
                    <a:pt x="35303" y="28926"/>
                    <a:pt x="35208" y="28946"/>
                    <a:pt x="35130" y="28946"/>
                  </a:cubicBezTo>
                  <a:cubicBezTo>
                    <a:pt x="34842" y="28946"/>
                    <a:pt x="34780" y="28668"/>
                    <a:pt x="34421" y="28489"/>
                  </a:cubicBezTo>
                  <a:cubicBezTo>
                    <a:pt x="34056" y="28329"/>
                    <a:pt x="33713" y="28443"/>
                    <a:pt x="33348" y="28238"/>
                  </a:cubicBezTo>
                  <a:cubicBezTo>
                    <a:pt x="33028" y="28055"/>
                    <a:pt x="32891" y="27759"/>
                    <a:pt x="32663" y="27507"/>
                  </a:cubicBezTo>
                  <a:cubicBezTo>
                    <a:pt x="32412" y="27188"/>
                    <a:pt x="32161" y="27097"/>
                    <a:pt x="31750" y="26982"/>
                  </a:cubicBezTo>
                  <a:cubicBezTo>
                    <a:pt x="31157" y="26800"/>
                    <a:pt x="31431" y="26503"/>
                    <a:pt x="31316" y="25932"/>
                  </a:cubicBezTo>
                  <a:cubicBezTo>
                    <a:pt x="31225" y="25453"/>
                    <a:pt x="31088" y="25385"/>
                    <a:pt x="30677" y="25225"/>
                  </a:cubicBezTo>
                  <a:cubicBezTo>
                    <a:pt x="30449" y="25134"/>
                    <a:pt x="30289" y="25248"/>
                    <a:pt x="30335" y="24905"/>
                  </a:cubicBezTo>
                  <a:cubicBezTo>
                    <a:pt x="30358" y="24746"/>
                    <a:pt x="30563" y="24631"/>
                    <a:pt x="30632" y="24472"/>
                  </a:cubicBezTo>
                  <a:cubicBezTo>
                    <a:pt x="30792" y="24106"/>
                    <a:pt x="30723" y="23810"/>
                    <a:pt x="30426" y="23627"/>
                  </a:cubicBezTo>
                  <a:cubicBezTo>
                    <a:pt x="30769" y="23216"/>
                    <a:pt x="31545" y="22828"/>
                    <a:pt x="30655" y="22600"/>
                  </a:cubicBezTo>
                  <a:cubicBezTo>
                    <a:pt x="30198" y="22486"/>
                    <a:pt x="30267" y="22532"/>
                    <a:pt x="30495" y="22235"/>
                  </a:cubicBezTo>
                  <a:cubicBezTo>
                    <a:pt x="30677" y="21984"/>
                    <a:pt x="30814" y="21710"/>
                    <a:pt x="30860" y="21436"/>
                  </a:cubicBezTo>
                  <a:cubicBezTo>
                    <a:pt x="30928" y="20979"/>
                    <a:pt x="30837" y="20637"/>
                    <a:pt x="31134" y="20249"/>
                  </a:cubicBezTo>
                  <a:cubicBezTo>
                    <a:pt x="31453" y="19884"/>
                    <a:pt x="32024" y="19656"/>
                    <a:pt x="32412" y="19427"/>
                  </a:cubicBezTo>
                  <a:cubicBezTo>
                    <a:pt x="32549" y="19336"/>
                    <a:pt x="32800" y="19085"/>
                    <a:pt x="32960" y="19039"/>
                  </a:cubicBezTo>
                  <a:cubicBezTo>
                    <a:pt x="33022" y="19016"/>
                    <a:pt x="33078" y="19006"/>
                    <a:pt x="33129" y="19006"/>
                  </a:cubicBezTo>
                  <a:cubicBezTo>
                    <a:pt x="33376" y="19006"/>
                    <a:pt x="33509" y="19241"/>
                    <a:pt x="33736" y="19336"/>
                  </a:cubicBezTo>
                  <a:cubicBezTo>
                    <a:pt x="33915" y="19418"/>
                    <a:pt x="34083" y="19429"/>
                    <a:pt x="34264" y="19429"/>
                  </a:cubicBezTo>
                  <a:cubicBezTo>
                    <a:pt x="34336" y="19429"/>
                    <a:pt x="34411" y="19427"/>
                    <a:pt x="34489" y="19427"/>
                  </a:cubicBezTo>
                  <a:cubicBezTo>
                    <a:pt x="34786" y="19427"/>
                    <a:pt x="34877" y="19519"/>
                    <a:pt x="35151" y="19610"/>
                  </a:cubicBezTo>
                  <a:cubicBezTo>
                    <a:pt x="35699" y="19770"/>
                    <a:pt x="36407" y="19724"/>
                    <a:pt x="36977" y="19747"/>
                  </a:cubicBezTo>
                  <a:cubicBezTo>
                    <a:pt x="37276" y="19761"/>
                    <a:pt x="37636" y="19793"/>
                    <a:pt x="37982" y="19793"/>
                  </a:cubicBezTo>
                  <a:cubicBezTo>
                    <a:pt x="38191" y="19793"/>
                    <a:pt x="38394" y="19781"/>
                    <a:pt x="38575" y="19747"/>
                  </a:cubicBezTo>
                  <a:cubicBezTo>
                    <a:pt x="39602" y="19564"/>
                    <a:pt x="40127" y="18218"/>
                    <a:pt x="40492" y="17441"/>
                  </a:cubicBezTo>
                  <a:cubicBezTo>
                    <a:pt x="40515" y="17396"/>
                    <a:pt x="40538" y="17350"/>
                    <a:pt x="40538" y="17305"/>
                  </a:cubicBezTo>
                  <a:cubicBezTo>
                    <a:pt x="39785" y="16985"/>
                    <a:pt x="40241" y="15958"/>
                    <a:pt x="39830" y="15433"/>
                  </a:cubicBezTo>
                  <a:cubicBezTo>
                    <a:pt x="39671" y="15227"/>
                    <a:pt x="39625" y="15296"/>
                    <a:pt x="39602" y="15045"/>
                  </a:cubicBezTo>
                  <a:cubicBezTo>
                    <a:pt x="39579" y="14885"/>
                    <a:pt x="39579" y="14702"/>
                    <a:pt x="39602" y="14566"/>
                  </a:cubicBezTo>
                  <a:cubicBezTo>
                    <a:pt x="39648" y="14132"/>
                    <a:pt x="39853" y="13653"/>
                    <a:pt x="39648" y="13219"/>
                  </a:cubicBezTo>
                  <a:cubicBezTo>
                    <a:pt x="39534" y="12991"/>
                    <a:pt x="39283" y="12762"/>
                    <a:pt x="39534" y="12603"/>
                  </a:cubicBezTo>
                  <a:cubicBezTo>
                    <a:pt x="39671" y="12534"/>
                    <a:pt x="39899" y="12580"/>
                    <a:pt x="40059" y="12534"/>
                  </a:cubicBezTo>
                  <a:cubicBezTo>
                    <a:pt x="40127" y="12146"/>
                    <a:pt x="39716" y="11918"/>
                    <a:pt x="39534" y="11621"/>
                  </a:cubicBezTo>
                  <a:cubicBezTo>
                    <a:pt x="39374" y="11347"/>
                    <a:pt x="39237" y="11005"/>
                    <a:pt x="39100" y="10708"/>
                  </a:cubicBezTo>
                  <a:cubicBezTo>
                    <a:pt x="38927" y="10271"/>
                    <a:pt x="38725" y="10106"/>
                    <a:pt x="38486" y="10106"/>
                  </a:cubicBezTo>
                  <a:cubicBezTo>
                    <a:pt x="38251" y="10106"/>
                    <a:pt x="37979" y="10265"/>
                    <a:pt x="37662" y="10480"/>
                  </a:cubicBezTo>
                  <a:cubicBezTo>
                    <a:pt x="37424" y="10631"/>
                    <a:pt x="37083" y="10824"/>
                    <a:pt x="36776" y="10824"/>
                  </a:cubicBezTo>
                  <a:cubicBezTo>
                    <a:pt x="36759" y="10824"/>
                    <a:pt x="36743" y="10823"/>
                    <a:pt x="36726" y="10822"/>
                  </a:cubicBezTo>
                  <a:cubicBezTo>
                    <a:pt x="36566" y="10274"/>
                    <a:pt x="36384" y="10115"/>
                    <a:pt x="35927" y="9772"/>
                  </a:cubicBezTo>
                  <a:cubicBezTo>
                    <a:pt x="35653" y="9590"/>
                    <a:pt x="35197" y="9065"/>
                    <a:pt x="35288" y="8722"/>
                  </a:cubicBezTo>
                  <a:cubicBezTo>
                    <a:pt x="35425" y="8631"/>
                    <a:pt x="35448" y="8471"/>
                    <a:pt x="35562" y="8357"/>
                  </a:cubicBezTo>
                  <a:cubicBezTo>
                    <a:pt x="35653" y="8266"/>
                    <a:pt x="35836" y="8220"/>
                    <a:pt x="35882" y="8129"/>
                  </a:cubicBezTo>
                  <a:cubicBezTo>
                    <a:pt x="36064" y="7786"/>
                    <a:pt x="35608" y="7672"/>
                    <a:pt x="35516" y="7490"/>
                  </a:cubicBezTo>
                  <a:cubicBezTo>
                    <a:pt x="35425" y="7330"/>
                    <a:pt x="35448" y="6965"/>
                    <a:pt x="35448" y="6759"/>
                  </a:cubicBezTo>
                  <a:cubicBezTo>
                    <a:pt x="35425" y="6463"/>
                    <a:pt x="35379" y="6303"/>
                    <a:pt x="35630" y="6166"/>
                  </a:cubicBezTo>
                  <a:cubicBezTo>
                    <a:pt x="35765" y="6093"/>
                    <a:pt x="35974" y="6072"/>
                    <a:pt x="36218" y="6072"/>
                  </a:cubicBezTo>
                  <a:cubicBezTo>
                    <a:pt x="36544" y="6072"/>
                    <a:pt x="36933" y="6110"/>
                    <a:pt x="37288" y="6110"/>
                  </a:cubicBezTo>
                  <a:cubicBezTo>
                    <a:pt x="37835" y="6110"/>
                    <a:pt x="38304" y="6021"/>
                    <a:pt x="38347" y="5572"/>
                  </a:cubicBezTo>
                  <a:cubicBezTo>
                    <a:pt x="38392" y="5230"/>
                    <a:pt x="38233" y="4888"/>
                    <a:pt x="38301" y="4545"/>
                  </a:cubicBezTo>
                  <a:cubicBezTo>
                    <a:pt x="38347" y="4317"/>
                    <a:pt x="38598" y="3952"/>
                    <a:pt x="38803" y="3792"/>
                  </a:cubicBezTo>
                  <a:cubicBezTo>
                    <a:pt x="38803" y="3724"/>
                    <a:pt x="38758" y="3632"/>
                    <a:pt x="38735" y="3587"/>
                  </a:cubicBezTo>
                  <a:cubicBezTo>
                    <a:pt x="38552" y="3313"/>
                    <a:pt x="38141" y="3199"/>
                    <a:pt x="38461" y="2856"/>
                  </a:cubicBezTo>
                  <a:cubicBezTo>
                    <a:pt x="38575" y="2719"/>
                    <a:pt x="38758" y="2765"/>
                    <a:pt x="38826" y="2582"/>
                  </a:cubicBezTo>
                  <a:cubicBezTo>
                    <a:pt x="38872" y="2468"/>
                    <a:pt x="38758" y="2331"/>
                    <a:pt x="38780" y="2194"/>
                  </a:cubicBezTo>
                  <a:cubicBezTo>
                    <a:pt x="38849" y="1943"/>
                    <a:pt x="39328" y="1806"/>
                    <a:pt x="39009" y="1532"/>
                  </a:cubicBezTo>
                  <a:cubicBezTo>
                    <a:pt x="38925" y="1449"/>
                    <a:pt x="38586" y="1399"/>
                    <a:pt x="38309" y="1399"/>
                  </a:cubicBezTo>
                  <a:cubicBezTo>
                    <a:pt x="38132" y="1399"/>
                    <a:pt x="37980" y="1419"/>
                    <a:pt x="37936" y="1464"/>
                  </a:cubicBezTo>
                  <a:cubicBezTo>
                    <a:pt x="37867" y="1555"/>
                    <a:pt x="37913" y="1761"/>
                    <a:pt x="37981" y="1829"/>
                  </a:cubicBezTo>
                  <a:cubicBezTo>
                    <a:pt x="38073" y="1966"/>
                    <a:pt x="38164" y="2012"/>
                    <a:pt x="38255" y="2171"/>
                  </a:cubicBezTo>
                  <a:cubicBezTo>
                    <a:pt x="38415" y="2491"/>
                    <a:pt x="38415" y="2651"/>
                    <a:pt x="38073" y="2765"/>
                  </a:cubicBezTo>
                  <a:cubicBezTo>
                    <a:pt x="37730" y="2856"/>
                    <a:pt x="37388" y="2947"/>
                    <a:pt x="37046" y="3062"/>
                  </a:cubicBezTo>
                  <a:cubicBezTo>
                    <a:pt x="36838" y="3124"/>
                    <a:pt x="36573" y="3224"/>
                    <a:pt x="36320" y="3224"/>
                  </a:cubicBezTo>
                  <a:cubicBezTo>
                    <a:pt x="36295" y="3224"/>
                    <a:pt x="36271" y="3223"/>
                    <a:pt x="36247" y="3221"/>
                  </a:cubicBezTo>
                  <a:cubicBezTo>
                    <a:pt x="35973" y="3199"/>
                    <a:pt x="35882" y="2993"/>
                    <a:pt x="35653" y="2902"/>
                  </a:cubicBezTo>
                  <a:cubicBezTo>
                    <a:pt x="35571" y="2865"/>
                    <a:pt x="35488" y="2849"/>
                    <a:pt x="35403" y="2849"/>
                  </a:cubicBezTo>
                  <a:cubicBezTo>
                    <a:pt x="35018" y="2849"/>
                    <a:pt x="34613" y="3173"/>
                    <a:pt x="34238" y="3267"/>
                  </a:cubicBezTo>
                  <a:cubicBezTo>
                    <a:pt x="34023" y="3315"/>
                    <a:pt x="33802" y="3324"/>
                    <a:pt x="33579" y="3324"/>
                  </a:cubicBezTo>
                  <a:cubicBezTo>
                    <a:pt x="33449" y="3324"/>
                    <a:pt x="33318" y="3321"/>
                    <a:pt x="33188" y="3321"/>
                  </a:cubicBezTo>
                  <a:cubicBezTo>
                    <a:pt x="32903" y="3321"/>
                    <a:pt x="32619" y="3335"/>
                    <a:pt x="32344" y="3427"/>
                  </a:cubicBezTo>
                  <a:cubicBezTo>
                    <a:pt x="32138" y="3495"/>
                    <a:pt x="31956" y="3609"/>
                    <a:pt x="31727" y="3632"/>
                  </a:cubicBezTo>
                  <a:cubicBezTo>
                    <a:pt x="31704" y="3636"/>
                    <a:pt x="31680" y="3637"/>
                    <a:pt x="31656" y="3637"/>
                  </a:cubicBezTo>
                  <a:cubicBezTo>
                    <a:pt x="31539" y="3637"/>
                    <a:pt x="31414" y="3605"/>
                    <a:pt x="31297" y="3605"/>
                  </a:cubicBezTo>
                  <a:cubicBezTo>
                    <a:pt x="31272" y="3605"/>
                    <a:pt x="31249" y="3606"/>
                    <a:pt x="31225" y="3609"/>
                  </a:cubicBezTo>
                  <a:cubicBezTo>
                    <a:pt x="30928" y="3609"/>
                    <a:pt x="30792" y="3792"/>
                    <a:pt x="30540" y="3883"/>
                  </a:cubicBezTo>
                  <a:cubicBezTo>
                    <a:pt x="30477" y="3897"/>
                    <a:pt x="30400" y="3903"/>
                    <a:pt x="30318" y="3903"/>
                  </a:cubicBezTo>
                  <a:cubicBezTo>
                    <a:pt x="30136" y="3903"/>
                    <a:pt x="29929" y="3876"/>
                    <a:pt x="29787" y="3860"/>
                  </a:cubicBezTo>
                  <a:cubicBezTo>
                    <a:pt x="29659" y="3626"/>
                    <a:pt x="29830" y="2658"/>
                    <a:pt x="29390" y="2658"/>
                  </a:cubicBezTo>
                  <a:cubicBezTo>
                    <a:pt x="29358" y="2658"/>
                    <a:pt x="29324" y="2663"/>
                    <a:pt x="29285" y="2674"/>
                  </a:cubicBezTo>
                  <a:cubicBezTo>
                    <a:pt x="29285" y="2841"/>
                    <a:pt x="29218" y="2895"/>
                    <a:pt x="29122" y="2895"/>
                  </a:cubicBezTo>
                  <a:cubicBezTo>
                    <a:pt x="28957" y="2895"/>
                    <a:pt x="28708" y="2734"/>
                    <a:pt x="28577" y="2719"/>
                  </a:cubicBezTo>
                  <a:cubicBezTo>
                    <a:pt x="28441" y="2719"/>
                    <a:pt x="28235" y="2742"/>
                    <a:pt x="28098" y="2765"/>
                  </a:cubicBezTo>
                  <a:cubicBezTo>
                    <a:pt x="27916" y="2765"/>
                    <a:pt x="27527" y="2765"/>
                    <a:pt x="27391" y="2833"/>
                  </a:cubicBezTo>
                  <a:cubicBezTo>
                    <a:pt x="27254" y="2902"/>
                    <a:pt x="27048" y="3107"/>
                    <a:pt x="26911" y="3176"/>
                  </a:cubicBezTo>
                  <a:cubicBezTo>
                    <a:pt x="26706" y="3313"/>
                    <a:pt x="26592" y="3472"/>
                    <a:pt x="26455" y="3678"/>
                  </a:cubicBezTo>
                  <a:cubicBezTo>
                    <a:pt x="26226" y="4066"/>
                    <a:pt x="26135" y="4431"/>
                    <a:pt x="26112" y="4865"/>
                  </a:cubicBezTo>
                  <a:cubicBezTo>
                    <a:pt x="26080" y="4873"/>
                    <a:pt x="26045" y="4876"/>
                    <a:pt x="26008" y="4876"/>
                  </a:cubicBezTo>
                  <a:cubicBezTo>
                    <a:pt x="25733" y="4876"/>
                    <a:pt x="25350" y="4674"/>
                    <a:pt x="25108" y="4614"/>
                  </a:cubicBezTo>
                  <a:cubicBezTo>
                    <a:pt x="24720" y="4500"/>
                    <a:pt x="24469" y="4294"/>
                    <a:pt x="24241" y="3929"/>
                  </a:cubicBezTo>
                  <a:cubicBezTo>
                    <a:pt x="23784" y="3221"/>
                    <a:pt x="23602" y="2605"/>
                    <a:pt x="22780" y="2377"/>
                  </a:cubicBezTo>
                  <a:cubicBezTo>
                    <a:pt x="21912" y="2126"/>
                    <a:pt x="22757" y="1692"/>
                    <a:pt x="23145" y="1509"/>
                  </a:cubicBezTo>
                  <a:cubicBezTo>
                    <a:pt x="23602" y="1281"/>
                    <a:pt x="23990" y="916"/>
                    <a:pt x="24446" y="733"/>
                  </a:cubicBezTo>
                  <a:cubicBezTo>
                    <a:pt x="24682" y="655"/>
                    <a:pt x="24935" y="491"/>
                    <a:pt x="25205" y="491"/>
                  </a:cubicBezTo>
                  <a:cubicBezTo>
                    <a:pt x="25248" y="491"/>
                    <a:pt x="25292" y="496"/>
                    <a:pt x="25336" y="505"/>
                  </a:cubicBezTo>
                  <a:cubicBezTo>
                    <a:pt x="25452" y="520"/>
                    <a:pt x="25594" y="616"/>
                    <a:pt x="25724" y="616"/>
                  </a:cubicBezTo>
                  <a:cubicBezTo>
                    <a:pt x="25800" y="616"/>
                    <a:pt x="25871" y="583"/>
                    <a:pt x="25930" y="482"/>
                  </a:cubicBezTo>
                  <a:cubicBezTo>
                    <a:pt x="26163" y="143"/>
                    <a:pt x="25706" y="1"/>
                    <a:pt x="2543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221225" y="1615275"/>
              <a:ext cx="68075" cy="29375"/>
            </a:xfrm>
            <a:custGeom>
              <a:rect b="b" l="l" r="r" t="t"/>
              <a:pathLst>
                <a:path extrusionOk="0" h="1175" w="2723">
                  <a:moveTo>
                    <a:pt x="799" y="0"/>
                  </a:moveTo>
                  <a:cubicBezTo>
                    <a:pt x="762" y="0"/>
                    <a:pt x="720" y="11"/>
                    <a:pt x="669" y="33"/>
                  </a:cubicBezTo>
                  <a:cubicBezTo>
                    <a:pt x="509" y="101"/>
                    <a:pt x="326" y="170"/>
                    <a:pt x="235" y="329"/>
                  </a:cubicBezTo>
                  <a:cubicBezTo>
                    <a:pt x="166" y="421"/>
                    <a:pt x="52" y="558"/>
                    <a:pt x="30" y="649"/>
                  </a:cubicBezTo>
                  <a:cubicBezTo>
                    <a:pt x="0" y="751"/>
                    <a:pt x="36" y="769"/>
                    <a:pt x="101" y="769"/>
                  </a:cubicBezTo>
                  <a:cubicBezTo>
                    <a:pt x="138" y="769"/>
                    <a:pt x="185" y="763"/>
                    <a:pt x="235" y="763"/>
                  </a:cubicBezTo>
                  <a:cubicBezTo>
                    <a:pt x="326" y="763"/>
                    <a:pt x="418" y="786"/>
                    <a:pt x="532" y="786"/>
                  </a:cubicBezTo>
                  <a:cubicBezTo>
                    <a:pt x="549" y="790"/>
                    <a:pt x="567" y="792"/>
                    <a:pt x="586" y="792"/>
                  </a:cubicBezTo>
                  <a:cubicBezTo>
                    <a:pt x="667" y="792"/>
                    <a:pt x="759" y="759"/>
                    <a:pt x="851" y="740"/>
                  </a:cubicBezTo>
                  <a:cubicBezTo>
                    <a:pt x="874" y="740"/>
                    <a:pt x="908" y="735"/>
                    <a:pt x="943" y="735"/>
                  </a:cubicBezTo>
                  <a:cubicBezTo>
                    <a:pt x="977" y="735"/>
                    <a:pt x="1011" y="740"/>
                    <a:pt x="1034" y="763"/>
                  </a:cubicBezTo>
                  <a:cubicBezTo>
                    <a:pt x="1034" y="763"/>
                    <a:pt x="1034" y="832"/>
                    <a:pt x="1057" y="877"/>
                  </a:cubicBezTo>
                  <a:cubicBezTo>
                    <a:pt x="1098" y="918"/>
                    <a:pt x="1155" y="926"/>
                    <a:pt x="1219" y="926"/>
                  </a:cubicBezTo>
                  <a:cubicBezTo>
                    <a:pt x="1262" y="926"/>
                    <a:pt x="1308" y="923"/>
                    <a:pt x="1353" y="923"/>
                  </a:cubicBezTo>
                  <a:cubicBezTo>
                    <a:pt x="1422" y="923"/>
                    <a:pt x="1490" y="923"/>
                    <a:pt x="1559" y="946"/>
                  </a:cubicBezTo>
                  <a:cubicBezTo>
                    <a:pt x="1627" y="991"/>
                    <a:pt x="1696" y="1105"/>
                    <a:pt x="1764" y="1151"/>
                  </a:cubicBezTo>
                  <a:cubicBezTo>
                    <a:pt x="1798" y="1168"/>
                    <a:pt x="1837" y="1175"/>
                    <a:pt x="1878" y="1175"/>
                  </a:cubicBezTo>
                  <a:cubicBezTo>
                    <a:pt x="2007" y="1175"/>
                    <a:pt x="2163" y="1106"/>
                    <a:pt x="2266" y="1037"/>
                  </a:cubicBezTo>
                  <a:cubicBezTo>
                    <a:pt x="2358" y="968"/>
                    <a:pt x="2723" y="877"/>
                    <a:pt x="2700" y="740"/>
                  </a:cubicBezTo>
                  <a:cubicBezTo>
                    <a:pt x="2700" y="717"/>
                    <a:pt x="2654" y="672"/>
                    <a:pt x="2632" y="649"/>
                  </a:cubicBezTo>
                  <a:cubicBezTo>
                    <a:pt x="2609" y="603"/>
                    <a:pt x="2586" y="626"/>
                    <a:pt x="2563" y="558"/>
                  </a:cubicBezTo>
                  <a:cubicBezTo>
                    <a:pt x="2495" y="444"/>
                    <a:pt x="2517" y="307"/>
                    <a:pt x="2381" y="261"/>
                  </a:cubicBezTo>
                  <a:cubicBezTo>
                    <a:pt x="2175" y="284"/>
                    <a:pt x="2107" y="512"/>
                    <a:pt x="1993" y="580"/>
                  </a:cubicBezTo>
                  <a:cubicBezTo>
                    <a:pt x="1926" y="614"/>
                    <a:pt x="1834" y="635"/>
                    <a:pt x="1754" y="635"/>
                  </a:cubicBezTo>
                  <a:cubicBezTo>
                    <a:pt x="1725" y="635"/>
                    <a:pt x="1697" y="632"/>
                    <a:pt x="1673" y="626"/>
                  </a:cubicBezTo>
                  <a:cubicBezTo>
                    <a:pt x="1513" y="603"/>
                    <a:pt x="1422" y="603"/>
                    <a:pt x="1331" y="489"/>
                  </a:cubicBezTo>
                  <a:cubicBezTo>
                    <a:pt x="1239" y="352"/>
                    <a:pt x="1171" y="238"/>
                    <a:pt x="1034" y="124"/>
                  </a:cubicBezTo>
                  <a:cubicBezTo>
                    <a:pt x="941" y="46"/>
                    <a:pt x="879" y="0"/>
                    <a:pt x="79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208250" y="1605800"/>
              <a:ext cx="13150" cy="19425"/>
            </a:xfrm>
            <a:custGeom>
              <a:rect b="b" l="l" r="r" t="t"/>
              <a:pathLst>
                <a:path extrusionOk="0" h="777" w="526">
                  <a:moveTo>
                    <a:pt x="46" y="1"/>
                  </a:moveTo>
                  <a:cubicBezTo>
                    <a:pt x="1" y="115"/>
                    <a:pt x="24" y="480"/>
                    <a:pt x="92" y="571"/>
                  </a:cubicBezTo>
                  <a:cubicBezTo>
                    <a:pt x="160" y="640"/>
                    <a:pt x="252" y="663"/>
                    <a:pt x="320" y="708"/>
                  </a:cubicBezTo>
                  <a:cubicBezTo>
                    <a:pt x="366" y="731"/>
                    <a:pt x="412" y="777"/>
                    <a:pt x="457" y="777"/>
                  </a:cubicBezTo>
                  <a:lnTo>
                    <a:pt x="503" y="777"/>
                  </a:lnTo>
                  <a:cubicBezTo>
                    <a:pt x="503" y="777"/>
                    <a:pt x="503" y="777"/>
                    <a:pt x="526" y="754"/>
                  </a:cubicBezTo>
                  <a:cubicBezTo>
                    <a:pt x="526" y="754"/>
                    <a:pt x="503" y="731"/>
                    <a:pt x="503" y="731"/>
                  </a:cubicBezTo>
                  <a:cubicBezTo>
                    <a:pt x="480" y="686"/>
                    <a:pt x="457" y="640"/>
                    <a:pt x="457" y="594"/>
                  </a:cubicBezTo>
                  <a:cubicBezTo>
                    <a:pt x="434" y="503"/>
                    <a:pt x="434" y="412"/>
                    <a:pt x="389" y="320"/>
                  </a:cubicBezTo>
                  <a:cubicBezTo>
                    <a:pt x="320" y="161"/>
                    <a:pt x="229" y="24"/>
                    <a:pt x="4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124950" y="1660600"/>
              <a:ext cx="27400" cy="25850"/>
            </a:xfrm>
            <a:custGeom>
              <a:rect b="b" l="l" r="r" t="t"/>
              <a:pathLst>
                <a:path extrusionOk="0" h="1034" w="1096">
                  <a:moveTo>
                    <a:pt x="548" y="0"/>
                  </a:moveTo>
                  <a:cubicBezTo>
                    <a:pt x="343" y="0"/>
                    <a:pt x="457" y="274"/>
                    <a:pt x="411" y="388"/>
                  </a:cubicBezTo>
                  <a:cubicBezTo>
                    <a:pt x="343" y="571"/>
                    <a:pt x="114" y="525"/>
                    <a:pt x="46" y="685"/>
                  </a:cubicBezTo>
                  <a:cubicBezTo>
                    <a:pt x="0" y="799"/>
                    <a:pt x="137" y="913"/>
                    <a:pt x="228" y="982"/>
                  </a:cubicBezTo>
                  <a:cubicBezTo>
                    <a:pt x="265" y="1000"/>
                    <a:pt x="332" y="1033"/>
                    <a:pt x="381" y="1033"/>
                  </a:cubicBezTo>
                  <a:cubicBezTo>
                    <a:pt x="392" y="1033"/>
                    <a:pt x="402" y="1032"/>
                    <a:pt x="411" y="1027"/>
                  </a:cubicBezTo>
                  <a:cubicBezTo>
                    <a:pt x="457" y="1004"/>
                    <a:pt x="457" y="936"/>
                    <a:pt x="502" y="890"/>
                  </a:cubicBezTo>
                  <a:cubicBezTo>
                    <a:pt x="594" y="845"/>
                    <a:pt x="1096" y="845"/>
                    <a:pt x="1050" y="685"/>
                  </a:cubicBezTo>
                  <a:cubicBezTo>
                    <a:pt x="822" y="571"/>
                    <a:pt x="845" y="0"/>
                    <a:pt x="54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2982850" y="1631275"/>
              <a:ext cx="110725" cy="52175"/>
            </a:xfrm>
            <a:custGeom>
              <a:rect b="b" l="l" r="r" t="t"/>
              <a:pathLst>
                <a:path extrusionOk="0" h="2087" w="4429">
                  <a:moveTo>
                    <a:pt x="2792" y="1"/>
                  </a:moveTo>
                  <a:cubicBezTo>
                    <a:pt x="2766" y="1"/>
                    <a:pt x="2741" y="3"/>
                    <a:pt x="2717" y="9"/>
                  </a:cubicBezTo>
                  <a:cubicBezTo>
                    <a:pt x="2717" y="192"/>
                    <a:pt x="2808" y="397"/>
                    <a:pt x="2763" y="534"/>
                  </a:cubicBezTo>
                  <a:cubicBezTo>
                    <a:pt x="2681" y="493"/>
                    <a:pt x="2473" y="416"/>
                    <a:pt x="2348" y="416"/>
                  </a:cubicBezTo>
                  <a:cubicBezTo>
                    <a:pt x="2332" y="416"/>
                    <a:pt x="2318" y="417"/>
                    <a:pt x="2306" y="420"/>
                  </a:cubicBezTo>
                  <a:cubicBezTo>
                    <a:pt x="2146" y="420"/>
                    <a:pt x="2146" y="557"/>
                    <a:pt x="2009" y="625"/>
                  </a:cubicBezTo>
                  <a:cubicBezTo>
                    <a:pt x="1952" y="648"/>
                    <a:pt x="1884" y="648"/>
                    <a:pt x="1815" y="648"/>
                  </a:cubicBezTo>
                  <a:cubicBezTo>
                    <a:pt x="1747" y="648"/>
                    <a:pt x="1678" y="648"/>
                    <a:pt x="1621" y="671"/>
                  </a:cubicBezTo>
                  <a:cubicBezTo>
                    <a:pt x="1507" y="717"/>
                    <a:pt x="1393" y="831"/>
                    <a:pt x="1302" y="922"/>
                  </a:cubicBezTo>
                  <a:cubicBezTo>
                    <a:pt x="1074" y="1127"/>
                    <a:pt x="891" y="1310"/>
                    <a:pt x="594" y="1424"/>
                  </a:cubicBezTo>
                  <a:cubicBezTo>
                    <a:pt x="457" y="1493"/>
                    <a:pt x="275" y="1561"/>
                    <a:pt x="161" y="1652"/>
                  </a:cubicBezTo>
                  <a:cubicBezTo>
                    <a:pt x="46" y="1766"/>
                    <a:pt x="1" y="1949"/>
                    <a:pt x="1" y="2086"/>
                  </a:cubicBezTo>
                  <a:cubicBezTo>
                    <a:pt x="161" y="2018"/>
                    <a:pt x="275" y="1926"/>
                    <a:pt x="457" y="1881"/>
                  </a:cubicBezTo>
                  <a:cubicBezTo>
                    <a:pt x="617" y="1858"/>
                    <a:pt x="822" y="1812"/>
                    <a:pt x="959" y="1744"/>
                  </a:cubicBezTo>
                  <a:cubicBezTo>
                    <a:pt x="1268" y="1567"/>
                    <a:pt x="1300" y="1263"/>
                    <a:pt x="1713" y="1263"/>
                  </a:cubicBezTo>
                  <a:cubicBezTo>
                    <a:pt x="1728" y="1263"/>
                    <a:pt x="1743" y="1264"/>
                    <a:pt x="1758" y="1264"/>
                  </a:cubicBezTo>
                  <a:cubicBezTo>
                    <a:pt x="1798" y="1267"/>
                    <a:pt x="1836" y="1267"/>
                    <a:pt x="1875" y="1267"/>
                  </a:cubicBezTo>
                  <a:cubicBezTo>
                    <a:pt x="2100" y="1267"/>
                    <a:pt x="2314" y="1236"/>
                    <a:pt x="2532" y="1236"/>
                  </a:cubicBezTo>
                  <a:cubicBezTo>
                    <a:pt x="2667" y="1236"/>
                    <a:pt x="2803" y="1248"/>
                    <a:pt x="2945" y="1287"/>
                  </a:cubicBezTo>
                  <a:cubicBezTo>
                    <a:pt x="3046" y="1324"/>
                    <a:pt x="3146" y="1338"/>
                    <a:pt x="3245" y="1338"/>
                  </a:cubicBezTo>
                  <a:cubicBezTo>
                    <a:pt x="3393" y="1338"/>
                    <a:pt x="3539" y="1305"/>
                    <a:pt x="3676" y="1264"/>
                  </a:cubicBezTo>
                  <a:cubicBezTo>
                    <a:pt x="3904" y="1219"/>
                    <a:pt x="4223" y="1287"/>
                    <a:pt x="4315" y="1013"/>
                  </a:cubicBezTo>
                  <a:cubicBezTo>
                    <a:pt x="4429" y="717"/>
                    <a:pt x="4086" y="831"/>
                    <a:pt x="3950" y="625"/>
                  </a:cubicBezTo>
                  <a:cubicBezTo>
                    <a:pt x="3844" y="478"/>
                    <a:pt x="3913" y="138"/>
                    <a:pt x="3658" y="138"/>
                  </a:cubicBezTo>
                  <a:cubicBezTo>
                    <a:pt x="3636" y="138"/>
                    <a:pt x="3612" y="140"/>
                    <a:pt x="3584" y="146"/>
                  </a:cubicBezTo>
                  <a:cubicBezTo>
                    <a:pt x="3571" y="319"/>
                    <a:pt x="3558" y="414"/>
                    <a:pt x="3504" y="414"/>
                  </a:cubicBezTo>
                  <a:cubicBezTo>
                    <a:pt x="3465" y="414"/>
                    <a:pt x="3406" y="365"/>
                    <a:pt x="3310" y="260"/>
                  </a:cubicBezTo>
                  <a:cubicBezTo>
                    <a:pt x="3190" y="139"/>
                    <a:pt x="2980" y="1"/>
                    <a:pt x="279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042325" y="1611375"/>
              <a:ext cx="11675" cy="12325"/>
            </a:xfrm>
            <a:custGeom>
              <a:rect b="b" l="l" r="r" t="t"/>
              <a:pathLst>
                <a:path extrusionOk="0" h="493" w="467">
                  <a:moveTo>
                    <a:pt x="258" y="0"/>
                  </a:moveTo>
                  <a:cubicBezTo>
                    <a:pt x="83" y="0"/>
                    <a:pt x="0" y="465"/>
                    <a:pt x="297" y="485"/>
                  </a:cubicBezTo>
                  <a:lnTo>
                    <a:pt x="224" y="485"/>
                  </a:lnTo>
                  <a:cubicBezTo>
                    <a:pt x="240" y="490"/>
                    <a:pt x="256" y="492"/>
                    <a:pt x="270" y="492"/>
                  </a:cubicBezTo>
                  <a:cubicBezTo>
                    <a:pt x="284" y="492"/>
                    <a:pt x="298" y="490"/>
                    <a:pt x="310" y="486"/>
                  </a:cubicBezTo>
                  <a:lnTo>
                    <a:pt x="310" y="486"/>
                  </a:lnTo>
                  <a:cubicBezTo>
                    <a:pt x="312" y="486"/>
                    <a:pt x="314" y="486"/>
                    <a:pt x="317" y="486"/>
                  </a:cubicBezTo>
                  <a:cubicBezTo>
                    <a:pt x="324" y="486"/>
                    <a:pt x="331" y="486"/>
                    <a:pt x="338" y="485"/>
                  </a:cubicBezTo>
                  <a:lnTo>
                    <a:pt x="311" y="485"/>
                  </a:lnTo>
                  <a:cubicBezTo>
                    <a:pt x="466" y="431"/>
                    <a:pt x="430" y="65"/>
                    <a:pt x="292" y="6"/>
                  </a:cubicBezTo>
                  <a:cubicBezTo>
                    <a:pt x="281" y="2"/>
                    <a:pt x="269" y="0"/>
                    <a:pt x="25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062175" y="1602725"/>
              <a:ext cx="25700" cy="23125"/>
            </a:xfrm>
            <a:custGeom>
              <a:rect b="b" l="l" r="r" t="t"/>
              <a:pathLst>
                <a:path extrusionOk="0" h="925" w="1028">
                  <a:moveTo>
                    <a:pt x="282" y="0"/>
                  </a:moveTo>
                  <a:cubicBezTo>
                    <a:pt x="182" y="0"/>
                    <a:pt x="100" y="77"/>
                    <a:pt x="69" y="215"/>
                  </a:cubicBezTo>
                  <a:cubicBezTo>
                    <a:pt x="0" y="421"/>
                    <a:pt x="206" y="512"/>
                    <a:pt x="343" y="626"/>
                  </a:cubicBezTo>
                  <a:cubicBezTo>
                    <a:pt x="450" y="755"/>
                    <a:pt x="497" y="925"/>
                    <a:pt x="770" y="925"/>
                  </a:cubicBezTo>
                  <a:cubicBezTo>
                    <a:pt x="786" y="925"/>
                    <a:pt x="804" y="924"/>
                    <a:pt x="822" y="923"/>
                  </a:cubicBezTo>
                  <a:cubicBezTo>
                    <a:pt x="982" y="831"/>
                    <a:pt x="1028" y="603"/>
                    <a:pt x="913" y="421"/>
                  </a:cubicBezTo>
                  <a:cubicBezTo>
                    <a:pt x="845" y="284"/>
                    <a:pt x="571" y="169"/>
                    <a:pt x="434" y="55"/>
                  </a:cubicBezTo>
                  <a:cubicBezTo>
                    <a:pt x="382" y="18"/>
                    <a:pt x="330" y="0"/>
                    <a:pt x="28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110100" y="1611150"/>
              <a:ext cx="14875" cy="14075"/>
            </a:xfrm>
            <a:custGeom>
              <a:rect b="b" l="l" r="r" t="t"/>
              <a:pathLst>
                <a:path extrusionOk="0" h="563" w="595">
                  <a:moveTo>
                    <a:pt x="288" y="0"/>
                  </a:moveTo>
                  <a:cubicBezTo>
                    <a:pt x="145" y="0"/>
                    <a:pt x="43" y="153"/>
                    <a:pt x="24" y="289"/>
                  </a:cubicBezTo>
                  <a:cubicBezTo>
                    <a:pt x="1" y="494"/>
                    <a:pt x="92" y="517"/>
                    <a:pt x="183" y="563"/>
                  </a:cubicBezTo>
                  <a:cubicBezTo>
                    <a:pt x="594" y="563"/>
                    <a:pt x="389" y="266"/>
                    <a:pt x="366" y="15"/>
                  </a:cubicBezTo>
                  <a:cubicBezTo>
                    <a:pt x="339" y="5"/>
                    <a:pt x="313" y="0"/>
                    <a:pt x="28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135775" y="1614325"/>
              <a:ext cx="26250" cy="22025"/>
            </a:xfrm>
            <a:custGeom>
              <a:rect b="b" l="l" r="r" t="t"/>
              <a:pathLst>
                <a:path extrusionOk="0" h="881" w="1050">
                  <a:moveTo>
                    <a:pt x="679" y="0"/>
                  </a:moveTo>
                  <a:cubicBezTo>
                    <a:pt x="666" y="0"/>
                    <a:pt x="653" y="1"/>
                    <a:pt x="640" y="2"/>
                  </a:cubicBezTo>
                  <a:cubicBezTo>
                    <a:pt x="572" y="25"/>
                    <a:pt x="526" y="48"/>
                    <a:pt x="457" y="48"/>
                  </a:cubicBezTo>
                  <a:cubicBezTo>
                    <a:pt x="448" y="53"/>
                    <a:pt x="438" y="54"/>
                    <a:pt x="428" y="54"/>
                  </a:cubicBezTo>
                  <a:cubicBezTo>
                    <a:pt x="402" y="54"/>
                    <a:pt x="376" y="41"/>
                    <a:pt x="349" y="41"/>
                  </a:cubicBezTo>
                  <a:cubicBezTo>
                    <a:pt x="340" y="41"/>
                    <a:pt x="330" y="43"/>
                    <a:pt x="320" y="48"/>
                  </a:cubicBezTo>
                  <a:cubicBezTo>
                    <a:pt x="206" y="116"/>
                    <a:pt x="206" y="299"/>
                    <a:pt x="138" y="390"/>
                  </a:cubicBezTo>
                  <a:cubicBezTo>
                    <a:pt x="69" y="504"/>
                    <a:pt x="1" y="504"/>
                    <a:pt x="24" y="641"/>
                  </a:cubicBezTo>
                  <a:cubicBezTo>
                    <a:pt x="47" y="710"/>
                    <a:pt x="92" y="847"/>
                    <a:pt x="161" y="870"/>
                  </a:cubicBezTo>
                  <a:cubicBezTo>
                    <a:pt x="174" y="877"/>
                    <a:pt x="186" y="881"/>
                    <a:pt x="197" y="881"/>
                  </a:cubicBezTo>
                  <a:cubicBezTo>
                    <a:pt x="304" y="881"/>
                    <a:pt x="295" y="539"/>
                    <a:pt x="434" y="539"/>
                  </a:cubicBezTo>
                  <a:cubicBezTo>
                    <a:pt x="448" y="539"/>
                    <a:pt x="463" y="542"/>
                    <a:pt x="480" y="550"/>
                  </a:cubicBezTo>
                  <a:cubicBezTo>
                    <a:pt x="509" y="561"/>
                    <a:pt x="536" y="566"/>
                    <a:pt x="562" y="566"/>
                  </a:cubicBezTo>
                  <a:cubicBezTo>
                    <a:pt x="641" y="566"/>
                    <a:pt x="714" y="527"/>
                    <a:pt x="800" y="527"/>
                  </a:cubicBezTo>
                  <a:cubicBezTo>
                    <a:pt x="937" y="504"/>
                    <a:pt x="1028" y="527"/>
                    <a:pt x="1028" y="367"/>
                  </a:cubicBezTo>
                  <a:cubicBezTo>
                    <a:pt x="1049" y="154"/>
                    <a:pt x="871" y="0"/>
                    <a:pt x="67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2998825" y="1567250"/>
              <a:ext cx="51950" cy="26075"/>
            </a:xfrm>
            <a:custGeom>
              <a:rect b="b" l="l" r="r" t="t"/>
              <a:pathLst>
                <a:path extrusionOk="0" h="1043" w="2078">
                  <a:moveTo>
                    <a:pt x="910" y="1"/>
                  </a:moveTo>
                  <a:cubicBezTo>
                    <a:pt x="873" y="1"/>
                    <a:pt x="830" y="11"/>
                    <a:pt x="777" y="36"/>
                  </a:cubicBezTo>
                  <a:cubicBezTo>
                    <a:pt x="663" y="105"/>
                    <a:pt x="617" y="173"/>
                    <a:pt x="503" y="173"/>
                  </a:cubicBezTo>
                  <a:cubicBezTo>
                    <a:pt x="465" y="181"/>
                    <a:pt x="429" y="183"/>
                    <a:pt x="396" y="183"/>
                  </a:cubicBezTo>
                  <a:cubicBezTo>
                    <a:pt x="328" y="183"/>
                    <a:pt x="267" y="173"/>
                    <a:pt x="206" y="173"/>
                  </a:cubicBezTo>
                  <a:cubicBezTo>
                    <a:pt x="92" y="173"/>
                    <a:pt x="92" y="173"/>
                    <a:pt x="46" y="265"/>
                  </a:cubicBezTo>
                  <a:cubicBezTo>
                    <a:pt x="24" y="333"/>
                    <a:pt x="1" y="379"/>
                    <a:pt x="69" y="424"/>
                  </a:cubicBezTo>
                  <a:cubicBezTo>
                    <a:pt x="76" y="427"/>
                    <a:pt x="85" y="428"/>
                    <a:pt x="96" y="428"/>
                  </a:cubicBezTo>
                  <a:cubicBezTo>
                    <a:pt x="143" y="428"/>
                    <a:pt x="222" y="410"/>
                    <a:pt x="290" y="410"/>
                  </a:cubicBezTo>
                  <a:cubicBezTo>
                    <a:pt x="363" y="410"/>
                    <a:pt x="422" y="430"/>
                    <a:pt x="412" y="516"/>
                  </a:cubicBezTo>
                  <a:lnTo>
                    <a:pt x="549" y="516"/>
                  </a:lnTo>
                  <a:cubicBezTo>
                    <a:pt x="571" y="516"/>
                    <a:pt x="594" y="493"/>
                    <a:pt x="617" y="470"/>
                  </a:cubicBezTo>
                  <a:cubicBezTo>
                    <a:pt x="648" y="470"/>
                    <a:pt x="698" y="460"/>
                    <a:pt x="735" y="460"/>
                  </a:cubicBezTo>
                  <a:cubicBezTo>
                    <a:pt x="754" y="460"/>
                    <a:pt x="769" y="462"/>
                    <a:pt x="777" y="470"/>
                  </a:cubicBezTo>
                  <a:cubicBezTo>
                    <a:pt x="868" y="561"/>
                    <a:pt x="708" y="767"/>
                    <a:pt x="823" y="835"/>
                  </a:cubicBezTo>
                  <a:cubicBezTo>
                    <a:pt x="847" y="876"/>
                    <a:pt x="893" y="888"/>
                    <a:pt x="946" y="888"/>
                  </a:cubicBezTo>
                  <a:cubicBezTo>
                    <a:pt x="1013" y="888"/>
                    <a:pt x="1094" y="869"/>
                    <a:pt x="1161" y="869"/>
                  </a:cubicBezTo>
                  <a:cubicBezTo>
                    <a:pt x="1188" y="869"/>
                    <a:pt x="1212" y="872"/>
                    <a:pt x="1233" y="881"/>
                  </a:cubicBezTo>
                  <a:cubicBezTo>
                    <a:pt x="1302" y="927"/>
                    <a:pt x="1348" y="995"/>
                    <a:pt x="1416" y="1018"/>
                  </a:cubicBezTo>
                  <a:cubicBezTo>
                    <a:pt x="1442" y="1035"/>
                    <a:pt x="1472" y="1043"/>
                    <a:pt x="1502" y="1043"/>
                  </a:cubicBezTo>
                  <a:cubicBezTo>
                    <a:pt x="1551" y="1043"/>
                    <a:pt x="1602" y="1023"/>
                    <a:pt x="1644" y="995"/>
                  </a:cubicBezTo>
                  <a:cubicBezTo>
                    <a:pt x="1781" y="995"/>
                    <a:pt x="1827" y="881"/>
                    <a:pt x="1918" y="767"/>
                  </a:cubicBezTo>
                  <a:cubicBezTo>
                    <a:pt x="1987" y="653"/>
                    <a:pt x="2078" y="584"/>
                    <a:pt x="1918" y="493"/>
                  </a:cubicBezTo>
                  <a:cubicBezTo>
                    <a:pt x="1855" y="455"/>
                    <a:pt x="1799" y="438"/>
                    <a:pt x="1743" y="438"/>
                  </a:cubicBezTo>
                  <a:cubicBezTo>
                    <a:pt x="1697" y="438"/>
                    <a:pt x="1650" y="449"/>
                    <a:pt x="1599" y="470"/>
                  </a:cubicBezTo>
                  <a:cubicBezTo>
                    <a:pt x="1529" y="487"/>
                    <a:pt x="1407" y="531"/>
                    <a:pt x="1313" y="531"/>
                  </a:cubicBezTo>
                  <a:cubicBezTo>
                    <a:pt x="1283" y="531"/>
                    <a:pt x="1255" y="527"/>
                    <a:pt x="1233" y="516"/>
                  </a:cubicBezTo>
                  <a:cubicBezTo>
                    <a:pt x="1076" y="437"/>
                    <a:pt x="1139" y="1"/>
                    <a:pt x="91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958100" y="1576050"/>
              <a:ext cx="17925" cy="25525"/>
            </a:xfrm>
            <a:custGeom>
              <a:rect b="b" l="l" r="r" t="t"/>
              <a:pathLst>
                <a:path extrusionOk="0" h="1021" w="717">
                  <a:moveTo>
                    <a:pt x="508" y="0"/>
                  </a:moveTo>
                  <a:cubicBezTo>
                    <a:pt x="298" y="0"/>
                    <a:pt x="164" y="95"/>
                    <a:pt x="123" y="301"/>
                  </a:cubicBezTo>
                  <a:cubicBezTo>
                    <a:pt x="81" y="427"/>
                    <a:pt x="0" y="1021"/>
                    <a:pt x="258" y="1021"/>
                  </a:cubicBezTo>
                  <a:cubicBezTo>
                    <a:pt x="279" y="1021"/>
                    <a:pt x="303" y="1017"/>
                    <a:pt x="329" y="1008"/>
                  </a:cubicBezTo>
                  <a:cubicBezTo>
                    <a:pt x="443" y="985"/>
                    <a:pt x="534" y="734"/>
                    <a:pt x="603" y="620"/>
                  </a:cubicBezTo>
                  <a:cubicBezTo>
                    <a:pt x="717" y="415"/>
                    <a:pt x="717" y="209"/>
                    <a:pt x="580" y="4"/>
                  </a:cubicBezTo>
                  <a:cubicBezTo>
                    <a:pt x="555" y="2"/>
                    <a:pt x="531" y="0"/>
                    <a:pt x="50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2869300" y="1707625"/>
              <a:ext cx="17475" cy="10850"/>
            </a:xfrm>
            <a:custGeom>
              <a:rect b="b" l="l" r="r" t="t"/>
              <a:pathLst>
                <a:path extrusionOk="0" h="434" w="699">
                  <a:moveTo>
                    <a:pt x="184" y="1"/>
                  </a:moveTo>
                  <a:cubicBezTo>
                    <a:pt x="166" y="1"/>
                    <a:pt x="150" y="5"/>
                    <a:pt x="137" y="14"/>
                  </a:cubicBezTo>
                  <a:lnTo>
                    <a:pt x="137" y="36"/>
                  </a:lnTo>
                  <a:cubicBezTo>
                    <a:pt x="69" y="59"/>
                    <a:pt x="0" y="310"/>
                    <a:pt x="69" y="379"/>
                  </a:cubicBezTo>
                  <a:cubicBezTo>
                    <a:pt x="102" y="412"/>
                    <a:pt x="234" y="433"/>
                    <a:pt x="320" y="433"/>
                  </a:cubicBezTo>
                  <a:cubicBezTo>
                    <a:pt x="351" y="433"/>
                    <a:pt x="376" y="430"/>
                    <a:pt x="389" y="424"/>
                  </a:cubicBezTo>
                  <a:cubicBezTo>
                    <a:pt x="699" y="362"/>
                    <a:pt x="354" y="1"/>
                    <a:pt x="1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2703825" y="2382875"/>
              <a:ext cx="106150" cy="28125"/>
            </a:xfrm>
            <a:custGeom>
              <a:rect b="b" l="l" r="r" t="t"/>
              <a:pathLst>
                <a:path extrusionOk="0" h="1125" w="4246">
                  <a:moveTo>
                    <a:pt x="215" y="1"/>
                  </a:moveTo>
                  <a:cubicBezTo>
                    <a:pt x="184" y="1"/>
                    <a:pt x="157" y="9"/>
                    <a:pt x="137" y="29"/>
                  </a:cubicBezTo>
                  <a:cubicBezTo>
                    <a:pt x="0" y="166"/>
                    <a:pt x="183" y="280"/>
                    <a:pt x="297" y="303"/>
                  </a:cubicBezTo>
                  <a:cubicBezTo>
                    <a:pt x="312" y="308"/>
                    <a:pt x="330" y="309"/>
                    <a:pt x="349" y="309"/>
                  </a:cubicBezTo>
                  <a:cubicBezTo>
                    <a:pt x="384" y="309"/>
                    <a:pt x="422" y="304"/>
                    <a:pt x="458" y="304"/>
                  </a:cubicBezTo>
                  <a:cubicBezTo>
                    <a:pt x="491" y="304"/>
                    <a:pt x="523" y="308"/>
                    <a:pt x="548" y="325"/>
                  </a:cubicBezTo>
                  <a:cubicBezTo>
                    <a:pt x="639" y="371"/>
                    <a:pt x="639" y="417"/>
                    <a:pt x="708" y="485"/>
                  </a:cubicBezTo>
                  <a:cubicBezTo>
                    <a:pt x="845" y="599"/>
                    <a:pt x="890" y="599"/>
                    <a:pt x="1096" y="645"/>
                  </a:cubicBezTo>
                  <a:cubicBezTo>
                    <a:pt x="1392" y="713"/>
                    <a:pt x="1461" y="1010"/>
                    <a:pt x="1781" y="1079"/>
                  </a:cubicBezTo>
                  <a:cubicBezTo>
                    <a:pt x="1881" y="1104"/>
                    <a:pt x="1982" y="1114"/>
                    <a:pt x="2083" y="1114"/>
                  </a:cubicBezTo>
                  <a:cubicBezTo>
                    <a:pt x="2256" y="1114"/>
                    <a:pt x="2429" y="1085"/>
                    <a:pt x="2602" y="1056"/>
                  </a:cubicBezTo>
                  <a:cubicBezTo>
                    <a:pt x="3219" y="964"/>
                    <a:pt x="4200" y="1124"/>
                    <a:pt x="4246" y="188"/>
                  </a:cubicBezTo>
                  <a:lnTo>
                    <a:pt x="4246" y="188"/>
                  </a:lnTo>
                  <a:cubicBezTo>
                    <a:pt x="3766" y="751"/>
                    <a:pt x="3134" y="876"/>
                    <a:pt x="2419" y="876"/>
                  </a:cubicBezTo>
                  <a:cubicBezTo>
                    <a:pt x="2352" y="876"/>
                    <a:pt x="2283" y="875"/>
                    <a:pt x="2214" y="873"/>
                  </a:cubicBezTo>
                  <a:cubicBezTo>
                    <a:pt x="1872" y="850"/>
                    <a:pt x="1689" y="691"/>
                    <a:pt x="1415" y="485"/>
                  </a:cubicBezTo>
                  <a:cubicBezTo>
                    <a:pt x="1141" y="303"/>
                    <a:pt x="868" y="257"/>
                    <a:pt x="594" y="143"/>
                  </a:cubicBezTo>
                  <a:cubicBezTo>
                    <a:pt x="504" y="107"/>
                    <a:pt x="330" y="1"/>
                    <a:pt x="21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2595275" y="2357200"/>
              <a:ext cx="33250" cy="27625"/>
            </a:xfrm>
            <a:custGeom>
              <a:rect b="b" l="l" r="r" t="t"/>
              <a:pathLst>
                <a:path extrusionOk="0" h="1105" w="1330">
                  <a:moveTo>
                    <a:pt x="259" y="1"/>
                  </a:moveTo>
                  <a:cubicBezTo>
                    <a:pt x="0" y="1"/>
                    <a:pt x="168" y="606"/>
                    <a:pt x="234" y="736"/>
                  </a:cubicBezTo>
                  <a:cubicBezTo>
                    <a:pt x="260" y="771"/>
                    <a:pt x="296" y="786"/>
                    <a:pt x="334" y="786"/>
                  </a:cubicBezTo>
                  <a:cubicBezTo>
                    <a:pt x="397" y="786"/>
                    <a:pt x="465" y="747"/>
                    <a:pt x="507" y="690"/>
                  </a:cubicBezTo>
                  <a:cubicBezTo>
                    <a:pt x="553" y="645"/>
                    <a:pt x="530" y="553"/>
                    <a:pt x="622" y="553"/>
                  </a:cubicBezTo>
                  <a:cubicBezTo>
                    <a:pt x="667" y="553"/>
                    <a:pt x="713" y="599"/>
                    <a:pt x="736" y="645"/>
                  </a:cubicBezTo>
                  <a:cubicBezTo>
                    <a:pt x="850" y="759"/>
                    <a:pt x="850" y="964"/>
                    <a:pt x="964" y="1056"/>
                  </a:cubicBezTo>
                  <a:cubicBezTo>
                    <a:pt x="994" y="1090"/>
                    <a:pt x="1017" y="1105"/>
                    <a:pt x="1036" y="1105"/>
                  </a:cubicBezTo>
                  <a:cubicBezTo>
                    <a:pt x="1102" y="1105"/>
                    <a:pt x="1106" y="922"/>
                    <a:pt x="1124" y="850"/>
                  </a:cubicBezTo>
                  <a:cubicBezTo>
                    <a:pt x="1147" y="736"/>
                    <a:pt x="1329" y="599"/>
                    <a:pt x="1238" y="462"/>
                  </a:cubicBezTo>
                  <a:cubicBezTo>
                    <a:pt x="1192" y="371"/>
                    <a:pt x="1032" y="417"/>
                    <a:pt x="1032" y="302"/>
                  </a:cubicBezTo>
                  <a:cubicBezTo>
                    <a:pt x="1032" y="280"/>
                    <a:pt x="827" y="280"/>
                    <a:pt x="736" y="280"/>
                  </a:cubicBezTo>
                  <a:cubicBezTo>
                    <a:pt x="622" y="257"/>
                    <a:pt x="576" y="257"/>
                    <a:pt x="485" y="165"/>
                  </a:cubicBezTo>
                  <a:cubicBezTo>
                    <a:pt x="416" y="120"/>
                    <a:pt x="393" y="28"/>
                    <a:pt x="302" y="6"/>
                  </a:cubicBezTo>
                  <a:cubicBezTo>
                    <a:pt x="286" y="2"/>
                    <a:pt x="272" y="1"/>
                    <a:pt x="25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2664475" y="2312100"/>
              <a:ext cx="15400" cy="13875"/>
            </a:xfrm>
            <a:custGeom>
              <a:rect b="b" l="l" r="r" t="t"/>
              <a:pathLst>
                <a:path extrusionOk="0" h="555" w="616">
                  <a:moveTo>
                    <a:pt x="338" y="1"/>
                  </a:moveTo>
                  <a:cubicBezTo>
                    <a:pt x="316" y="1"/>
                    <a:pt x="295" y="3"/>
                    <a:pt x="273" y="6"/>
                  </a:cubicBezTo>
                  <a:cubicBezTo>
                    <a:pt x="273" y="52"/>
                    <a:pt x="182" y="75"/>
                    <a:pt x="136" y="98"/>
                  </a:cubicBezTo>
                  <a:cubicBezTo>
                    <a:pt x="116" y="77"/>
                    <a:pt x="99" y="69"/>
                    <a:pt x="84" y="69"/>
                  </a:cubicBezTo>
                  <a:cubicBezTo>
                    <a:pt x="0" y="69"/>
                    <a:pt x="6" y="359"/>
                    <a:pt x="45" y="417"/>
                  </a:cubicBezTo>
                  <a:cubicBezTo>
                    <a:pt x="91" y="509"/>
                    <a:pt x="250" y="554"/>
                    <a:pt x="342" y="554"/>
                  </a:cubicBezTo>
                  <a:cubicBezTo>
                    <a:pt x="501" y="531"/>
                    <a:pt x="615" y="349"/>
                    <a:pt x="570" y="189"/>
                  </a:cubicBezTo>
                  <a:cubicBezTo>
                    <a:pt x="551" y="55"/>
                    <a:pt x="451" y="1"/>
                    <a:pt x="33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2566300" y="2292675"/>
              <a:ext cx="23975" cy="41275"/>
            </a:xfrm>
            <a:custGeom>
              <a:rect b="b" l="l" r="r" t="t"/>
              <a:pathLst>
                <a:path extrusionOk="0" h="1651" w="959">
                  <a:moveTo>
                    <a:pt x="490" y="1"/>
                  </a:moveTo>
                  <a:cubicBezTo>
                    <a:pt x="472" y="1"/>
                    <a:pt x="454" y="3"/>
                    <a:pt x="434" y="7"/>
                  </a:cubicBezTo>
                  <a:cubicBezTo>
                    <a:pt x="229" y="53"/>
                    <a:pt x="274" y="236"/>
                    <a:pt x="160" y="350"/>
                  </a:cubicBezTo>
                  <a:cubicBezTo>
                    <a:pt x="114" y="418"/>
                    <a:pt x="23" y="418"/>
                    <a:pt x="0" y="510"/>
                  </a:cubicBezTo>
                  <a:cubicBezTo>
                    <a:pt x="0" y="555"/>
                    <a:pt x="46" y="669"/>
                    <a:pt x="92" y="692"/>
                  </a:cubicBezTo>
                  <a:cubicBezTo>
                    <a:pt x="116" y="706"/>
                    <a:pt x="137" y="712"/>
                    <a:pt x="156" y="712"/>
                  </a:cubicBezTo>
                  <a:cubicBezTo>
                    <a:pt x="260" y="712"/>
                    <a:pt x="288" y="525"/>
                    <a:pt x="365" y="487"/>
                  </a:cubicBezTo>
                  <a:cubicBezTo>
                    <a:pt x="411" y="532"/>
                    <a:pt x="411" y="578"/>
                    <a:pt x="434" y="624"/>
                  </a:cubicBezTo>
                  <a:cubicBezTo>
                    <a:pt x="434" y="647"/>
                    <a:pt x="480" y="669"/>
                    <a:pt x="502" y="692"/>
                  </a:cubicBezTo>
                  <a:cubicBezTo>
                    <a:pt x="525" y="761"/>
                    <a:pt x="480" y="829"/>
                    <a:pt x="457" y="875"/>
                  </a:cubicBezTo>
                  <a:cubicBezTo>
                    <a:pt x="388" y="1035"/>
                    <a:pt x="229" y="1217"/>
                    <a:pt x="251" y="1400"/>
                  </a:cubicBezTo>
                  <a:cubicBezTo>
                    <a:pt x="251" y="1468"/>
                    <a:pt x="251" y="1605"/>
                    <a:pt x="343" y="1651"/>
                  </a:cubicBezTo>
                  <a:cubicBezTo>
                    <a:pt x="365" y="1651"/>
                    <a:pt x="457" y="1628"/>
                    <a:pt x="502" y="1628"/>
                  </a:cubicBezTo>
                  <a:cubicBezTo>
                    <a:pt x="708" y="1605"/>
                    <a:pt x="776" y="1491"/>
                    <a:pt x="845" y="1286"/>
                  </a:cubicBezTo>
                  <a:cubicBezTo>
                    <a:pt x="913" y="1126"/>
                    <a:pt x="936" y="875"/>
                    <a:pt x="936" y="692"/>
                  </a:cubicBezTo>
                  <a:cubicBezTo>
                    <a:pt x="959" y="510"/>
                    <a:pt x="913" y="418"/>
                    <a:pt x="799" y="281"/>
                  </a:cubicBezTo>
                  <a:cubicBezTo>
                    <a:pt x="696" y="178"/>
                    <a:pt x="649" y="1"/>
                    <a:pt x="49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2538325" y="2291300"/>
              <a:ext cx="23425" cy="11850"/>
            </a:xfrm>
            <a:custGeom>
              <a:rect b="b" l="l" r="r" t="t"/>
              <a:pathLst>
                <a:path extrusionOk="0" h="474" w="937">
                  <a:moveTo>
                    <a:pt x="472" y="1"/>
                  </a:moveTo>
                  <a:cubicBezTo>
                    <a:pt x="373" y="1"/>
                    <a:pt x="262" y="54"/>
                    <a:pt x="183" y="85"/>
                  </a:cubicBezTo>
                  <a:cubicBezTo>
                    <a:pt x="138" y="131"/>
                    <a:pt x="46" y="177"/>
                    <a:pt x="24" y="222"/>
                  </a:cubicBezTo>
                  <a:cubicBezTo>
                    <a:pt x="1" y="291"/>
                    <a:pt x="69" y="336"/>
                    <a:pt x="138" y="359"/>
                  </a:cubicBezTo>
                  <a:cubicBezTo>
                    <a:pt x="229" y="405"/>
                    <a:pt x="298" y="428"/>
                    <a:pt x="389" y="428"/>
                  </a:cubicBezTo>
                  <a:cubicBezTo>
                    <a:pt x="457" y="428"/>
                    <a:pt x="503" y="473"/>
                    <a:pt x="594" y="473"/>
                  </a:cubicBezTo>
                  <a:cubicBezTo>
                    <a:pt x="686" y="450"/>
                    <a:pt x="754" y="428"/>
                    <a:pt x="823" y="359"/>
                  </a:cubicBezTo>
                  <a:cubicBezTo>
                    <a:pt x="868" y="313"/>
                    <a:pt x="937" y="268"/>
                    <a:pt x="937" y="222"/>
                  </a:cubicBezTo>
                  <a:cubicBezTo>
                    <a:pt x="937" y="154"/>
                    <a:pt x="800" y="154"/>
                    <a:pt x="754" y="131"/>
                  </a:cubicBezTo>
                  <a:cubicBezTo>
                    <a:pt x="686" y="108"/>
                    <a:pt x="663" y="85"/>
                    <a:pt x="594" y="40"/>
                  </a:cubicBezTo>
                  <a:cubicBezTo>
                    <a:pt x="559" y="11"/>
                    <a:pt x="517" y="1"/>
                    <a:pt x="47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2504100" y="2294425"/>
              <a:ext cx="32550" cy="12300"/>
            </a:xfrm>
            <a:custGeom>
              <a:rect b="b" l="l" r="r" t="t"/>
              <a:pathLst>
                <a:path extrusionOk="0" h="492" w="1302">
                  <a:moveTo>
                    <a:pt x="473" y="0"/>
                  </a:moveTo>
                  <a:cubicBezTo>
                    <a:pt x="415" y="0"/>
                    <a:pt x="357" y="9"/>
                    <a:pt x="297" y="29"/>
                  </a:cubicBezTo>
                  <a:cubicBezTo>
                    <a:pt x="229" y="29"/>
                    <a:pt x="92" y="74"/>
                    <a:pt x="46" y="120"/>
                  </a:cubicBezTo>
                  <a:cubicBezTo>
                    <a:pt x="0" y="188"/>
                    <a:pt x="0" y="303"/>
                    <a:pt x="69" y="348"/>
                  </a:cubicBezTo>
                  <a:cubicBezTo>
                    <a:pt x="90" y="362"/>
                    <a:pt x="113" y="368"/>
                    <a:pt x="138" y="368"/>
                  </a:cubicBezTo>
                  <a:cubicBezTo>
                    <a:pt x="192" y="368"/>
                    <a:pt x="250" y="341"/>
                    <a:pt x="297" y="325"/>
                  </a:cubicBezTo>
                  <a:cubicBezTo>
                    <a:pt x="352" y="307"/>
                    <a:pt x="438" y="274"/>
                    <a:pt x="505" y="274"/>
                  </a:cubicBezTo>
                  <a:cubicBezTo>
                    <a:pt x="520" y="274"/>
                    <a:pt x="535" y="275"/>
                    <a:pt x="548" y="280"/>
                  </a:cubicBezTo>
                  <a:cubicBezTo>
                    <a:pt x="617" y="303"/>
                    <a:pt x="662" y="348"/>
                    <a:pt x="708" y="371"/>
                  </a:cubicBezTo>
                  <a:cubicBezTo>
                    <a:pt x="776" y="394"/>
                    <a:pt x="845" y="394"/>
                    <a:pt x="913" y="417"/>
                  </a:cubicBezTo>
                  <a:cubicBezTo>
                    <a:pt x="1009" y="449"/>
                    <a:pt x="1115" y="491"/>
                    <a:pt x="1186" y="491"/>
                  </a:cubicBezTo>
                  <a:cubicBezTo>
                    <a:pt x="1217" y="491"/>
                    <a:pt x="1242" y="483"/>
                    <a:pt x="1256" y="462"/>
                  </a:cubicBezTo>
                  <a:cubicBezTo>
                    <a:pt x="1301" y="417"/>
                    <a:pt x="1233" y="325"/>
                    <a:pt x="1164" y="257"/>
                  </a:cubicBezTo>
                  <a:cubicBezTo>
                    <a:pt x="1073" y="188"/>
                    <a:pt x="982" y="120"/>
                    <a:pt x="890" y="97"/>
                  </a:cubicBezTo>
                  <a:cubicBezTo>
                    <a:pt x="745" y="49"/>
                    <a:pt x="611" y="0"/>
                    <a:pt x="47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2579425" y="2340675"/>
              <a:ext cx="9725" cy="18450"/>
            </a:xfrm>
            <a:custGeom>
              <a:rect b="b" l="l" r="r" t="t"/>
              <a:pathLst>
                <a:path extrusionOk="0" h="738" w="389">
                  <a:moveTo>
                    <a:pt x="33" y="0"/>
                  </a:moveTo>
                  <a:cubicBezTo>
                    <a:pt x="29" y="0"/>
                    <a:pt x="26" y="2"/>
                    <a:pt x="23" y="5"/>
                  </a:cubicBezTo>
                  <a:lnTo>
                    <a:pt x="0" y="5"/>
                  </a:lnTo>
                  <a:cubicBezTo>
                    <a:pt x="0" y="50"/>
                    <a:pt x="0" y="73"/>
                    <a:pt x="23" y="96"/>
                  </a:cubicBezTo>
                  <a:cubicBezTo>
                    <a:pt x="23" y="142"/>
                    <a:pt x="23" y="165"/>
                    <a:pt x="46" y="210"/>
                  </a:cubicBezTo>
                  <a:cubicBezTo>
                    <a:pt x="46" y="279"/>
                    <a:pt x="69" y="370"/>
                    <a:pt x="92" y="438"/>
                  </a:cubicBezTo>
                  <a:cubicBezTo>
                    <a:pt x="92" y="507"/>
                    <a:pt x="92" y="553"/>
                    <a:pt x="114" y="621"/>
                  </a:cubicBezTo>
                  <a:cubicBezTo>
                    <a:pt x="154" y="687"/>
                    <a:pt x="209" y="738"/>
                    <a:pt x="257" y="738"/>
                  </a:cubicBezTo>
                  <a:cubicBezTo>
                    <a:pt x="292" y="738"/>
                    <a:pt x="323" y="711"/>
                    <a:pt x="343" y="644"/>
                  </a:cubicBezTo>
                  <a:cubicBezTo>
                    <a:pt x="388" y="484"/>
                    <a:pt x="274" y="438"/>
                    <a:pt x="206" y="324"/>
                  </a:cubicBezTo>
                  <a:cubicBezTo>
                    <a:pt x="183" y="279"/>
                    <a:pt x="160" y="210"/>
                    <a:pt x="137" y="165"/>
                  </a:cubicBezTo>
                  <a:cubicBezTo>
                    <a:pt x="114" y="119"/>
                    <a:pt x="114" y="96"/>
                    <a:pt x="92" y="73"/>
                  </a:cubicBezTo>
                  <a:cubicBezTo>
                    <a:pt x="72" y="54"/>
                    <a:pt x="52" y="0"/>
                    <a:pt x="3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368850" y="2290000"/>
              <a:ext cx="30850" cy="20075"/>
            </a:xfrm>
            <a:custGeom>
              <a:rect b="b" l="l" r="r" t="t"/>
              <a:pathLst>
                <a:path extrusionOk="0" h="803" w="1234">
                  <a:moveTo>
                    <a:pt x="92" y="0"/>
                  </a:moveTo>
                  <a:cubicBezTo>
                    <a:pt x="46" y="0"/>
                    <a:pt x="1" y="183"/>
                    <a:pt x="1" y="251"/>
                  </a:cubicBezTo>
                  <a:cubicBezTo>
                    <a:pt x="1" y="365"/>
                    <a:pt x="46" y="480"/>
                    <a:pt x="138" y="571"/>
                  </a:cubicBezTo>
                  <a:cubicBezTo>
                    <a:pt x="257" y="725"/>
                    <a:pt x="442" y="802"/>
                    <a:pt x="632" y="802"/>
                  </a:cubicBezTo>
                  <a:cubicBezTo>
                    <a:pt x="695" y="802"/>
                    <a:pt x="760" y="793"/>
                    <a:pt x="822" y="776"/>
                  </a:cubicBezTo>
                  <a:cubicBezTo>
                    <a:pt x="1233" y="617"/>
                    <a:pt x="982" y="457"/>
                    <a:pt x="708" y="411"/>
                  </a:cubicBezTo>
                  <a:cubicBezTo>
                    <a:pt x="457" y="343"/>
                    <a:pt x="297" y="229"/>
                    <a:pt x="160" y="23"/>
                  </a:cubicBezTo>
                  <a:cubicBezTo>
                    <a:pt x="138" y="0"/>
                    <a:pt x="115" y="0"/>
                    <a:pt x="9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2404225" y="2251750"/>
              <a:ext cx="6875" cy="6325"/>
            </a:xfrm>
            <a:custGeom>
              <a:rect b="b" l="l" r="r" t="t"/>
              <a:pathLst>
                <a:path extrusionOk="0" h="253" w="275">
                  <a:moveTo>
                    <a:pt x="92" y="1"/>
                  </a:moveTo>
                  <a:cubicBezTo>
                    <a:pt x="69" y="1"/>
                    <a:pt x="47" y="1"/>
                    <a:pt x="69" y="24"/>
                  </a:cubicBezTo>
                  <a:cubicBezTo>
                    <a:pt x="24" y="69"/>
                    <a:pt x="1" y="138"/>
                    <a:pt x="24" y="184"/>
                  </a:cubicBezTo>
                  <a:cubicBezTo>
                    <a:pt x="24" y="252"/>
                    <a:pt x="69" y="252"/>
                    <a:pt x="138" y="252"/>
                  </a:cubicBezTo>
                  <a:cubicBezTo>
                    <a:pt x="161" y="252"/>
                    <a:pt x="275" y="229"/>
                    <a:pt x="252" y="184"/>
                  </a:cubicBezTo>
                  <a:cubicBezTo>
                    <a:pt x="229" y="161"/>
                    <a:pt x="206" y="138"/>
                    <a:pt x="183" y="138"/>
                  </a:cubicBezTo>
                  <a:cubicBezTo>
                    <a:pt x="161" y="115"/>
                    <a:pt x="161" y="92"/>
                    <a:pt x="138" y="69"/>
                  </a:cubicBezTo>
                  <a:cubicBezTo>
                    <a:pt x="138" y="24"/>
                    <a:pt x="138" y="1"/>
                    <a:pt x="9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2026475" y="1621225"/>
              <a:ext cx="274500" cy="154675"/>
            </a:xfrm>
            <a:custGeom>
              <a:rect b="b" l="l" r="r" t="t"/>
              <a:pathLst>
                <a:path extrusionOk="0" h="6187" w="10980">
                  <a:moveTo>
                    <a:pt x="8058" y="0"/>
                  </a:moveTo>
                  <a:cubicBezTo>
                    <a:pt x="7761" y="0"/>
                    <a:pt x="7464" y="23"/>
                    <a:pt x="7168" y="23"/>
                  </a:cubicBezTo>
                  <a:cubicBezTo>
                    <a:pt x="7008" y="23"/>
                    <a:pt x="6894" y="46"/>
                    <a:pt x="6757" y="91"/>
                  </a:cubicBezTo>
                  <a:cubicBezTo>
                    <a:pt x="6597" y="137"/>
                    <a:pt x="6277" y="160"/>
                    <a:pt x="6209" y="320"/>
                  </a:cubicBezTo>
                  <a:cubicBezTo>
                    <a:pt x="6110" y="320"/>
                    <a:pt x="6011" y="317"/>
                    <a:pt x="5912" y="317"/>
                  </a:cubicBezTo>
                  <a:cubicBezTo>
                    <a:pt x="5714" y="317"/>
                    <a:pt x="5517" y="327"/>
                    <a:pt x="5319" y="388"/>
                  </a:cubicBezTo>
                  <a:cubicBezTo>
                    <a:pt x="5045" y="479"/>
                    <a:pt x="4794" y="548"/>
                    <a:pt x="4543" y="685"/>
                  </a:cubicBezTo>
                  <a:cubicBezTo>
                    <a:pt x="4337" y="799"/>
                    <a:pt x="4155" y="890"/>
                    <a:pt x="3926" y="936"/>
                  </a:cubicBezTo>
                  <a:cubicBezTo>
                    <a:pt x="3790" y="959"/>
                    <a:pt x="3630" y="936"/>
                    <a:pt x="3493" y="982"/>
                  </a:cubicBezTo>
                  <a:cubicBezTo>
                    <a:pt x="3401" y="1004"/>
                    <a:pt x="3333" y="1050"/>
                    <a:pt x="3265" y="1119"/>
                  </a:cubicBezTo>
                  <a:cubicBezTo>
                    <a:pt x="3036" y="1255"/>
                    <a:pt x="2785" y="1392"/>
                    <a:pt x="2580" y="1552"/>
                  </a:cubicBezTo>
                  <a:cubicBezTo>
                    <a:pt x="2397" y="1689"/>
                    <a:pt x="2215" y="1872"/>
                    <a:pt x="2032" y="1963"/>
                  </a:cubicBezTo>
                  <a:cubicBezTo>
                    <a:pt x="1644" y="2168"/>
                    <a:pt x="1187" y="2123"/>
                    <a:pt x="891" y="2488"/>
                  </a:cubicBezTo>
                  <a:cubicBezTo>
                    <a:pt x="845" y="2579"/>
                    <a:pt x="822" y="2671"/>
                    <a:pt x="731" y="2716"/>
                  </a:cubicBezTo>
                  <a:cubicBezTo>
                    <a:pt x="640" y="2739"/>
                    <a:pt x="503" y="2739"/>
                    <a:pt x="411" y="2762"/>
                  </a:cubicBezTo>
                  <a:cubicBezTo>
                    <a:pt x="320" y="2785"/>
                    <a:pt x="137" y="2967"/>
                    <a:pt x="1" y="3036"/>
                  </a:cubicBezTo>
                  <a:lnTo>
                    <a:pt x="23" y="3036"/>
                  </a:lnTo>
                  <a:cubicBezTo>
                    <a:pt x="9" y="3165"/>
                    <a:pt x="120" y="3204"/>
                    <a:pt x="239" y="3204"/>
                  </a:cubicBezTo>
                  <a:cubicBezTo>
                    <a:pt x="310" y="3204"/>
                    <a:pt x="383" y="3190"/>
                    <a:pt x="434" y="3173"/>
                  </a:cubicBezTo>
                  <a:cubicBezTo>
                    <a:pt x="640" y="3127"/>
                    <a:pt x="708" y="2945"/>
                    <a:pt x="868" y="2853"/>
                  </a:cubicBezTo>
                  <a:cubicBezTo>
                    <a:pt x="985" y="2791"/>
                    <a:pt x="1085" y="2763"/>
                    <a:pt x="1170" y="2763"/>
                  </a:cubicBezTo>
                  <a:cubicBezTo>
                    <a:pt x="1367" y="2763"/>
                    <a:pt x="1482" y="2918"/>
                    <a:pt x="1530" y="3173"/>
                  </a:cubicBezTo>
                  <a:cubicBezTo>
                    <a:pt x="1575" y="3401"/>
                    <a:pt x="1804" y="3515"/>
                    <a:pt x="1598" y="3743"/>
                  </a:cubicBezTo>
                  <a:cubicBezTo>
                    <a:pt x="1393" y="3972"/>
                    <a:pt x="1028" y="3994"/>
                    <a:pt x="845" y="4246"/>
                  </a:cubicBezTo>
                  <a:cubicBezTo>
                    <a:pt x="754" y="4383"/>
                    <a:pt x="731" y="4542"/>
                    <a:pt x="868" y="4656"/>
                  </a:cubicBezTo>
                  <a:cubicBezTo>
                    <a:pt x="1050" y="4771"/>
                    <a:pt x="1142" y="4679"/>
                    <a:pt x="1279" y="4839"/>
                  </a:cubicBezTo>
                  <a:cubicBezTo>
                    <a:pt x="1389" y="4949"/>
                    <a:pt x="1423" y="5027"/>
                    <a:pt x="1509" y="5027"/>
                  </a:cubicBezTo>
                  <a:cubicBezTo>
                    <a:pt x="1547" y="5027"/>
                    <a:pt x="1596" y="5011"/>
                    <a:pt x="1667" y="4976"/>
                  </a:cubicBezTo>
                  <a:cubicBezTo>
                    <a:pt x="1738" y="4940"/>
                    <a:pt x="1866" y="4834"/>
                    <a:pt x="1995" y="4834"/>
                  </a:cubicBezTo>
                  <a:cubicBezTo>
                    <a:pt x="2030" y="4834"/>
                    <a:pt x="2066" y="4842"/>
                    <a:pt x="2100" y="4862"/>
                  </a:cubicBezTo>
                  <a:cubicBezTo>
                    <a:pt x="2352" y="4999"/>
                    <a:pt x="2215" y="5638"/>
                    <a:pt x="2374" y="5843"/>
                  </a:cubicBezTo>
                  <a:cubicBezTo>
                    <a:pt x="2429" y="5926"/>
                    <a:pt x="2484" y="5961"/>
                    <a:pt x="2534" y="5961"/>
                  </a:cubicBezTo>
                  <a:cubicBezTo>
                    <a:pt x="2607" y="5961"/>
                    <a:pt x="2667" y="5884"/>
                    <a:pt x="2694" y="5775"/>
                  </a:cubicBezTo>
                  <a:cubicBezTo>
                    <a:pt x="2745" y="5655"/>
                    <a:pt x="2758" y="5521"/>
                    <a:pt x="2849" y="5521"/>
                  </a:cubicBezTo>
                  <a:cubicBezTo>
                    <a:pt x="2879" y="5521"/>
                    <a:pt x="2917" y="5536"/>
                    <a:pt x="2968" y="5569"/>
                  </a:cubicBezTo>
                  <a:cubicBezTo>
                    <a:pt x="3128" y="5684"/>
                    <a:pt x="3173" y="5935"/>
                    <a:pt x="3310" y="6072"/>
                  </a:cubicBezTo>
                  <a:cubicBezTo>
                    <a:pt x="3384" y="6156"/>
                    <a:pt x="3467" y="6186"/>
                    <a:pt x="3557" y="6186"/>
                  </a:cubicBezTo>
                  <a:cubicBezTo>
                    <a:pt x="3664" y="6186"/>
                    <a:pt x="3780" y="6144"/>
                    <a:pt x="3904" y="6094"/>
                  </a:cubicBezTo>
                  <a:cubicBezTo>
                    <a:pt x="4109" y="6049"/>
                    <a:pt x="4429" y="6026"/>
                    <a:pt x="4383" y="5729"/>
                  </a:cubicBezTo>
                  <a:cubicBezTo>
                    <a:pt x="4337" y="5524"/>
                    <a:pt x="3972" y="5387"/>
                    <a:pt x="4406" y="5341"/>
                  </a:cubicBezTo>
                  <a:cubicBezTo>
                    <a:pt x="4421" y="5340"/>
                    <a:pt x="4436" y="5340"/>
                    <a:pt x="4450" y="5340"/>
                  </a:cubicBezTo>
                  <a:cubicBezTo>
                    <a:pt x="4746" y="5340"/>
                    <a:pt x="5010" y="5529"/>
                    <a:pt x="5302" y="5529"/>
                  </a:cubicBezTo>
                  <a:cubicBezTo>
                    <a:pt x="5330" y="5529"/>
                    <a:pt x="5359" y="5528"/>
                    <a:pt x="5387" y="5524"/>
                  </a:cubicBezTo>
                  <a:cubicBezTo>
                    <a:pt x="5552" y="5507"/>
                    <a:pt x="5657" y="5443"/>
                    <a:pt x="5780" y="5443"/>
                  </a:cubicBezTo>
                  <a:cubicBezTo>
                    <a:pt x="5828" y="5443"/>
                    <a:pt x="5878" y="5453"/>
                    <a:pt x="5935" y="5478"/>
                  </a:cubicBezTo>
                  <a:cubicBezTo>
                    <a:pt x="6141" y="5569"/>
                    <a:pt x="6300" y="5729"/>
                    <a:pt x="6551" y="5752"/>
                  </a:cubicBezTo>
                  <a:cubicBezTo>
                    <a:pt x="6581" y="5756"/>
                    <a:pt x="6608" y="5758"/>
                    <a:pt x="6634" y="5758"/>
                  </a:cubicBezTo>
                  <a:cubicBezTo>
                    <a:pt x="7067" y="5758"/>
                    <a:pt x="7004" y="5237"/>
                    <a:pt x="7327" y="5022"/>
                  </a:cubicBezTo>
                  <a:cubicBezTo>
                    <a:pt x="7693" y="4771"/>
                    <a:pt x="8400" y="4793"/>
                    <a:pt x="8195" y="4154"/>
                  </a:cubicBezTo>
                  <a:cubicBezTo>
                    <a:pt x="8149" y="4040"/>
                    <a:pt x="8058" y="3994"/>
                    <a:pt x="7967" y="3926"/>
                  </a:cubicBezTo>
                  <a:cubicBezTo>
                    <a:pt x="7852" y="3812"/>
                    <a:pt x="7784" y="3698"/>
                    <a:pt x="7738" y="3538"/>
                  </a:cubicBezTo>
                  <a:cubicBezTo>
                    <a:pt x="7647" y="3264"/>
                    <a:pt x="7693" y="3173"/>
                    <a:pt x="7784" y="2945"/>
                  </a:cubicBezTo>
                  <a:cubicBezTo>
                    <a:pt x="7898" y="2739"/>
                    <a:pt x="7921" y="2579"/>
                    <a:pt x="7921" y="2351"/>
                  </a:cubicBezTo>
                  <a:cubicBezTo>
                    <a:pt x="7921" y="2232"/>
                    <a:pt x="7904" y="2114"/>
                    <a:pt x="8033" y="2114"/>
                  </a:cubicBezTo>
                  <a:cubicBezTo>
                    <a:pt x="8053" y="2114"/>
                    <a:pt x="8076" y="2117"/>
                    <a:pt x="8103" y="2123"/>
                  </a:cubicBezTo>
                  <a:cubicBezTo>
                    <a:pt x="8263" y="2146"/>
                    <a:pt x="8263" y="2328"/>
                    <a:pt x="8355" y="2442"/>
                  </a:cubicBezTo>
                  <a:cubicBezTo>
                    <a:pt x="8430" y="2539"/>
                    <a:pt x="8500" y="2586"/>
                    <a:pt x="8573" y="2586"/>
                  </a:cubicBezTo>
                  <a:cubicBezTo>
                    <a:pt x="8654" y="2586"/>
                    <a:pt x="8738" y="2528"/>
                    <a:pt x="8834" y="2420"/>
                  </a:cubicBezTo>
                  <a:cubicBezTo>
                    <a:pt x="8999" y="2218"/>
                    <a:pt x="8972" y="1986"/>
                    <a:pt x="9157" y="1986"/>
                  </a:cubicBezTo>
                  <a:cubicBezTo>
                    <a:pt x="9202" y="1986"/>
                    <a:pt x="9260" y="2000"/>
                    <a:pt x="9336" y="2032"/>
                  </a:cubicBezTo>
                  <a:cubicBezTo>
                    <a:pt x="9656" y="2146"/>
                    <a:pt x="9884" y="2305"/>
                    <a:pt x="10066" y="2579"/>
                  </a:cubicBezTo>
                  <a:cubicBezTo>
                    <a:pt x="10124" y="2656"/>
                    <a:pt x="10278" y="2829"/>
                    <a:pt x="10420" y="2829"/>
                  </a:cubicBezTo>
                  <a:cubicBezTo>
                    <a:pt x="10447" y="2829"/>
                    <a:pt x="10474" y="2822"/>
                    <a:pt x="10500" y="2808"/>
                  </a:cubicBezTo>
                  <a:cubicBezTo>
                    <a:pt x="10637" y="2762"/>
                    <a:pt x="10546" y="2351"/>
                    <a:pt x="10569" y="2214"/>
                  </a:cubicBezTo>
                  <a:cubicBezTo>
                    <a:pt x="10591" y="1986"/>
                    <a:pt x="10751" y="1917"/>
                    <a:pt x="10706" y="1712"/>
                  </a:cubicBezTo>
                  <a:cubicBezTo>
                    <a:pt x="10683" y="1461"/>
                    <a:pt x="10591" y="1415"/>
                    <a:pt x="10797" y="1255"/>
                  </a:cubicBezTo>
                  <a:cubicBezTo>
                    <a:pt x="10812" y="1255"/>
                    <a:pt x="10848" y="1266"/>
                    <a:pt x="10876" y="1266"/>
                  </a:cubicBezTo>
                  <a:cubicBezTo>
                    <a:pt x="10891" y="1266"/>
                    <a:pt x="10903" y="1263"/>
                    <a:pt x="10911" y="1255"/>
                  </a:cubicBezTo>
                  <a:cubicBezTo>
                    <a:pt x="10979" y="1210"/>
                    <a:pt x="10979" y="959"/>
                    <a:pt x="10957" y="890"/>
                  </a:cubicBezTo>
                  <a:cubicBezTo>
                    <a:pt x="10911" y="776"/>
                    <a:pt x="10843" y="776"/>
                    <a:pt x="10774" y="662"/>
                  </a:cubicBezTo>
                  <a:cubicBezTo>
                    <a:pt x="10706" y="571"/>
                    <a:pt x="10637" y="411"/>
                    <a:pt x="10683" y="297"/>
                  </a:cubicBezTo>
                  <a:cubicBezTo>
                    <a:pt x="10637" y="292"/>
                    <a:pt x="10591" y="290"/>
                    <a:pt x="10544" y="290"/>
                  </a:cubicBezTo>
                  <a:cubicBezTo>
                    <a:pt x="10357" y="290"/>
                    <a:pt x="10167" y="320"/>
                    <a:pt x="10021" y="320"/>
                  </a:cubicBezTo>
                  <a:cubicBezTo>
                    <a:pt x="9633" y="320"/>
                    <a:pt x="9290" y="228"/>
                    <a:pt x="8925" y="160"/>
                  </a:cubicBezTo>
                  <a:cubicBezTo>
                    <a:pt x="8628" y="114"/>
                    <a:pt x="8377" y="0"/>
                    <a:pt x="805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1763425" y="2310250"/>
              <a:ext cx="54350" cy="57975"/>
            </a:xfrm>
            <a:custGeom>
              <a:rect b="b" l="l" r="r" t="t"/>
              <a:pathLst>
                <a:path extrusionOk="0" h="2319" w="2174">
                  <a:moveTo>
                    <a:pt x="371" y="1"/>
                  </a:moveTo>
                  <a:cubicBezTo>
                    <a:pt x="316" y="1"/>
                    <a:pt x="260" y="11"/>
                    <a:pt x="205" y="35"/>
                  </a:cubicBezTo>
                  <a:cubicBezTo>
                    <a:pt x="114" y="126"/>
                    <a:pt x="0" y="628"/>
                    <a:pt x="23" y="788"/>
                  </a:cubicBezTo>
                  <a:cubicBezTo>
                    <a:pt x="46" y="993"/>
                    <a:pt x="183" y="1039"/>
                    <a:pt x="274" y="1199"/>
                  </a:cubicBezTo>
                  <a:cubicBezTo>
                    <a:pt x="434" y="1473"/>
                    <a:pt x="479" y="1770"/>
                    <a:pt x="616" y="2021"/>
                  </a:cubicBezTo>
                  <a:cubicBezTo>
                    <a:pt x="776" y="2295"/>
                    <a:pt x="822" y="2317"/>
                    <a:pt x="1141" y="2317"/>
                  </a:cubicBezTo>
                  <a:cubicBezTo>
                    <a:pt x="1152" y="2318"/>
                    <a:pt x="1162" y="2318"/>
                    <a:pt x="1173" y="2318"/>
                  </a:cubicBezTo>
                  <a:cubicBezTo>
                    <a:pt x="1525" y="2318"/>
                    <a:pt x="2173" y="1971"/>
                    <a:pt x="1598" y="1838"/>
                  </a:cubicBezTo>
                  <a:cubicBezTo>
                    <a:pt x="1164" y="1747"/>
                    <a:pt x="342" y="1747"/>
                    <a:pt x="342" y="1108"/>
                  </a:cubicBezTo>
                  <a:cubicBezTo>
                    <a:pt x="342" y="742"/>
                    <a:pt x="685" y="811"/>
                    <a:pt x="776" y="537"/>
                  </a:cubicBezTo>
                  <a:cubicBezTo>
                    <a:pt x="871" y="253"/>
                    <a:pt x="636" y="1"/>
                    <a:pt x="37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1601350" y="2437450"/>
              <a:ext cx="409950" cy="340525"/>
            </a:xfrm>
            <a:custGeom>
              <a:rect b="b" l="l" r="r" t="t"/>
              <a:pathLst>
                <a:path extrusionOk="0" h="13621" w="16398">
                  <a:moveTo>
                    <a:pt x="5355" y="1"/>
                  </a:moveTo>
                  <a:cubicBezTo>
                    <a:pt x="5079" y="1"/>
                    <a:pt x="4892" y="72"/>
                    <a:pt x="5045" y="311"/>
                  </a:cubicBezTo>
                  <a:cubicBezTo>
                    <a:pt x="5076" y="367"/>
                    <a:pt x="5107" y="387"/>
                    <a:pt x="5139" y="387"/>
                  </a:cubicBezTo>
                  <a:cubicBezTo>
                    <a:pt x="5223" y="387"/>
                    <a:pt x="5311" y="242"/>
                    <a:pt x="5410" y="242"/>
                  </a:cubicBezTo>
                  <a:cubicBezTo>
                    <a:pt x="5417" y="241"/>
                    <a:pt x="5425" y="241"/>
                    <a:pt x="5434" y="241"/>
                  </a:cubicBezTo>
                  <a:cubicBezTo>
                    <a:pt x="5587" y="241"/>
                    <a:pt x="5939" y="430"/>
                    <a:pt x="6004" y="516"/>
                  </a:cubicBezTo>
                  <a:cubicBezTo>
                    <a:pt x="5639" y="836"/>
                    <a:pt x="5068" y="950"/>
                    <a:pt x="4657" y="1201"/>
                  </a:cubicBezTo>
                  <a:cubicBezTo>
                    <a:pt x="4223" y="1475"/>
                    <a:pt x="4337" y="2045"/>
                    <a:pt x="3881" y="2319"/>
                  </a:cubicBezTo>
                  <a:cubicBezTo>
                    <a:pt x="3059" y="2776"/>
                    <a:pt x="2511" y="3483"/>
                    <a:pt x="2831" y="4442"/>
                  </a:cubicBezTo>
                  <a:cubicBezTo>
                    <a:pt x="2991" y="4876"/>
                    <a:pt x="3333" y="5150"/>
                    <a:pt x="3584" y="5515"/>
                  </a:cubicBezTo>
                  <a:cubicBezTo>
                    <a:pt x="3744" y="5743"/>
                    <a:pt x="3972" y="6017"/>
                    <a:pt x="4041" y="6291"/>
                  </a:cubicBezTo>
                  <a:cubicBezTo>
                    <a:pt x="4086" y="6496"/>
                    <a:pt x="4041" y="6793"/>
                    <a:pt x="4155" y="6999"/>
                  </a:cubicBezTo>
                  <a:cubicBezTo>
                    <a:pt x="4246" y="7113"/>
                    <a:pt x="4452" y="7227"/>
                    <a:pt x="4566" y="7341"/>
                  </a:cubicBezTo>
                  <a:cubicBezTo>
                    <a:pt x="4725" y="7501"/>
                    <a:pt x="4817" y="7706"/>
                    <a:pt x="4885" y="7934"/>
                  </a:cubicBezTo>
                  <a:cubicBezTo>
                    <a:pt x="4999" y="8322"/>
                    <a:pt x="4954" y="8756"/>
                    <a:pt x="5365" y="8984"/>
                  </a:cubicBezTo>
                  <a:cubicBezTo>
                    <a:pt x="5684" y="9167"/>
                    <a:pt x="6049" y="8962"/>
                    <a:pt x="6278" y="9372"/>
                  </a:cubicBezTo>
                  <a:cubicBezTo>
                    <a:pt x="6454" y="9748"/>
                    <a:pt x="6203" y="10081"/>
                    <a:pt x="5835" y="10081"/>
                  </a:cubicBezTo>
                  <a:cubicBezTo>
                    <a:pt x="5823" y="10081"/>
                    <a:pt x="5811" y="10081"/>
                    <a:pt x="5798" y="10080"/>
                  </a:cubicBezTo>
                  <a:cubicBezTo>
                    <a:pt x="5730" y="9852"/>
                    <a:pt x="6186" y="9372"/>
                    <a:pt x="5730" y="9372"/>
                  </a:cubicBezTo>
                  <a:cubicBezTo>
                    <a:pt x="5456" y="9372"/>
                    <a:pt x="5456" y="9555"/>
                    <a:pt x="5342" y="9692"/>
                  </a:cubicBezTo>
                  <a:cubicBezTo>
                    <a:pt x="5228" y="9806"/>
                    <a:pt x="5091" y="9875"/>
                    <a:pt x="4931" y="9897"/>
                  </a:cubicBezTo>
                  <a:cubicBezTo>
                    <a:pt x="4725" y="9920"/>
                    <a:pt x="4634" y="9875"/>
                    <a:pt x="4520" y="10057"/>
                  </a:cubicBezTo>
                  <a:cubicBezTo>
                    <a:pt x="4474" y="10148"/>
                    <a:pt x="4497" y="10217"/>
                    <a:pt x="4429" y="10308"/>
                  </a:cubicBezTo>
                  <a:cubicBezTo>
                    <a:pt x="4269" y="10491"/>
                    <a:pt x="4018" y="10514"/>
                    <a:pt x="3812" y="10536"/>
                  </a:cubicBezTo>
                  <a:cubicBezTo>
                    <a:pt x="3759" y="10539"/>
                    <a:pt x="3706" y="10541"/>
                    <a:pt x="3653" y="10541"/>
                  </a:cubicBezTo>
                  <a:cubicBezTo>
                    <a:pt x="3251" y="10541"/>
                    <a:pt x="2857" y="10459"/>
                    <a:pt x="2534" y="10217"/>
                  </a:cubicBezTo>
                  <a:cubicBezTo>
                    <a:pt x="2238" y="10011"/>
                    <a:pt x="2009" y="9715"/>
                    <a:pt x="1735" y="9464"/>
                  </a:cubicBezTo>
                  <a:cubicBezTo>
                    <a:pt x="1553" y="9304"/>
                    <a:pt x="1370" y="9304"/>
                    <a:pt x="1165" y="9213"/>
                  </a:cubicBezTo>
                  <a:cubicBezTo>
                    <a:pt x="959" y="9098"/>
                    <a:pt x="800" y="8939"/>
                    <a:pt x="663" y="8733"/>
                  </a:cubicBezTo>
                  <a:cubicBezTo>
                    <a:pt x="594" y="8664"/>
                    <a:pt x="329" y="8374"/>
                    <a:pt x="165" y="8374"/>
                  </a:cubicBezTo>
                  <a:cubicBezTo>
                    <a:pt x="111" y="8374"/>
                    <a:pt x="69" y="8404"/>
                    <a:pt x="46" y="8482"/>
                  </a:cubicBezTo>
                  <a:cubicBezTo>
                    <a:pt x="1" y="8665"/>
                    <a:pt x="389" y="9098"/>
                    <a:pt x="457" y="9235"/>
                  </a:cubicBezTo>
                  <a:cubicBezTo>
                    <a:pt x="571" y="9441"/>
                    <a:pt x="548" y="9692"/>
                    <a:pt x="640" y="9897"/>
                  </a:cubicBezTo>
                  <a:cubicBezTo>
                    <a:pt x="731" y="10080"/>
                    <a:pt x="868" y="10240"/>
                    <a:pt x="959" y="10422"/>
                  </a:cubicBezTo>
                  <a:cubicBezTo>
                    <a:pt x="1051" y="10628"/>
                    <a:pt x="1051" y="10856"/>
                    <a:pt x="1188" y="11016"/>
                  </a:cubicBezTo>
                  <a:cubicBezTo>
                    <a:pt x="1347" y="11176"/>
                    <a:pt x="1598" y="11267"/>
                    <a:pt x="1781" y="11358"/>
                  </a:cubicBezTo>
                  <a:cubicBezTo>
                    <a:pt x="1986" y="11495"/>
                    <a:pt x="2169" y="11564"/>
                    <a:pt x="2306" y="11746"/>
                  </a:cubicBezTo>
                  <a:cubicBezTo>
                    <a:pt x="2466" y="11974"/>
                    <a:pt x="2534" y="12226"/>
                    <a:pt x="2694" y="12431"/>
                  </a:cubicBezTo>
                  <a:cubicBezTo>
                    <a:pt x="2854" y="12659"/>
                    <a:pt x="3105" y="12636"/>
                    <a:pt x="3333" y="12682"/>
                  </a:cubicBezTo>
                  <a:cubicBezTo>
                    <a:pt x="3607" y="12728"/>
                    <a:pt x="3835" y="12773"/>
                    <a:pt x="4109" y="12773"/>
                  </a:cubicBezTo>
                  <a:cubicBezTo>
                    <a:pt x="4589" y="12773"/>
                    <a:pt x="4931" y="13002"/>
                    <a:pt x="5387" y="13070"/>
                  </a:cubicBezTo>
                  <a:cubicBezTo>
                    <a:pt x="5639" y="13116"/>
                    <a:pt x="5912" y="13116"/>
                    <a:pt x="6186" y="13161"/>
                  </a:cubicBezTo>
                  <a:cubicBezTo>
                    <a:pt x="6506" y="13207"/>
                    <a:pt x="6574" y="13321"/>
                    <a:pt x="6825" y="13504"/>
                  </a:cubicBezTo>
                  <a:cubicBezTo>
                    <a:pt x="6934" y="13591"/>
                    <a:pt x="7111" y="13621"/>
                    <a:pt x="7299" y="13621"/>
                  </a:cubicBezTo>
                  <a:cubicBezTo>
                    <a:pt x="7503" y="13621"/>
                    <a:pt x="7720" y="13585"/>
                    <a:pt x="7875" y="13549"/>
                  </a:cubicBezTo>
                  <a:cubicBezTo>
                    <a:pt x="8104" y="13527"/>
                    <a:pt x="8378" y="13504"/>
                    <a:pt x="8606" y="13435"/>
                  </a:cubicBezTo>
                  <a:cubicBezTo>
                    <a:pt x="8903" y="13344"/>
                    <a:pt x="9176" y="13161"/>
                    <a:pt x="9473" y="13047"/>
                  </a:cubicBezTo>
                  <a:cubicBezTo>
                    <a:pt x="9884" y="12865"/>
                    <a:pt x="10318" y="12887"/>
                    <a:pt x="10729" y="12728"/>
                  </a:cubicBezTo>
                  <a:cubicBezTo>
                    <a:pt x="10934" y="12659"/>
                    <a:pt x="11139" y="12568"/>
                    <a:pt x="11345" y="12477"/>
                  </a:cubicBezTo>
                  <a:cubicBezTo>
                    <a:pt x="11550" y="12408"/>
                    <a:pt x="11801" y="12408"/>
                    <a:pt x="11984" y="12340"/>
                  </a:cubicBezTo>
                  <a:cubicBezTo>
                    <a:pt x="12440" y="12157"/>
                    <a:pt x="12646" y="11678"/>
                    <a:pt x="13194" y="11655"/>
                  </a:cubicBezTo>
                  <a:cubicBezTo>
                    <a:pt x="13422" y="11655"/>
                    <a:pt x="13536" y="11655"/>
                    <a:pt x="13719" y="11541"/>
                  </a:cubicBezTo>
                  <a:cubicBezTo>
                    <a:pt x="13878" y="11449"/>
                    <a:pt x="14038" y="11358"/>
                    <a:pt x="14198" y="11267"/>
                  </a:cubicBezTo>
                  <a:cubicBezTo>
                    <a:pt x="14518" y="11084"/>
                    <a:pt x="14769" y="10765"/>
                    <a:pt x="15111" y="10582"/>
                  </a:cubicBezTo>
                  <a:cubicBezTo>
                    <a:pt x="15339" y="10468"/>
                    <a:pt x="16161" y="10263"/>
                    <a:pt x="16092" y="9897"/>
                  </a:cubicBezTo>
                  <a:lnTo>
                    <a:pt x="16092" y="9897"/>
                  </a:lnTo>
                  <a:cubicBezTo>
                    <a:pt x="16100" y="9898"/>
                    <a:pt x="16107" y="9898"/>
                    <a:pt x="16114" y="9898"/>
                  </a:cubicBezTo>
                  <a:cubicBezTo>
                    <a:pt x="16397" y="9898"/>
                    <a:pt x="16090" y="9439"/>
                    <a:pt x="15978" y="9350"/>
                  </a:cubicBezTo>
                  <a:cubicBezTo>
                    <a:pt x="15682" y="9098"/>
                    <a:pt x="15499" y="8916"/>
                    <a:pt x="15476" y="8505"/>
                  </a:cubicBezTo>
                  <a:cubicBezTo>
                    <a:pt x="15453" y="7866"/>
                    <a:pt x="14609" y="8208"/>
                    <a:pt x="14449" y="7638"/>
                  </a:cubicBezTo>
                  <a:cubicBezTo>
                    <a:pt x="14403" y="7432"/>
                    <a:pt x="14540" y="7272"/>
                    <a:pt x="14563" y="7090"/>
                  </a:cubicBezTo>
                  <a:cubicBezTo>
                    <a:pt x="14563" y="6999"/>
                    <a:pt x="14540" y="6862"/>
                    <a:pt x="14563" y="6770"/>
                  </a:cubicBezTo>
                  <a:cubicBezTo>
                    <a:pt x="14586" y="6633"/>
                    <a:pt x="14677" y="6656"/>
                    <a:pt x="14746" y="6565"/>
                  </a:cubicBezTo>
                  <a:cubicBezTo>
                    <a:pt x="14837" y="6359"/>
                    <a:pt x="14609" y="6291"/>
                    <a:pt x="14860" y="6131"/>
                  </a:cubicBezTo>
                  <a:cubicBezTo>
                    <a:pt x="15065" y="5971"/>
                    <a:pt x="15225" y="5994"/>
                    <a:pt x="15134" y="5675"/>
                  </a:cubicBezTo>
                  <a:cubicBezTo>
                    <a:pt x="15046" y="5257"/>
                    <a:pt x="14684" y="4713"/>
                    <a:pt x="14209" y="4713"/>
                  </a:cubicBezTo>
                  <a:cubicBezTo>
                    <a:pt x="14190" y="4713"/>
                    <a:pt x="14171" y="4714"/>
                    <a:pt x="14152" y="4716"/>
                  </a:cubicBezTo>
                  <a:cubicBezTo>
                    <a:pt x="14130" y="4762"/>
                    <a:pt x="14084" y="4807"/>
                    <a:pt x="14038" y="4853"/>
                  </a:cubicBezTo>
                  <a:cubicBezTo>
                    <a:pt x="13605" y="4716"/>
                    <a:pt x="13673" y="4237"/>
                    <a:pt x="13331" y="4031"/>
                  </a:cubicBezTo>
                  <a:cubicBezTo>
                    <a:pt x="13194" y="3940"/>
                    <a:pt x="12851" y="4008"/>
                    <a:pt x="12760" y="3894"/>
                  </a:cubicBezTo>
                  <a:cubicBezTo>
                    <a:pt x="12737" y="3871"/>
                    <a:pt x="12760" y="3735"/>
                    <a:pt x="12737" y="3689"/>
                  </a:cubicBezTo>
                  <a:cubicBezTo>
                    <a:pt x="12692" y="3575"/>
                    <a:pt x="12623" y="3552"/>
                    <a:pt x="12532" y="3483"/>
                  </a:cubicBezTo>
                  <a:cubicBezTo>
                    <a:pt x="12440" y="3392"/>
                    <a:pt x="12418" y="3438"/>
                    <a:pt x="12395" y="3278"/>
                  </a:cubicBezTo>
                  <a:cubicBezTo>
                    <a:pt x="12372" y="3187"/>
                    <a:pt x="12418" y="3027"/>
                    <a:pt x="12463" y="2936"/>
                  </a:cubicBezTo>
                  <a:cubicBezTo>
                    <a:pt x="12509" y="2730"/>
                    <a:pt x="12623" y="2593"/>
                    <a:pt x="12714" y="2411"/>
                  </a:cubicBezTo>
                  <a:cubicBezTo>
                    <a:pt x="12828" y="2205"/>
                    <a:pt x="12897" y="2045"/>
                    <a:pt x="12737" y="1863"/>
                  </a:cubicBezTo>
                  <a:cubicBezTo>
                    <a:pt x="12600" y="1703"/>
                    <a:pt x="12326" y="1566"/>
                    <a:pt x="12121" y="1498"/>
                  </a:cubicBezTo>
                  <a:cubicBezTo>
                    <a:pt x="11938" y="1429"/>
                    <a:pt x="11756" y="1429"/>
                    <a:pt x="11596" y="1292"/>
                  </a:cubicBezTo>
                  <a:cubicBezTo>
                    <a:pt x="11412" y="1148"/>
                    <a:pt x="11326" y="1101"/>
                    <a:pt x="11217" y="1101"/>
                  </a:cubicBezTo>
                  <a:cubicBezTo>
                    <a:pt x="11136" y="1101"/>
                    <a:pt x="11043" y="1126"/>
                    <a:pt x="10888" y="1155"/>
                  </a:cubicBezTo>
                  <a:cubicBezTo>
                    <a:pt x="10848" y="1163"/>
                    <a:pt x="10810" y="1166"/>
                    <a:pt x="10772" y="1166"/>
                  </a:cubicBezTo>
                  <a:cubicBezTo>
                    <a:pt x="10571" y="1166"/>
                    <a:pt x="10395" y="1076"/>
                    <a:pt x="10204" y="1018"/>
                  </a:cubicBezTo>
                  <a:cubicBezTo>
                    <a:pt x="9998" y="927"/>
                    <a:pt x="9793" y="836"/>
                    <a:pt x="9587" y="744"/>
                  </a:cubicBezTo>
                  <a:cubicBezTo>
                    <a:pt x="9039" y="425"/>
                    <a:pt x="8606" y="379"/>
                    <a:pt x="7944" y="379"/>
                  </a:cubicBezTo>
                  <a:cubicBezTo>
                    <a:pt x="7373" y="379"/>
                    <a:pt x="6871" y="311"/>
                    <a:pt x="6346" y="151"/>
                  </a:cubicBezTo>
                  <a:cubicBezTo>
                    <a:pt x="6293" y="138"/>
                    <a:pt x="5738" y="1"/>
                    <a:pt x="535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1985400" y="2569125"/>
              <a:ext cx="38250" cy="29275"/>
            </a:xfrm>
            <a:custGeom>
              <a:rect b="b" l="l" r="r" t="t"/>
              <a:pathLst>
                <a:path extrusionOk="0" h="1171" w="1530">
                  <a:moveTo>
                    <a:pt x="607" y="0"/>
                  </a:moveTo>
                  <a:cubicBezTo>
                    <a:pt x="446" y="0"/>
                    <a:pt x="479" y="206"/>
                    <a:pt x="479" y="362"/>
                  </a:cubicBezTo>
                  <a:cubicBezTo>
                    <a:pt x="479" y="636"/>
                    <a:pt x="457" y="682"/>
                    <a:pt x="274" y="864"/>
                  </a:cubicBezTo>
                  <a:cubicBezTo>
                    <a:pt x="137" y="1001"/>
                    <a:pt x="0" y="1092"/>
                    <a:pt x="274" y="1161"/>
                  </a:cubicBezTo>
                  <a:cubicBezTo>
                    <a:pt x="299" y="1167"/>
                    <a:pt x="324" y="1170"/>
                    <a:pt x="348" y="1170"/>
                  </a:cubicBezTo>
                  <a:cubicBezTo>
                    <a:pt x="495" y="1170"/>
                    <a:pt x="616" y="1063"/>
                    <a:pt x="753" y="1024"/>
                  </a:cubicBezTo>
                  <a:lnTo>
                    <a:pt x="753" y="955"/>
                  </a:lnTo>
                  <a:cubicBezTo>
                    <a:pt x="913" y="727"/>
                    <a:pt x="1529" y="978"/>
                    <a:pt x="1415" y="476"/>
                  </a:cubicBezTo>
                  <a:cubicBezTo>
                    <a:pt x="1386" y="347"/>
                    <a:pt x="1343" y="317"/>
                    <a:pt x="1287" y="317"/>
                  </a:cubicBezTo>
                  <a:cubicBezTo>
                    <a:pt x="1239" y="317"/>
                    <a:pt x="1182" y="340"/>
                    <a:pt x="1115" y="340"/>
                  </a:cubicBezTo>
                  <a:cubicBezTo>
                    <a:pt x="1080" y="340"/>
                    <a:pt x="1044" y="334"/>
                    <a:pt x="1004" y="316"/>
                  </a:cubicBezTo>
                  <a:cubicBezTo>
                    <a:pt x="867" y="271"/>
                    <a:pt x="822" y="65"/>
                    <a:pt x="708" y="20"/>
                  </a:cubicBezTo>
                  <a:cubicBezTo>
                    <a:pt x="668" y="6"/>
                    <a:pt x="634" y="0"/>
                    <a:pt x="60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2050850" y="2680775"/>
              <a:ext cx="32175" cy="18375"/>
            </a:xfrm>
            <a:custGeom>
              <a:rect b="b" l="l" r="r" t="t"/>
              <a:pathLst>
                <a:path extrusionOk="0" h="735" w="1287">
                  <a:moveTo>
                    <a:pt x="243" y="1"/>
                  </a:moveTo>
                  <a:cubicBezTo>
                    <a:pt x="91" y="1"/>
                    <a:pt x="1" y="186"/>
                    <a:pt x="144" y="393"/>
                  </a:cubicBezTo>
                  <a:cubicBezTo>
                    <a:pt x="258" y="575"/>
                    <a:pt x="464" y="689"/>
                    <a:pt x="669" y="735"/>
                  </a:cubicBezTo>
                  <a:cubicBezTo>
                    <a:pt x="806" y="735"/>
                    <a:pt x="1103" y="712"/>
                    <a:pt x="1194" y="598"/>
                  </a:cubicBezTo>
                  <a:cubicBezTo>
                    <a:pt x="1287" y="487"/>
                    <a:pt x="1214" y="345"/>
                    <a:pt x="1109" y="345"/>
                  </a:cubicBezTo>
                  <a:cubicBezTo>
                    <a:pt x="1085" y="345"/>
                    <a:pt x="1060" y="353"/>
                    <a:pt x="1034" y="370"/>
                  </a:cubicBezTo>
                  <a:cubicBezTo>
                    <a:pt x="783" y="301"/>
                    <a:pt x="555" y="210"/>
                    <a:pt x="327" y="119"/>
                  </a:cubicBezTo>
                  <a:lnTo>
                    <a:pt x="464" y="119"/>
                  </a:lnTo>
                  <a:cubicBezTo>
                    <a:pt x="388" y="36"/>
                    <a:pt x="309" y="1"/>
                    <a:pt x="24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2096225" y="2685050"/>
              <a:ext cx="31100" cy="13375"/>
            </a:xfrm>
            <a:custGeom>
              <a:rect b="b" l="l" r="r" t="t"/>
              <a:pathLst>
                <a:path extrusionOk="0" h="535" w="1244">
                  <a:moveTo>
                    <a:pt x="437" y="1"/>
                  </a:moveTo>
                  <a:cubicBezTo>
                    <a:pt x="271" y="1"/>
                    <a:pt x="131" y="57"/>
                    <a:pt x="86" y="199"/>
                  </a:cubicBezTo>
                  <a:cubicBezTo>
                    <a:pt x="1" y="456"/>
                    <a:pt x="363" y="534"/>
                    <a:pt x="713" y="534"/>
                  </a:cubicBezTo>
                  <a:cubicBezTo>
                    <a:pt x="922" y="534"/>
                    <a:pt x="1126" y="507"/>
                    <a:pt x="1228" y="473"/>
                  </a:cubicBezTo>
                  <a:cubicBezTo>
                    <a:pt x="1243" y="242"/>
                    <a:pt x="782" y="1"/>
                    <a:pt x="43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136025" y="2680225"/>
              <a:ext cx="9525" cy="10050"/>
            </a:xfrm>
            <a:custGeom>
              <a:rect b="b" l="l" r="r" t="t"/>
              <a:pathLst>
                <a:path extrusionOk="0" h="402" w="381">
                  <a:moveTo>
                    <a:pt x="163" y="1"/>
                  </a:moveTo>
                  <a:cubicBezTo>
                    <a:pt x="84" y="1"/>
                    <a:pt x="12" y="69"/>
                    <a:pt x="24" y="209"/>
                  </a:cubicBezTo>
                  <a:lnTo>
                    <a:pt x="1" y="255"/>
                  </a:lnTo>
                  <a:cubicBezTo>
                    <a:pt x="1" y="350"/>
                    <a:pt x="89" y="401"/>
                    <a:pt x="177" y="401"/>
                  </a:cubicBezTo>
                  <a:cubicBezTo>
                    <a:pt x="279" y="401"/>
                    <a:pt x="380" y="333"/>
                    <a:pt x="343" y="186"/>
                  </a:cubicBezTo>
                  <a:cubicBezTo>
                    <a:pt x="321" y="64"/>
                    <a:pt x="239" y="1"/>
                    <a:pt x="16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2029900" y="2587300"/>
              <a:ext cx="46250" cy="37600"/>
            </a:xfrm>
            <a:custGeom>
              <a:rect b="b" l="l" r="r" t="t"/>
              <a:pathLst>
                <a:path extrusionOk="0" h="1504" w="1850">
                  <a:moveTo>
                    <a:pt x="0" y="0"/>
                  </a:moveTo>
                  <a:cubicBezTo>
                    <a:pt x="23" y="183"/>
                    <a:pt x="183" y="343"/>
                    <a:pt x="320" y="411"/>
                  </a:cubicBezTo>
                  <a:cubicBezTo>
                    <a:pt x="354" y="423"/>
                    <a:pt x="406" y="423"/>
                    <a:pt x="457" y="423"/>
                  </a:cubicBezTo>
                  <a:cubicBezTo>
                    <a:pt x="508" y="423"/>
                    <a:pt x="560" y="423"/>
                    <a:pt x="594" y="434"/>
                  </a:cubicBezTo>
                  <a:cubicBezTo>
                    <a:pt x="708" y="502"/>
                    <a:pt x="640" y="594"/>
                    <a:pt x="731" y="662"/>
                  </a:cubicBezTo>
                  <a:cubicBezTo>
                    <a:pt x="891" y="776"/>
                    <a:pt x="1073" y="685"/>
                    <a:pt x="1096" y="913"/>
                  </a:cubicBezTo>
                  <a:cubicBezTo>
                    <a:pt x="1096" y="1056"/>
                    <a:pt x="1017" y="1093"/>
                    <a:pt x="917" y="1093"/>
                  </a:cubicBezTo>
                  <a:cubicBezTo>
                    <a:pt x="809" y="1093"/>
                    <a:pt x="677" y="1050"/>
                    <a:pt x="594" y="1050"/>
                  </a:cubicBezTo>
                  <a:cubicBezTo>
                    <a:pt x="485" y="1362"/>
                    <a:pt x="695" y="1504"/>
                    <a:pt x="934" y="1504"/>
                  </a:cubicBezTo>
                  <a:cubicBezTo>
                    <a:pt x="1045" y="1504"/>
                    <a:pt x="1162" y="1473"/>
                    <a:pt x="1256" y="1415"/>
                  </a:cubicBezTo>
                  <a:cubicBezTo>
                    <a:pt x="1598" y="1210"/>
                    <a:pt x="1324" y="1233"/>
                    <a:pt x="1416" y="936"/>
                  </a:cubicBezTo>
                  <a:cubicBezTo>
                    <a:pt x="1484" y="708"/>
                    <a:pt x="1804" y="708"/>
                    <a:pt x="1826" y="525"/>
                  </a:cubicBezTo>
                  <a:cubicBezTo>
                    <a:pt x="1849" y="228"/>
                    <a:pt x="1256" y="228"/>
                    <a:pt x="1050" y="160"/>
                  </a:cubicBezTo>
                  <a:cubicBezTo>
                    <a:pt x="708" y="23"/>
                    <a:pt x="411" y="0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2259875" y="2630275"/>
              <a:ext cx="101850" cy="62100"/>
            </a:xfrm>
            <a:custGeom>
              <a:rect b="b" l="l" r="r" t="t"/>
              <a:pathLst>
                <a:path extrusionOk="0" h="2484" w="4074">
                  <a:moveTo>
                    <a:pt x="3168" y="0"/>
                  </a:moveTo>
                  <a:cubicBezTo>
                    <a:pt x="3109" y="0"/>
                    <a:pt x="3049" y="12"/>
                    <a:pt x="2990" y="39"/>
                  </a:cubicBezTo>
                  <a:cubicBezTo>
                    <a:pt x="2922" y="290"/>
                    <a:pt x="3150" y="313"/>
                    <a:pt x="3241" y="495"/>
                  </a:cubicBezTo>
                  <a:cubicBezTo>
                    <a:pt x="3355" y="769"/>
                    <a:pt x="3104" y="792"/>
                    <a:pt x="2876" y="792"/>
                  </a:cubicBezTo>
                  <a:cubicBezTo>
                    <a:pt x="2794" y="776"/>
                    <a:pt x="2676" y="711"/>
                    <a:pt x="2573" y="711"/>
                  </a:cubicBezTo>
                  <a:cubicBezTo>
                    <a:pt x="2534" y="711"/>
                    <a:pt x="2497" y="721"/>
                    <a:pt x="2465" y="746"/>
                  </a:cubicBezTo>
                  <a:cubicBezTo>
                    <a:pt x="2420" y="792"/>
                    <a:pt x="2511" y="952"/>
                    <a:pt x="2465" y="997"/>
                  </a:cubicBezTo>
                  <a:cubicBezTo>
                    <a:pt x="2429" y="1029"/>
                    <a:pt x="2389" y="1042"/>
                    <a:pt x="2347" y="1042"/>
                  </a:cubicBezTo>
                  <a:cubicBezTo>
                    <a:pt x="2177" y="1042"/>
                    <a:pt x="1968" y="833"/>
                    <a:pt x="1803" y="815"/>
                  </a:cubicBezTo>
                  <a:cubicBezTo>
                    <a:pt x="1803" y="838"/>
                    <a:pt x="1780" y="860"/>
                    <a:pt x="1780" y="883"/>
                  </a:cubicBezTo>
                  <a:cubicBezTo>
                    <a:pt x="1679" y="748"/>
                    <a:pt x="1516" y="713"/>
                    <a:pt x="1354" y="713"/>
                  </a:cubicBezTo>
                  <a:cubicBezTo>
                    <a:pt x="1297" y="713"/>
                    <a:pt x="1241" y="718"/>
                    <a:pt x="1187" y="724"/>
                  </a:cubicBezTo>
                  <a:cubicBezTo>
                    <a:pt x="867" y="792"/>
                    <a:pt x="1073" y="952"/>
                    <a:pt x="867" y="1066"/>
                  </a:cubicBezTo>
                  <a:cubicBezTo>
                    <a:pt x="820" y="1088"/>
                    <a:pt x="777" y="1098"/>
                    <a:pt x="738" y="1098"/>
                  </a:cubicBezTo>
                  <a:cubicBezTo>
                    <a:pt x="434" y="1098"/>
                    <a:pt x="339" y="511"/>
                    <a:pt x="74" y="511"/>
                  </a:cubicBezTo>
                  <a:cubicBezTo>
                    <a:pt x="57" y="511"/>
                    <a:pt x="41" y="513"/>
                    <a:pt x="23" y="518"/>
                  </a:cubicBezTo>
                  <a:cubicBezTo>
                    <a:pt x="0" y="883"/>
                    <a:pt x="228" y="1271"/>
                    <a:pt x="457" y="1477"/>
                  </a:cubicBezTo>
                  <a:cubicBezTo>
                    <a:pt x="594" y="1591"/>
                    <a:pt x="639" y="1500"/>
                    <a:pt x="662" y="1705"/>
                  </a:cubicBezTo>
                  <a:cubicBezTo>
                    <a:pt x="685" y="1842"/>
                    <a:pt x="639" y="1910"/>
                    <a:pt x="548" y="2025"/>
                  </a:cubicBezTo>
                  <a:cubicBezTo>
                    <a:pt x="388" y="2162"/>
                    <a:pt x="91" y="2184"/>
                    <a:pt x="69" y="2458"/>
                  </a:cubicBezTo>
                  <a:cubicBezTo>
                    <a:pt x="164" y="2476"/>
                    <a:pt x="267" y="2483"/>
                    <a:pt x="371" y="2483"/>
                  </a:cubicBezTo>
                  <a:cubicBezTo>
                    <a:pt x="540" y="2483"/>
                    <a:pt x="712" y="2464"/>
                    <a:pt x="867" y="2435"/>
                  </a:cubicBezTo>
                  <a:cubicBezTo>
                    <a:pt x="982" y="2413"/>
                    <a:pt x="1073" y="2367"/>
                    <a:pt x="1187" y="2344"/>
                  </a:cubicBezTo>
                  <a:cubicBezTo>
                    <a:pt x="1324" y="2321"/>
                    <a:pt x="1461" y="2298"/>
                    <a:pt x="1598" y="2276"/>
                  </a:cubicBezTo>
                  <a:cubicBezTo>
                    <a:pt x="1917" y="2230"/>
                    <a:pt x="1872" y="2047"/>
                    <a:pt x="2054" y="1842"/>
                  </a:cubicBezTo>
                  <a:cubicBezTo>
                    <a:pt x="2214" y="1682"/>
                    <a:pt x="2648" y="1751"/>
                    <a:pt x="2648" y="1500"/>
                  </a:cubicBezTo>
                  <a:cubicBezTo>
                    <a:pt x="2665" y="1502"/>
                    <a:pt x="2681" y="1503"/>
                    <a:pt x="2697" y="1503"/>
                  </a:cubicBezTo>
                  <a:cubicBezTo>
                    <a:pt x="3046" y="1503"/>
                    <a:pt x="3163" y="1040"/>
                    <a:pt x="3447" y="975"/>
                  </a:cubicBezTo>
                  <a:cubicBezTo>
                    <a:pt x="3469" y="970"/>
                    <a:pt x="3494" y="968"/>
                    <a:pt x="3520" y="968"/>
                  </a:cubicBezTo>
                  <a:cubicBezTo>
                    <a:pt x="3629" y="968"/>
                    <a:pt x="3762" y="1000"/>
                    <a:pt x="3867" y="1000"/>
                  </a:cubicBezTo>
                  <a:cubicBezTo>
                    <a:pt x="3989" y="1000"/>
                    <a:pt x="4073" y="957"/>
                    <a:pt x="4040" y="769"/>
                  </a:cubicBezTo>
                  <a:cubicBezTo>
                    <a:pt x="4017" y="609"/>
                    <a:pt x="3880" y="587"/>
                    <a:pt x="3789" y="495"/>
                  </a:cubicBezTo>
                  <a:cubicBezTo>
                    <a:pt x="3743" y="427"/>
                    <a:pt x="3698" y="290"/>
                    <a:pt x="3652" y="267"/>
                  </a:cubicBezTo>
                  <a:cubicBezTo>
                    <a:pt x="3547" y="127"/>
                    <a:pt x="3362" y="0"/>
                    <a:pt x="316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2372275" y="2596700"/>
              <a:ext cx="74775" cy="68275"/>
            </a:xfrm>
            <a:custGeom>
              <a:rect b="b" l="l" r="r" t="t"/>
              <a:pathLst>
                <a:path extrusionOk="0" h="2731" w="2991">
                  <a:moveTo>
                    <a:pt x="2529" y="1"/>
                  </a:moveTo>
                  <a:cubicBezTo>
                    <a:pt x="2449" y="1"/>
                    <a:pt x="2363" y="24"/>
                    <a:pt x="2306" y="58"/>
                  </a:cubicBezTo>
                  <a:cubicBezTo>
                    <a:pt x="2101" y="218"/>
                    <a:pt x="2238" y="583"/>
                    <a:pt x="2101" y="811"/>
                  </a:cubicBezTo>
                  <a:cubicBezTo>
                    <a:pt x="2028" y="971"/>
                    <a:pt x="1936" y="992"/>
                    <a:pt x="1808" y="992"/>
                  </a:cubicBezTo>
                  <a:cubicBezTo>
                    <a:pt x="1764" y="992"/>
                    <a:pt x="1714" y="990"/>
                    <a:pt x="1660" y="990"/>
                  </a:cubicBezTo>
                  <a:cubicBezTo>
                    <a:pt x="1626" y="990"/>
                    <a:pt x="1591" y="991"/>
                    <a:pt x="1553" y="994"/>
                  </a:cubicBezTo>
                  <a:cubicBezTo>
                    <a:pt x="1530" y="1108"/>
                    <a:pt x="1530" y="1245"/>
                    <a:pt x="1530" y="1359"/>
                  </a:cubicBezTo>
                  <a:cubicBezTo>
                    <a:pt x="1517" y="1362"/>
                    <a:pt x="1501" y="1363"/>
                    <a:pt x="1484" y="1363"/>
                  </a:cubicBezTo>
                  <a:cubicBezTo>
                    <a:pt x="1396" y="1363"/>
                    <a:pt x="1265" y="1333"/>
                    <a:pt x="1164" y="1333"/>
                  </a:cubicBezTo>
                  <a:cubicBezTo>
                    <a:pt x="1117" y="1333"/>
                    <a:pt x="1076" y="1340"/>
                    <a:pt x="1051" y="1359"/>
                  </a:cubicBezTo>
                  <a:cubicBezTo>
                    <a:pt x="982" y="1427"/>
                    <a:pt x="1028" y="1770"/>
                    <a:pt x="982" y="1861"/>
                  </a:cubicBezTo>
                  <a:cubicBezTo>
                    <a:pt x="959" y="1838"/>
                    <a:pt x="936" y="1838"/>
                    <a:pt x="914" y="1815"/>
                  </a:cubicBezTo>
                  <a:cubicBezTo>
                    <a:pt x="871" y="1433"/>
                    <a:pt x="552" y="1288"/>
                    <a:pt x="195" y="1288"/>
                  </a:cubicBezTo>
                  <a:cubicBezTo>
                    <a:pt x="169" y="1288"/>
                    <a:pt x="142" y="1289"/>
                    <a:pt x="115" y="1290"/>
                  </a:cubicBezTo>
                  <a:cubicBezTo>
                    <a:pt x="1" y="1701"/>
                    <a:pt x="183" y="1998"/>
                    <a:pt x="343" y="2158"/>
                  </a:cubicBezTo>
                  <a:cubicBezTo>
                    <a:pt x="434" y="2249"/>
                    <a:pt x="594" y="2295"/>
                    <a:pt x="685" y="2409"/>
                  </a:cubicBezTo>
                  <a:cubicBezTo>
                    <a:pt x="777" y="2523"/>
                    <a:pt x="731" y="2706"/>
                    <a:pt x="959" y="2728"/>
                  </a:cubicBezTo>
                  <a:cubicBezTo>
                    <a:pt x="968" y="2730"/>
                    <a:pt x="976" y="2730"/>
                    <a:pt x="985" y="2730"/>
                  </a:cubicBezTo>
                  <a:cubicBezTo>
                    <a:pt x="1273" y="2730"/>
                    <a:pt x="1563" y="1994"/>
                    <a:pt x="1895" y="1861"/>
                  </a:cubicBezTo>
                  <a:cubicBezTo>
                    <a:pt x="2032" y="1793"/>
                    <a:pt x="2123" y="1861"/>
                    <a:pt x="2283" y="1770"/>
                  </a:cubicBezTo>
                  <a:cubicBezTo>
                    <a:pt x="2374" y="1701"/>
                    <a:pt x="2352" y="1587"/>
                    <a:pt x="2511" y="1542"/>
                  </a:cubicBezTo>
                  <a:cubicBezTo>
                    <a:pt x="2763" y="1450"/>
                    <a:pt x="2991" y="1519"/>
                    <a:pt x="2831" y="1154"/>
                  </a:cubicBezTo>
                  <a:cubicBezTo>
                    <a:pt x="2694" y="880"/>
                    <a:pt x="2580" y="811"/>
                    <a:pt x="2671" y="492"/>
                  </a:cubicBezTo>
                  <a:cubicBezTo>
                    <a:pt x="2694" y="377"/>
                    <a:pt x="2854" y="241"/>
                    <a:pt x="2717" y="81"/>
                  </a:cubicBezTo>
                  <a:cubicBezTo>
                    <a:pt x="2683" y="24"/>
                    <a:pt x="2608" y="1"/>
                    <a:pt x="252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2363150" y="2594025"/>
              <a:ext cx="21350" cy="18050"/>
            </a:xfrm>
            <a:custGeom>
              <a:rect b="b" l="l" r="r" t="t"/>
              <a:pathLst>
                <a:path extrusionOk="0" h="722" w="854">
                  <a:moveTo>
                    <a:pt x="242" y="1"/>
                  </a:moveTo>
                  <a:cubicBezTo>
                    <a:pt x="222" y="1"/>
                    <a:pt x="202" y="2"/>
                    <a:pt x="183" y="5"/>
                  </a:cubicBezTo>
                  <a:cubicBezTo>
                    <a:pt x="92" y="74"/>
                    <a:pt x="0" y="233"/>
                    <a:pt x="0" y="370"/>
                  </a:cubicBezTo>
                  <a:cubicBezTo>
                    <a:pt x="15" y="587"/>
                    <a:pt x="185" y="721"/>
                    <a:pt x="360" y="721"/>
                  </a:cubicBezTo>
                  <a:cubicBezTo>
                    <a:pt x="461" y="721"/>
                    <a:pt x="564" y="676"/>
                    <a:pt x="640" y="576"/>
                  </a:cubicBezTo>
                  <a:cubicBezTo>
                    <a:pt x="853" y="298"/>
                    <a:pt x="527" y="1"/>
                    <a:pt x="24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2584550" y="2598700"/>
              <a:ext cx="150100" cy="75375"/>
            </a:xfrm>
            <a:custGeom>
              <a:rect b="b" l="l" r="r" t="t"/>
              <a:pathLst>
                <a:path extrusionOk="0" h="3015" w="6004">
                  <a:moveTo>
                    <a:pt x="5524" y="1"/>
                  </a:moveTo>
                  <a:cubicBezTo>
                    <a:pt x="5159" y="1"/>
                    <a:pt x="5114" y="161"/>
                    <a:pt x="4817" y="183"/>
                  </a:cubicBezTo>
                  <a:cubicBezTo>
                    <a:pt x="4109" y="229"/>
                    <a:pt x="4429" y="686"/>
                    <a:pt x="4132" y="1142"/>
                  </a:cubicBezTo>
                  <a:cubicBezTo>
                    <a:pt x="3972" y="1393"/>
                    <a:pt x="3750" y="1439"/>
                    <a:pt x="3510" y="1439"/>
                  </a:cubicBezTo>
                  <a:cubicBezTo>
                    <a:pt x="3373" y="1439"/>
                    <a:pt x="3231" y="1424"/>
                    <a:pt x="3091" y="1424"/>
                  </a:cubicBezTo>
                  <a:cubicBezTo>
                    <a:pt x="2986" y="1424"/>
                    <a:pt x="2883" y="1432"/>
                    <a:pt x="2785" y="1462"/>
                  </a:cubicBezTo>
                  <a:cubicBezTo>
                    <a:pt x="2329" y="1576"/>
                    <a:pt x="2808" y="1918"/>
                    <a:pt x="2580" y="2123"/>
                  </a:cubicBezTo>
                  <a:cubicBezTo>
                    <a:pt x="2564" y="2135"/>
                    <a:pt x="2543" y="2140"/>
                    <a:pt x="2520" y="2140"/>
                  </a:cubicBezTo>
                  <a:cubicBezTo>
                    <a:pt x="2312" y="2140"/>
                    <a:pt x="1851" y="1731"/>
                    <a:pt x="1667" y="1690"/>
                  </a:cubicBezTo>
                  <a:cubicBezTo>
                    <a:pt x="1641" y="1685"/>
                    <a:pt x="1615" y="1682"/>
                    <a:pt x="1590" y="1682"/>
                  </a:cubicBezTo>
                  <a:cubicBezTo>
                    <a:pt x="1450" y="1682"/>
                    <a:pt x="1327" y="1751"/>
                    <a:pt x="1209" y="1751"/>
                  </a:cubicBezTo>
                  <a:cubicBezTo>
                    <a:pt x="1163" y="1751"/>
                    <a:pt x="1118" y="1741"/>
                    <a:pt x="1073" y="1713"/>
                  </a:cubicBezTo>
                  <a:cubicBezTo>
                    <a:pt x="914" y="1644"/>
                    <a:pt x="936" y="1507"/>
                    <a:pt x="777" y="1462"/>
                  </a:cubicBezTo>
                  <a:cubicBezTo>
                    <a:pt x="739" y="1446"/>
                    <a:pt x="690" y="1441"/>
                    <a:pt x="638" y="1441"/>
                  </a:cubicBezTo>
                  <a:cubicBezTo>
                    <a:pt x="533" y="1441"/>
                    <a:pt x="412" y="1462"/>
                    <a:pt x="320" y="1462"/>
                  </a:cubicBezTo>
                  <a:cubicBezTo>
                    <a:pt x="183" y="1576"/>
                    <a:pt x="1" y="1507"/>
                    <a:pt x="1" y="1735"/>
                  </a:cubicBezTo>
                  <a:cubicBezTo>
                    <a:pt x="23" y="1964"/>
                    <a:pt x="206" y="1918"/>
                    <a:pt x="366" y="1964"/>
                  </a:cubicBezTo>
                  <a:cubicBezTo>
                    <a:pt x="754" y="2055"/>
                    <a:pt x="640" y="2260"/>
                    <a:pt x="868" y="2512"/>
                  </a:cubicBezTo>
                  <a:cubicBezTo>
                    <a:pt x="959" y="2626"/>
                    <a:pt x="1051" y="2694"/>
                    <a:pt x="1119" y="2808"/>
                  </a:cubicBezTo>
                  <a:cubicBezTo>
                    <a:pt x="1256" y="2991"/>
                    <a:pt x="1188" y="2991"/>
                    <a:pt x="1439" y="2991"/>
                  </a:cubicBezTo>
                  <a:cubicBezTo>
                    <a:pt x="1536" y="3007"/>
                    <a:pt x="1633" y="3015"/>
                    <a:pt x="1730" y="3015"/>
                  </a:cubicBezTo>
                  <a:cubicBezTo>
                    <a:pt x="1907" y="3015"/>
                    <a:pt x="2083" y="2989"/>
                    <a:pt x="2260" y="2945"/>
                  </a:cubicBezTo>
                  <a:cubicBezTo>
                    <a:pt x="2557" y="2900"/>
                    <a:pt x="2671" y="2763"/>
                    <a:pt x="2899" y="2557"/>
                  </a:cubicBezTo>
                  <a:cubicBezTo>
                    <a:pt x="3082" y="2420"/>
                    <a:pt x="3288" y="2352"/>
                    <a:pt x="3470" y="2192"/>
                  </a:cubicBezTo>
                  <a:cubicBezTo>
                    <a:pt x="3835" y="1895"/>
                    <a:pt x="4315" y="1599"/>
                    <a:pt x="4566" y="1210"/>
                  </a:cubicBezTo>
                  <a:cubicBezTo>
                    <a:pt x="4725" y="982"/>
                    <a:pt x="4794" y="891"/>
                    <a:pt x="5045" y="777"/>
                  </a:cubicBezTo>
                  <a:cubicBezTo>
                    <a:pt x="5273" y="663"/>
                    <a:pt x="5639" y="617"/>
                    <a:pt x="5798" y="389"/>
                  </a:cubicBezTo>
                  <a:cubicBezTo>
                    <a:pt x="6004" y="115"/>
                    <a:pt x="5775" y="24"/>
                    <a:pt x="552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2523500" y="2636500"/>
              <a:ext cx="36825" cy="16875"/>
            </a:xfrm>
            <a:custGeom>
              <a:rect b="b" l="l" r="r" t="t"/>
              <a:pathLst>
                <a:path extrusionOk="0" h="675" w="1473">
                  <a:moveTo>
                    <a:pt x="1241" y="1"/>
                  </a:moveTo>
                  <a:cubicBezTo>
                    <a:pt x="1113" y="1"/>
                    <a:pt x="959" y="41"/>
                    <a:pt x="891" y="41"/>
                  </a:cubicBezTo>
                  <a:cubicBezTo>
                    <a:pt x="662" y="64"/>
                    <a:pt x="411" y="41"/>
                    <a:pt x="206" y="109"/>
                  </a:cubicBezTo>
                  <a:cubicBezTo>
                    <a:pt x="69" y="132"/>
                    <a:pt x="23" y="201"/>
                    <a:pt x="23" y="338"/>
                  </a:cubicBezTo>
                  <a:cubicBezTo>
                    <a:pt x="23" y="452"/>
                    <a:pt x="0" y="611"/>
                    <a:pt x="114" y="657"/>
                  </a:cubicBezTo>
                  <a:cubicBezTo>
                    <a:pt x="156" y="669"/>
                    <a:pt x="191" y="675"/>
                    <a:pt x="222" y="675"/>
                  </a:cubicBezTo>
                  <a:cubicBezTo>
                    <a:pt x="310" y="675"/>
                    <a:pt x="360" y="628"/>
                    <a:pt x="411" y="543"/>
                  </a:cubicBezTo>
                  <a:cubicBezTo>
                    <a:pt x="480" y="452"/>
                    <a:pt x="503" y="429"/>
                    <a:pt x="662" y="406"/>
                  </a:cubicBezTo>
                  <a:cubicBezTo>
                    <a:pt x="732" y="406"/>
                    <a:pt x="835" y="419"/>
                    <a:pt x="945" y="419"/>
                  </a:cubicBezTo>
                  <a:cubicBezTo>
                    <a:pt x="1125" y="419"/>
                    <a:pt x="1325" y="384"/>
                    <a:pt x="1438" y="201"/>
                  </a:cubicBezTo>
                  <a:cubicBezTo>
                    <a:pt x="1473" y="41"/>
                    <a:pt x="1370" y="1"/>
                    <a:pt x="124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2282125" y="2567700"/>
              <a:ext cx="14850" cy="27675"/>
            </a:xfrm>
            <a:custGeom>
              <a:rect b="b" l="l" r="r" t="t"/>
              <a:pathLst>
                <a:path extrusionOk="0" h="1107" w="594">
                  <a:moveTo>
                    <a:pt x="451" y="1"/>
                  </a:moveTo>
                  <a:cubicBezTo>
                    <a:pt x="411" y="1"/>
                    <a:pt x="365" y="8"/>
                    <a:pt x="320" y="8"/>
                  </a:cubicBezTo>
                  <a:cubicBezTo>
                    <a:pt x="23" y="8"/>
                    <a:pt x="0" y="122"/>
                    <a:pt x="69" y="396"/>
                  </a:cubicBezTo>
                  <a:cubicBezTo>
                    <a:pt x="114" y="556"/>
                    <a:pt x="137" y="716"/>
                    <a:pt x="137" y="898"/>
                  </a:cubicBezTo>
                  <a:cubicBezTo>
                    <a:pt x="137" y="990"/>
                    <a:pt x="114" y="1081"/>
                    <a:pt x="229" y="1104"/>
                  </a:cubicBezTo>
                  <a:cubicBezTo>
                    <a:pt x="235" y="1106"/>
                    <a:pt x="243" y="1106"/>
                    <a:pt x="251" y="1106"/>
                  </a:cubicBezTo>
                  <a:cubicBezTo>
                    <a:pt x="346" y="1106"/>
                    <a:pt x="506" y="983"/>
                    <a:pt x="548" y="898"/>
                  </a:cubicBezTo>
                  <a:cubicBezTo>
                    <a:pt x="571" y="784"/>
                    <a:pt x="571" y="419"/>
                    <a:pt x="525" y="328"/>
                  </a:cubicBezTo>
                  <a:cubicBezTo>
                    <a:pt x="480" y="282"/>
                    <a:pt x="594" y="214"/>
                    <a:pt x="571" y="99"/>
                  </a:cubicBezTo>
                  <a:cubicBezTo>
                    <a:pt x="557" y="17"/>
                    <a:pt x="511" y="1"/>
                    <a:pt x="45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302075" y="2585425"/>
              <a:ext cx="12600" cy="17550"/>
            </a:xfrm>
            <a:custGeom>
              <a:rect b="b" l="l" r="r" t="t"/>
              <a:pathLst>
                <a:path extrusionOk="0" h="702" w="504">
                  <a:moveTo>
                    <a:pt x="281" y="0"/>
                  </a:moveTo>
                  <a:cubicBezTo>
                    <a:pt x="248" y="0"/>
                    <a:pt x="215" y="9"/>
                    <a:pt x="184" y="30"/>
                  </a:cubicBezTo>
                  <a:lnTo>
                    <a:pt x="70" y="98"/>
                  </a:lnTo>
                  <a:cubicBezTo>
                    <a:pt x="0" y="288"/>
                    <a:pt x="62" y="702"/>
                    <a:pt x="206" y="702"/>
                  </a:cubicBezTo>
                  <a:cubicBezTo>
                    <a:pt x="252" y="702"/>
                    <a:pt x="306" y="660"/>
                    <a:pt x="366" y="555"/>
                  </a:cubicBezTo>
                  <a:cubicBezTo>
                    <a:pt x="412" y="463"/>
                    <a:pt x="503" y="326"/>
                    <a:pt x="503" y="212"/>
                  </a:cubicBezTo>
                  <a:cubicBezTo>
                    <a:pt x="503" y="106"/>
                    <a:pt x="394" y="0"/>
                    <a:pt x="28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2175400" y="2662050"/>
              <a:ext cx="47975" cy="18725"/>
            </a:xfrm>
            <a:custGeom>
              <a:rect b="b" l="l" r="r" t="t"/>
              <a:pathLst>
                <a:path extrusionOk="0" h="749" w="1919">
                  <a:moveTo>
                    <a:pt x="1530" y="0"/>
                  </a:moveTo>
                  <a:cubicBezTo>
                    <a:pt x="1348" y="0"/>
                    <a:pt x="1348" y="69"/>
                    <a:pt x="1256" y="229"/>
                  </a:cubicBezTo>
                  <a:cubicBezTo>
                    <a:pt x="1169" y="359"/>
                    <a:pt x="1076" y="407"/>
                    <a:pt x="976" y="407"/>
                  </a:cubicBezTo>
                  <a:cubicBezTo>
                    <a:pt x="816" y="407"/>
                    <a:pt x="641" y="282"/>
                    <a:pt x="457" y="183"/>
                  </a:cubicBezTo>
                  <a:cubicBezTo>
                    <a:pt x="378" y="130"/>
                    <a:pt x="292" y="78"/>
                    <a:pt x="215" y="78"/>
                  </a:cubicBezTo>
                  <a:cubicBezTo>
                    <a:pt x="159" y="78"/>
                    <a:pt x="108" y="106"/>
                    <a:pt x="69" y="183"/>
                  </a:cubicBezTo>
                  <a:cubicBezTo>
                    <a:pt x="1" y="297"/>
                    <a:pt x="24" y="571"/>
                    <a:pt x="115" y="639"/>
                  </a:cubicBezTo>
                  <a:cubicBezTo>
                    <a:pt x="200" y="725"/>
                    <a:pt x="453" y="748"/>
                    <a:pt x="682" y="748"/>
                  </a:cubicBezTo>
                  <a:cubicBezTo>
                    <a:pt x="821" y="748"/>
                    <a:pt x="950" y="739"/>
                    <a:pt x="1028" y="731"/>
                  </a:cubicBezTo>
                  <a:cubicBezTo>
                    <a:pt x="1233" y="708"/>
                    <a:pt x="1256" y="571"/>
                    <a:pt x="1416" y="503"/>
                  </a:cubicBezTo>
                  <a:cubicBezTo>
                    <a:pt x="1553" y="434"/>
                    <a:pt x="1804" y="388"/>
                    <a:pt x="1918" y="160"/>
                  </a:cubicBezTo>
                  <a:cubicBezTo>
                    <a:pt x="1827" y="69"/>
                    <a:pt x="1667" y="0"/>
                    <a:pt x="153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2138900" y="2664725"/>
              <a:ext cx="27975" cy="17900"/>
            </a:xfrm>
            <a:custGeom>
              <a:rect b="b" l="l" r="r" t="t"/>
              <a:pathLst>
                <a:path extrusionOk="0" h="716" w="1119">
                  <a:moveTo>
                    <a:pt x="580" y="1"/>
                  </a:moveTo>
                  <a:cubicBezTo>
                    <a:pt x="414" y="1"/>
                    <a:pt x="425" y="181"/>
                    <a:pt x="342" y="304"/>
                  </a:cubicBezTo>
                  <a:cubicBezTo>
                    <a:pt x="274" y="407"/>
                    <a:pt x="193" y="420"/>
                    <a:pt x="99" y="420"/>
                  </a:cubicBezTo>
                  <a:cubicBezTo>
                    <a:pt x="67" y="420"/>
                    <a:pt x="34" y="418"/>
                    <a:pt x="0" y="418"/>
                  </a:cubicBezTo>
                  <a:cubicBezTo>
                    <a:pt x="183" y="418"/>
                    <a:pt x="206" y="669"/>
                    <a:pt x="411" y="692"/>
                  </a:cubicBezTo>
                  <a:cubicBezTo>
                    <a:pt x="571" y="692"/>
                    <a:pt x="753" y="715"/>
                    <a:pt x="1004" y="715"/>
                  </a:cubicBezTo>
                  <a:cubicBezTo>
                    <a:pt x="1050" y="692"/>
                    <a:pt x="1050" y="669"/>
                    <a:pt x="1096" y="647"/>
                  </a:cubicBezTo>
                  <a:cubicBezTo>
                    <a:pt x="1119" y="601"/>
                    <a:pt x="1119" y="487"/>
                    <a:pt x="1073" y="441"/>
                  </a:cubicBezTo>
                  <a:cubicBezTo>
                    <a:pt x="1050" y="418"/>
                    <a:pt x="1016" y="418"/>
                    <a:pt x="979" y="418"/>
                  </a:cubicBezTo>
                  <a:cubicBezTo>
                    <a:pt x="942" y="418"/>
                    <a:pt x="902" y="418"/>
                    <a:pt x="867" y="396"/>
                  </a:cubicBezTo>
                  <a:cubicBezTo>
                    <a:pt x="708" y="327"/>
                    <a:pt x="890" y="76"/>
                    <a:pt x="639" y="7"/>
                  </a:cubicBezTo>
                  <a:cubicBezTo>
                    <a:pt x="617" y="3"/>
                    <a:pt x="597" y="1"/>
                    <a:pt x="58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1940300" y="2444050"/>
              <a:ext cx="45125" cy="43050"/>
            </a:xfrm>
            <a:custGeom>
              <a:rect b="b" l="l" r="r" t="t"/>
              <a:pathLst>
                <a:path extrusionOk="0" h="1722" w="1805">
                  <a:moveTo>
                    <a:pt x="260" y="1"/>
                  </a:moveTo>
                  <a:cubicBezTo>
                    <a:pt x="224" y="1"/>
                    <a:pt x="184" y="15"/>
                    <a:pt x="138" y="47"/>
                  </a:cubicBezTo>
                  <a:cubicBezTo>
                    <a:pt x="1" y="161"/>
                    <a:pt x="24" y="617"/>
                    <a:pt x="24" y="800"/>
                  </a:cubicBezTo>
                  <a:cubicBezTo>
                    <a:pt x="24" y="1005"/>
                    <a:pt x="47" y="1165"/>
                    <a:pt x="275" y="1165"/>
                  </a:cubicBezTo>
                  <a:cubicBezTo>
                    <a:pt x="399" y="1165"/>
                    <a:pt x="517" y="1124"/>
                    <a:pt x="621" y="1124"/>
                  </a:cubicBezTo>
                  <a:cubicBezTo>
                    <a:pt x="707" y="1124"/>
                    <a:pt x="783" y="1153"/>
                    <a:pt x="845" y="1256"/>
                  </a:cubicBezTo>
                  <a:cubicBezTo>
                    <a:pt x="923" y="1432"/>
                    <a:pt x="985" y="1641"/>
                    <a:pt x="1215" y="1641"/>
                  </a:cubicBezTo>
                  <a:cubicBezTo>
                    <a:pt x="1254" y="1641"/>
                    <a:pt x="1298" y="1635"/>
                    <a:pt x="1348" y="1622"/>
                  </a:cubicBezTo>
                  <a:lnTo>
                    <a:pt x="1348" y="1622"/>
                  </a:lnTo>
                  <a:cubicBezTo>
                    <a:pt x="1325" y="1645"/>
                    <a:pt x="1348" y="1667"/>
                    <a:pt x="1348" y="1713"/>
                  </a:cubicBezTo>
                  <a:cubicBezTo>
                    <a:pt x="1364" y="1719"/>
                    <a:pt x="1378" y="1722"/>
                    <a:pt x="1391" y="1722"/>
                  </a:cubicBezTo>
                  <a:cubicBezTo>
                    <a:pt x="1515" y="1722"/>
                    <a:pt x="1445" y="1433"/>
                    <a:pt x="1507" y="1371"/>
                  </a:cubicBezTo>
                  <a:cubicBezTo>
                    <a:pt x="1553" y="1325"/>
                    <a:pt x="1644" y="1348"/>
                    <a:pt x="1690" y="1302"/>
                  </a:cubicBezTo>
                  <a:cubicBezTo>
                    <a:pt x="1781" y="1234"/>
                    <a:pt x="1804" y="1074"/>
                    <a:pt x="1713" y="983"/>
                  </a:cubicBezTo>
                  <a:cubicBezTo>
                    <a:pt x="1679" y="949"/>
                    <a:pt x="1624" y="940"/>
                    <a:pt x="1559" y="940"/>
                  </a:cubicBezTo>
                  <a:cubicBezTo>
                    <a:pt x="1488" y="940"/>
                    <a:pt x="1406" y="951"/>
                    <a:pt x="1330" y="951"/>
                  </a:cubicBezTo>
                  <a:cubicBezTo>
                    <a:pt x="1288" y="951"/>
                    <a:pt x="1247" y="947"/>
                    <a:pt x="1211" y="937"/>
                  </a:cubicBezTo>
                  <a:cubicBezTo>
                    <a:pt x="1051" y="868"/>
                    <a:pt x="868" y="754"/>
                    <a:pt x="708" y="686"/>
                  </a:cubicBezTo>
                  <a:cubicBezTo>
                    <a:pt x="617" y="663"/>
                    <a:pt x="549" y="686"/>
                    <a:pt x="503" y="595"/>
                  </a:cubicBezTo>
                  <a:cubicBezTo>
                    <a:pt x="480" y="526"/>
                    <a:pt x="503" y="412"/>
                    <a:pt x="480" y="343"/>
                  </a:cubicBezTo>
                  <a:cubicBezTo>
                    <a:pt x="462" y="216"/>
                    <a:pt x="400" y="1"/>
                    <a:pt x="26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1920900" y="2406875"/>
              <a:ext cx="22325" cy="11400"/>
            </a:xfrm>
            <a:custGeom>
              <a:rect b="b" l="l" r="r" t="t"/>
              <a:pathLst>
                <a:path extrusionOk="0" h="456" w="893">
                  <a:moveTo>
                    <a:pt x="321" y="1"/>
                  </a:moveTo>
                  <a:cubicBezTo>
                    <a:pt x="235" y="1"/>
                    <a:pt x="147" y="9"/>
                    <a:pt x="92" y="50"/>
                  </a:cubicBezTo>
                  <a:cubicBezTo>
                    <a:pt x="24" y="141"/>
                    <a:pt x="1" y="370"/>
                    <a:pt x="161" y="415"/>
                  </a:cubicBezTo>
                  <a:cubicBezTo>
                    <a:pt x="268" y="415"/>
                    <a:pt x="441" y="456"/>
                    <a:pt x="590" y="456"/>
                  </a:cubicBezTo>
                  <a:cubicBezTo>
                    <a:pt x="757" y="456"/>
                    <a:pt x="892" y="405"/>
                    <a:pt x="868" y="187"/>
                  </a:cubicBezTo>
                  <a:cubicBezTo>
                    <a:pt x="850" y="19"/>
                    <a:pt x="709" y="4"/>
                    <a:pt x="570" y="4"/>
                  </a:cubicBezTo>
                  <a:cubicBezTo>
                    <a:pt x="540" y="4"/>
                    <a:pt x="509" y="4"/>
                    <a:pt x="480" y="4"/>
                  </a:cubicBezTo>
                  <a:cubicBezTo>
                    <a:pt x="435" y="4"/>
                    <a:pt x="378" y="1"/>
                    <a:pt x="32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1851850" y="2353900"/>
              <a:ext cx="24000" cy="12125"/>
            </a:xfrm>
            <a:custGeom>
              <a:rect b="b" l="l" r="r" t="t"/>
              <a:pathLst>
                <a:path extrusionOk="0" h="485" w="960">
                  <a:moveTo>
                    <a:pt x="206" y="1"/>
                  </a:moveTo>
                  <a:cubicBezTo>
                    <a:pt x="115" y="1"/>
                    <a:pt x="24" y="24"/>
                    <a:pt x="1" y="138"/>
                  </a:cubicBezTo>
                  <a:cubicBezTo>
                    <a:pt x="1" y="229"/>
                    <a:pt x="47" y="343"/>
                    <a:pt x="92" y="434"/>
                  </a:cubicBezTo>
                  <a:cubicBezTo>
                    <a:pt x="122" y="471"/>
                    <a:pt x="158" y="484"/>
                    <a:pt x="198" y="484"/>
                  </a:cubicBezTo>
                  <a:cubicBezTo>
                    <a:pt x="282" y="484"/>
                    <a:pt x="380" y="427"/>
                    <a:pt x="457" y="412"/>
                  </a:cubicBezTo>
                  <a:cubicBezTo>
                    <a:pt x="515" y="412"/>
                    <a:pt x="629" y="434"/>
                    <a:pt x="731" y="434"/>
                  </a:cubicBezTo>
                  <a:cubicBezTo>
                    <a:pt x="834" y="434"/>
                    <a:pt x="925" y="412"/>
                    <a:pt x="937" y="320"/>
                  </a:cubicBezTo>
                  <a:cubicBezTo>
                    <a:pt x="960" y="183"/>
                    <a:pt x="891" y="46"/>
                    <a:pt x="777" y="24"/>
                  </a:cubicBezTo>
                  <a:cubicBezTo>
                    <a:pt x="686" y="1"/>
                    <a:pt x="572" y="1"/>
                    <a:pt x="50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1576825" y="2498850"/>
              <a:ext cx="41100" cy="50300"/>
            </a:xfrm>
            <a:custGeom>
              <a:rect b="b" l="l" r="r" t="t"/>
              <a:pathLst>
                <a:path extrusionOk="0" h="2012" w="1644">
                  <a:moveTo>
                    <a:pt x="388" y="0"/>
                  </a:moveTo>
                  <a:cubicBezTo>
                    <a:pt x="114" y="0"/>
                    <a:pt x="0" y="46"/>
                    <a:pt x="137" y="229"/>
                  </a:cubicBezTo>
                  <a:cubicBezTo>
                    <a:pt x="206" y="320"/>
                    <a:pt x="274" y="320"/>
                    <a:pt x="320" y="411"/>
                  </a:cubicBezTo>
                  <a:cubicBezTo>
                    <a:pt x="343" y="457"/>
                    <a:pt x="320" y="571"/>
                    <a:pt x="320" y="639"/>
                  </a:cubicBezTo>
                  <a:cubicBezTo>
                    <a:pt x="320" y="754"/>
                    <a:pt x="251" y="936"/>
                    <a:pt x="297" y="1050"/>
                  </a:cubicBezTo>
                  <a:cubicBezTo>
                    <a:pt x="365" y="1210"/>
                    <a:pt x="525" y="1279"/>
                    <a:pt x="594" y="1438"/>
                  </a:cubicBezTo>
                  <a:cubicBezTo>
                    <a:pt x="662" y="1598"/>
                    <a:pt x="662" y="1895"/>
                    <a:pt x="822" y="1986"/>
                  </a:cubicBezTo>
                  <a:cubicBezTo>
                    <a:pt x="848" y="2004"/>
                    <a:pt x="911" y="2011"/>
                    <a:pt x="981" y="2011"/>
                  </a:cubicBezTo>
                  <a:cubicBezTo>
                    <a:pt x="1095" y="2011"/>
                    <a:pt x="1227" y="1992"/>
                    <a:pt x="1256" y="1963"/>
                  </a:cubicBezTo>
                  <a:cubicBezTo>
                    <a:pt x="1644" y="1758"/>
                    <a:pt x="959" y="1164"/>
                    <a:pt x="890" y="936"/>
                  </a:cubicBezTo>
                  <a:cubicBezTo>
                    <a:pt x="845" y="731"/>
                    <a:pt x="959" y="480"/>
                    <a:pt x="845" y="320"/>
                  </a:cubicBezTo>
                  <a:cubicBezTo>
                    <a:pt x="753" y="160"/>
                    <a:pt x="548" y="69"/>
                    <a:pt x="38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1442725" y="2419975"/>
              <a:ext cx="73050" cy="22400"/>
            </a:xfrm>
            <a:custGeom>
              <a:rect b="b" l="l" r="r" t="t"/>
              <a:pathLst>
                <a:path extrusionOk="0" h="896" w="2922">
                  <a:moveTo>
                    <a:pt x="1419" y="0"/>
                  </a:moveTo>
                  <a:cubicBezTo>
                    <a:pt x="1272" y="0"/>
                    <a:pt x="1138" y="21"/>
                    <a:pt x="1027" y="74"/>
                  </a:cubicBezTo>
                  <a:cubicBezTo>
                    <a:pt x="845" y="142"/>
                    <a:pt x="822" y="348"/>
                    <a:pt x="617" y="485"/>
                  </a:cubicBezTo>
                  <a:cubicBezTo>
                    <a:pt x="457" y="622"/>
                    <a:pt x="0" y="508"/>
                    <a:pt x="69" y="896"/>
                  </a:cubicBezTo>
                  <a:cubicBezTo>
                    <a:pt x="541" y="896"/>
                    <a:pt x="958" y="729"/>
                    <a:pt x="1403" y="729"/>
                  </a:cubicBezTo>
                  <a:cubicBezTo>
                    <a:pt x="1452" y="729"/>
                    <a:pt x="1502" y="731"/>
                    <a:pt x="1552" y="736"/>
                  </a:cubicBezTo>
                  <a:cubicBezTo>
                    <a:pt x="1663" y="747"/>
                    <a:pt x="1990" y="839"/>
                    <a:pt x="2296" y="839"/>
                  </a:cubicBezTo>
                  <a:cubicBezTo>
                    <a:pt x="2620" y="839"/>
                    <a:pt x="2922" y="736"/>
                    <a:pt x="2922" y="325"/>
                  </a:cubicBezTo>
                  <a:cubicBezTo>
                    <a:pt x="2553" y="237"/>
                    <a:pt x="1913" y="0"/>
                    <a:pt x="141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1321175" y="2399925"/>
              <a:ext cx="112800" cy="44275"/>
            </a:xfrm>
            <a:custGeom>
              <a:rect b="b" l="l" r="r" t="t"/>
              <a:pathLst>
                <a:path extrusionOk="0" h="1771" w="4512">
                  <a:moveTo>
                    <a:pt x="434" y="1"/>
                  </a:moveTo>
                  <a:cubicBezTo>
                    <a:pt x="406" y="1"/>
                    <a:pt x="375" y="3"/>
                    <a:pt x="343" y="9"/>
                  </a:cubicBezTo>
                  <a:cubicBezTo>
                    <a:pt x="0" y="77"/>
                    <a:pt x="46" y="305"/>
                    <a:pt x="297" y="534"/>
                  </a:cubicBezTo>
                  <a:cubicBezTo>
                    <a:pt x="388" y="625"/>
                    <a:pt x="594" y="648"/>
                    <a:pt x="685" y="762"/>
                  </a:cubicBezTo>
                  <a:cubicBezTo>
                    <a:pt x="754" y="853"/>
                    <a:pt x="754" y="1104"/>
                    <a:pt x="845" y="1173"/>
                  </a:cubicBezTo>
                  <a:cubicBezTo>
                    <a:pt x="1028" y="1355"/>
                    <a:pt x="1553" y="1287"/>
                    <a:pt x="1826" y="1355"/>
                  </a:cubicBezTo>
                  <a:cubicBezTo>
                    <a:pt x="2461" y="1530"/>
                    <a:pt x="3063" y="1771"/>
                    <a:pt x="3655" y="1771"/>
                  </a:cubicBezTo>
                  <a:cubicBezTo>
                    <a:pt x="3914" y="1771"/>
                    <a:pt x="4171" y="1725"/>
                    <a:pt x="4429" y="1606"/>
                  </a:cubicBezTo>
                  <a:cubicBezTo>
                    <a:pt x="4512" y="1191"/>
                    <a:pt x="4029" y="984"/>
                    <a:pt x="3700" y="984"/>
                  </a:cubicBezTo>
                  <a:cubicBezTo>
                    <a:pt x="3667" y="984"/>
                    <a:pt x="3636" y="986"/>
                    <a:pt x="3607" y="990"/>
                  </a:cubicBezTo>
                  <a:cubicBezTo>
                    <a:pt x="3361" y="1028"/>
                    <a:pt x="3116" y="1144"/>
                    <a:pt x="2844" y="1144"/>
                  </a:cubicBezTo>
                  <a:cubicBezTo>
                    <a:pt x="2788" y="1144"/>
                    <a:pt x="2730" y="1139"/>
                    <a:pt x="2671" y="1127"/>
                  </a:cubicBezTo>
                  <a:cubicBezTo>
                    <a:pt x="2351" y="1059"/>
                    <a:pt x="2078" y="807"/>
                    <a:pt x="1735" y="762"/>
                  </a:cubicBezTo>
                  <a:cubicBezTo>
                    <a:pt x="1674" y="755"/>
                    <a:pt x="1620" y="753"/>
                    <a:pt x="1573" y="753"/>
                  </a:cubicBezTo>
                  <a:cubicBezTo>
                    <a:pt x="1485" y="753"/>
                    <a:pt x="1418" y="761"/>
                    <a:pt x="1360" y="761"/>
                  </a:cubicBezTo>
                  <a:cubicBezTo>
                    <a:pt x="1243" y="761"/>
                    <a:pt x="1161" y="728"/>
                    <a:pt x="1005" y="534"/>
                  </a:cubicBezTo>
                  <a:cubicBezTo>
                    <a:pt x="837" y="344"/>
                    <a:pt x="765" y="1"/>
                    <a:pt x="43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20575" y="1728575"/>
              <a:ext cx="1325025" cy="806000"/>
            </a:xfrm>
            <a:custGeom>
              <a:rect b="b" l="l" r="r" t="t"/>
              <a:pathLst>
                <a:path extrusionOk="0" h="32240" w="53001">
                  <a:moveTo>
                    <a:pt x="47692" y="1"/>
                  </a:moveTo>
                  <a:cubicBezTo>
                    <a:pt x="47603" y="1"/>
                    <a:pt x="47505" y="25"/>
                    <a:pt x="47386" y="89"/>
                  </a:cubicBezTo>
                  <a:cubicBezTo>
                    <a:pt x="46998" y="294"/>
                    <a:pt x="46815" y="408"/>
                    <a:pt x="46336" y="477"/>
                  </a:cubicBezTo>
                  <a:cubicBezTo>
                    <a:pt x="46062" y="522"/>
                    <a:pt x="45765" y="568"/>
                    <a:pt x="45469" y="636"/>
                  </a:cubicBezTo>
                  <a:cubicBezTo>
                    <a:pt x="45012" y="750"/>
                    <a:pt x="44966" y="865"/>
                    <a:pt x="45058" y="1321"/>
                  </a:cubicBezTo>
                  <a:cubicBezTo>
                    <a:pt x="45103" y="1618"/>
                    <a:pt x="45377" y="2052"/>
                    <a:pt x="45012" y="2234"/>
                  </a:cubicBezTo>
                  <a:cubicBezTo>
                    <a:pt x="44941" y="2270"/>
                    <a:pt x="44875" y="2285"/>
                    <a:pt x="44815" y="2285"/>
                  </a:cubicBezTo>
                  <a:cubicBezTo>
                    <a:pt x="44530" y="2285"/>
                    <a:pt x="44381" y="1928"/>
                    <a:pt x="44419" y="1663"/>
                  </a:cubicBezTo>
                  <a:cubicBezTo>
                    <a:pt x="44464" y="1298"/>
                    <a:pt x="44692" y="1161"/>
                    <a:pt x="44419" y="796"/>
                  </a:cubicBezTo>
                  <a:cubicBezTo>
                    <a:pt x="44256" y="543"/>
                    <a:pt x="44050" y="462"/>
                    <a:pt x="43789" y="462"/>
                  </a:cubicBezTo>
                  <a:cubicBezTo>
                    <a:pt x="43721" y="462"/>
                    <a:pt x="43650" y="467"/>
                    <a:pt x="43574" y="477"/>
                  </a:cubicBezTo>
                  <a:cubicBezTo>
                    <a:pt x="43026" y="522"/>
                    <a:pt x="42319" y="796"/>
                    <a:pt x="41862" y="1047"/>
                  </a:cubicBezTo>
                  <a:cubicBezTo>
                    <a:pt x="41565" y="1184"/>
                    <a:pt x="41406" y="1504"/>
                    <a:pt x="41132" y="1709"/>
                  </a:cubicBezTo>
                  <a:cubicBezTo>
                    <a:pt x="40926" y="1869"/>
                    <a:pt x="40652" y="1937"/>
                    <a:pt x="40424" y="2074"/>
                  </a:cubicBezTo>
                  <a:cubicBezTo>
                    <a:pt x="40082" y="2303"/>
                    <a:pt x="40196" y="2531"/>
                    <a:pt x="40013" y="2805"/>
                  </a:cubicBezTo>
                  <a:cubicBezTo>
                    <a:pt x="39968" y="2873"/>
                    <a:pt x="39739" y="2919"/>
                    <a:pt x="39671" y="3010"/>
                  </a:cubicBezTo>
                  <a:cubicBezTo>
                    <a:pt x="39602" y="3079"/>
                    <a:pt x="39580" y="3375"/>
                    <a:pt x="39511" y="3398"/>
                  </a:cubicBezTo>
                  <a:cubicBezTo>
                    <a:pt x="39466" y="3421"/>
                    <a:pt x="39432" y="3430"/>
                    <a:pt x="39406" y="3430"/>
                  </a:cubicBezTo>
                  <a:cubicBezTo>
                    <a:pt x="39297" y="3430"/>
                    <a:pt x="39320" y="3275"/>
                    <a:pt x="39283" y="3238"/>
                  </a:cubicBezTo>
                  <a:cubicBezTo>
                    <a:pt x="39169" y="3193"/>
                    <a:pt x="39009" y="3079"/>
                    <a:pt x="38872" y="3010"/>
                  </a:cubicBezTo>
                  <a:cubicBezTo>
                    <a:pt x="38620" y="2876"/>
                    <a:pt x="38516" y="2753"/>
                    <a:pt x="38314" y="2753"/>
                  </a:cubicBezTo>
                  <a:cubicBezTo>
                    <a:pt x="38242" y="2753"/>
                    <a:pt x="38158" y="2769"/>
                    <a:pt x="38050" y="2805"/>
                  </a:cubicBezTo>
                  <a:cubicBezTo>
                    <a:pt x="37959" y="2850"/>
                    <a:pt x="37731" y="2965"/>
                    <a:pt x="37685" y="3010"/>
                  </a:cubicBezTo>
                  <a:cubicBezTo>
                    <a:pt x="37525" y="3193"/>
                    <a:pt x="37594" y="3284"/>
                    <a:pt x="37525" y="3444"/>
                  </a:cubicBezTo>
                  <a:cubicBezTo>
                    <a:pt x="37388" y="3626"/>
                    <a:pt x="37229" y="3855"/>
                    <a:pt x="36909" y="3855"/>
                  </a:cubicBezTo>
                  <a:cubicBezTo>
                    <a:pt x="36898" y="3628"/>
                    <a:pt x="36704" y="3554"/>
                    <a:pt x="36470" y="3554"/>
                  </a:cubicBezTo>
                  <a:cubicBezTo>
                    <a:pt x="36210" y="3554"/>
                    <a:pt x="35901" y="3646"/>
                    <a:pt x="35745" y="3718"/>
                  </a:cubicBezTo>
                  <a:cubicBezTo>
                    <a:pt x="35425" y="3855"/>
                    <a:pt x="35403" y="3946"/>
                    <a:pt x="35220" y="4266"/>
                  </a:cubicBezTo>
                  <a:cubicBezTo>
                    <a:pt x="35060" y="4562"/>
                    <a:pt x="35197" y="4585"/>
                    <a:pt x="34786" y="4608"/>
                  </a:cubicBezTo>
                  <a:cubicBezTo>
                    <a:pt x="34477" y="4608"/>
                    <a:pt x="34158" y="4513"/>
                    <a:pt x="33848" y="4513"/>
                  </a:cubicBezTo>
                  <a:cubicBezTo>
                    <a:pt x="33678" y="4513"/>
                    <a:pt x="33510" y="4542"/>
                    <a:pt x="33348" y="4631"/>
                  </a:cubicBezTo>
                  <a:cubicBezTo>
                    <a:pt x="33120" y="4768"/>
                    <a:pt x="33166" y="4973"/>
                    <a:pt x="33029" y="5110"/>
                  </a:cubicBezTo>
                  <a:cubicBezTo>
                    <a:pt x="32915" y="5224"/>
                    <a:pt x="32686" y="5316"/>
                    <a:pt x="32527" y="5384"/>
                  </a:cubicBezTo>
                  <a:cubicBezTo>
                    <a:pt x="32421" y="5426"/>
                    <a:pt x="32316" y="5546"/>
                    <a:pt x="32174" y="5546"/>
                  </a:cubicBezTo>
                  <a:cubicBezTo>
                    <a:pt x="32163" y="5546"/>
                    <a:pt x="32151" y="5545"/>
                    <a:pt x="32139" y="5544"/>
                  </a:cubicBezTo>
                  <a:cubicBezTo>
                    <a:pt x="32093" y="5521"/>
                    <a:pt x="32070" y="5361"/>
                    <a:pt x="32002" y="5338"/>
                  </a:cubicBezTo>
                  <a:cubicBezTo>
                    <a:pt x="31877" y="5269"/>
                    <a:pt x="31761" y="5217"/>
                    <a:pt x="31638" y="5217"/>
                  </a:cubicBezTo>
                  <a:cubicBezTo>
                    <a:pt x="31558" y="5217"/>
                    <a:pt x="31475" y="5239"/>
                    <a:pt x="31385" y="5293"/>
                  </a:cubicBezTo>
                  <a:cubicBezTo>
                    <a:pt x="31203" y="5407"/>
                    <a:pt x="31111" y="5612"/>
                    <a:pt x="30906" y="5726"/>
                  </a:cubicBezTo>
                  <a:cubicBezTo>
                    <a:pt x="30632" y="5863"/>
                    <a:pt x="30290" y="5818"/>
                    <a:pt x="30016" y="5909"/>
                  </a:cubicBezTo>
                  <a:cubicBezTo>
                    <a:pt x="29605" y="6023"/>
                    <a:pt x="29377" y="6365"/>
                    <a:pt x="28943" y="6388"/>
                  </a:cubicBezTo>
                  <a:cubicBezTo>
                    <a:pt x="28921" y="6389"/>
                    <a:pt x="28899" y="6390"/>
                    <a:pt x="28876" y="6390"/>
                  </a:cubicBezTo>
                  <a:cubicBezTo>
                    <a:pt x="28559" y="6390"/>
                    <a:pt x="28223" y="6285"/>
                    <a:pt x="27905" y="6285"/>
                  </a:cubicBezTo>
                  <a:cubicBezTo>
                    <a:pt x="27783" y="6285"/>
                    <a:pt x="27665" y="6301"/>
                    <a:pt x="27551" y="6343"/>
                  </a:cubicBezTo>
                  <a:cubicBezTo>
                    <a:pt x="27231" y="6457"/>
                    <a:pt x="27208" y="6754"/>
                    <a:pt x="27026" y="6959"/>
                  </a:cubicBezTo>
                  <a:cubicBezTo>
                    <a:pt x="26886" y="7136"/>
                    <a:pt x="26838" y="7180"/>
                    <a:pt x="26761" y="7180"/>
                  </a:cubicBezTo>
                  <a:cubicBezTo>
                    <a:pt x="26699" y="7180"/>
                    <a:pt x="26618" y="7152"/>
                    <a:pt x="26455" y="7142"/>
                  </a:cubicBezTo>
                  <a:cubicBezTo>
                    <a:pt x="26395" y="7137"/>
                    <a:pt x="26345" y="7135"/>
                    <a:pt x="26301" y="7135"/>
                  </a:cubicBezTo>
                  <a:cubicBezTo>
                    <a:pt x="26113" y="7135"/>
                    <a:pt x="26051" y="7184"/>
                    <a:pt x="25884" y="7370"/>
                  </a:cubicBezTo>
                  <a:cubicBezTo>
                    <a:pt x="25736" y="7518"/>
                    <a:pt x="25706" y="7785"/>
                    <a:pt x="25464" y="7785"/>
                  </a:cubicBezTo>
                  <a:cubicBezTo>
                    <a:pt x="25445" y="7785"/>
                    <a:pt x="25426" y="7784"/>
                    <a:pt x="25405" y="7781"/>
                  </a:cubicBezTo>
                  <a:cubicBezTo>
                    <a:pt x="25370" y="7773"/>
                    <a:pt x="25337" y="7769"/>
                    <a:pt x="25305" y="7769"/>
                  </a:cubicBezTo>
                  <a:cubicBezTo>
                    <a:pt x="25148" y="7769"/>
                    <a:pt x="25028" y="7861"/>
                    <a:pt x="24971" y="8032"/>
                  </a:cubicBezTo>
                  <a:cubicBezTo>
                    <a:pt x="24880" y="8032"/>
                    <a:pt x="24782" y="8039"/>
                    <a:pt x="24684" y="8039"/>
                  </a:cubicBezTo>
                  <a:cubicBezTo>
                    <a:pt x="24539" y="8039"/>
                    <a:pt x="24396" y="8023"/>
                    <a:pt x="24287" y="7940"/>
                  </a:cubicBezTo>
                  <a:cubicBezTo>
                    <a:pt x="24013" y="7735"/>
                    <a:pt x="24104" y="7530"/>
                    <a:pt x="23693" y="7461"/>
                  </a:cubicBezTo>
                  <a:cubicBezTo>
                    <a:pt x="23619" y="7440"/>
                    <a:pt x="23457" y="7424"/>
                    <a:pt x="23291" y="7424"/>
                  </a:cubicBezTo>
                  <a:cubicBezTo>
                    <a:pt x="23098" y="7424"/>
                    <a:pt x="22899" y="7445"/>
                    <a:pt x="22826" y="7507"/>
                  </a:cubicBezTo>
                  <a:cubicBezTo>
                    <a:pt x="22438" y="7826"/>
                    <a:pt x="23008" y="7940"/>
                    <a:pt x="23237" y="7986"/>
                  </a:cubicBezTo>
                  <a:cubicBezTo>
                    <a:pt x="23739" y="8146"/>
                    <a:pt x="23807" y="8237"/>
                    <a:pt x="23648" y="8694"/>
                  </a:cubicBezTo>
                  <a:cubicBezTo>
                    <a:pt x="23547" y="8979"/>
                    <a:pt x="23496" y="9153"/>
                    <a:pt x="23285" y="9153"/>
                  </a:cubicBezTo>
                  <a:cubicBezTo>
                    <a:pt x="23209" y="9153"/>
                    <a:pt x="23113" y="9130"/>
                    <a:pt x="22986" y="9082"/>
                  </a:cubicBezTo>
                  <a:cubicBezTo>
                    <a:pt x="22787" y="9027"/>
                    <a:pt x="22602" y="8859"/>
                    <a:pt x="22387" y="8859"/>
                  </a:cubicBezTo>
                  <a:cubicBezTo>
                    <a:pt x="22330" y="8859"/>
                    <a:pt x="22271" y="8871"/>
                    <a:pt x="22210" y="8899"/>
                  </a:cubicBezTo>
                  <a:cubicBezTo>
                    <a:pt x="21685" y="9127"/>
                    <a:pt x="22050" y="9378"/>
                    <a:pt x="22073" y="9652"/>
                  </a:cubicBezTo>
                  <a:cubicBezTo>
                    <a:pt x="22141" y="10428"/>
                    <a:pt x="21000" y="9721"/>
                    <a:pt x="21114" y="10520"/>
                  </a:cubicBezTo>
                  <a:cubicBezTo>
                    <a:pt x="21137" y="10679"/>
                    <a:pt x="21365" y="10862"/>
                    <a:pt x="21160" y="10999"/>
                  </a:cubicBezTo>
                  <a:cubicBezTo>
                    <a:pt x="21128" y="11022"/>
                    <a:pt x="21087" y="11031"/>
                    <a:pt x="21042" y="11031"/>
                  </a:cubicBezTo>
                  <a:cubicBezTo>
                    <a:pt x="20856" y="11031"/>
                    <a:pt x="20585" y="10880"/>
                    <a:pt x="20475" y="10862"/>
                  </a:cubicBezTo>
                  <a:cubicBezTo>
                    <a:pt x="20400" y="10837"/>
                    <a:pt x="20220" y="10821"/>
                    <a:pt x="20017" y="10821"/>
                  </a:cubicBezTo>
                  <a:cubicBezTo>
                    <a:pt x="19664" y="10821"/>
                    <a:pt x="19238" y="10869"/>
                    <a:pt x="19151" y="10999"/>
                  </a:cubicBezTo>
                  <a:cubicBezTo>
                    <a:pt x="19014" y="11204"/>
                    <a:pt x="19288" y="11182"/>
                    <a:pt x="19288" y="11273"/>
                  </a:cubicBezTo>
                  <a:cubicBezTo>
                    <a:pt x="19288" y="11410"/>
                    <a:pt x="19334" y="11387"/>
                    <a:pt x="19242" y="11547"/>
                  </a:cubicBezTo>
                  <a:cubicBezTo>
                    <a:pt x="19151" y="11775"/>
                    <a:pt x="18991" y="11980"/>
                    <a:pt x="18877" y="12232"/>
                  </a:cubicBezTo>
                  <a:cubicBezTo>
                    <a:pt x="18740" y="12665"/>
                    <a:pt x="18443" y="12825"/>
                    <a:pt x="18033" y="13099"/>
                  </a:cubicBezTo>
                  <a:cubicBezTo>
                    <a:pt x="17759" y="13304"/>
                    <a:pt x="17667" y="13304"/>
                    <a:pt x="17348" y="13327"/>
                  </a:cubicBezTo>
                  <a:cubicBezTo>
                    <a:pt x="17028" y="13350"/>
                    <a:pt x="16754" y="13304"/>
                    <a:pt x="16709" y="13738"/>
                  </a:cubicBezTo>
                  <a:cubicBezTo>
                    <a:pt x="17256" y="13875"/>
                    <a:pt x="16595" y="14331"/>
                    <a:pt x="16412" y="14468"/>
                  </a:cubicBezTo>
                  <a:cubicBezTo>
                    <a:pt x="16047" y="14720"/>
                    <a:pt x="15841" y="14856"/>
                    <a:pt x="15727" y="15290"/>
                  </a:cubicBezTo>
                  <a:cubicBezTo>
                    <a:pt x="15659" y="15541"/>
                    <a:pt x="15750" y="15747"/>
                    <a:pt x="15499" y="15906"/>
                  </a:cubicBezTo>
                  <a:cubicBezTo>
                    <a:pt x="15202" y="16089"/>
                    <a:pt x="15157" y="15929"/>
                    <a:pt x="14928" y="16226"/>
                  </a:cubicBezTo>
                  <a:cubicBezTo>
                    <a:pt x="14609" y="16637"/>
                    <a:pt x="14312" y="17048"/>
                    <a:pt x="14175" y="17618"/>
                  </a:cubicBezTo>
                  <a:cubicBezTo>
                    <a:pt x="14015" y="18189"/>
                    <a:pt x="13947" y="18782"/>
                    <a:pt x="13741" y="19353"/>
                  </a:cubicBezTo>
                  <a:cubicBezTo>
                    <a:pt x="13650" y="19650"/>
                    <a:pt x="13445" y="19787"/>
                    <a:pt x="13308" y="20038"/>
                  </a:cubicBezTo>
                  <a:cubicBezTo>
                    <a:pt x="13171" y="20289"/>
                    <a:pt x="13194" y="20586"/>
                    <a:pt x="13194" y="20882"/>
                  </a:cubicBezTo>
                  <a:cubicBezTo>
                    <a:pt x="13536" y="21019"/>
                    <a:pt x="13536" y="21270"/>
                    <a:pt x="13582" y="21544"/>
                  </a:cubicBezTo>
                  <a:cubicBezTo>
                    <a:pt x="13696" y="21909"/>
                    <a:pt x="13764" y="21932"/>
                    <a:pt x="14084" y="22115"/>
                  </a:cubicBezTo>
                  <a:cubicBezTo>
                    <a:pt x="14380" y="22252"/>
                    <a:pt x="14677" y="22412"/>
                    <a:pt x="14951" y="22571"/>
                  </a:cubicBezTo>
                  <a:cubicBezTo>
                    <a:pt x="15453" y="22845"/>
                    <a:pt x="15316" y="22937"/>
                    <a:pt x="15339" y="23347"/>
                  </a:cubicBezTo>
                  <a:cubicBezTo>
                    <a:pt x="15339" y="23735"/>
                    <a:pt x="15522" y="23781"/>
                    <a:pt x="15750" y="24078"/>
                  </a:cubicBezTo>
                  <a:cubicBezTo>
                    <a:pt x="15933" y="24306"/>
                    <a:pt x="15933" y="24352"/>
                    <a:pt x="15978" y="24603"/>
                  </a:cubicBezTo>
                  <a:cubicBezTo>
                    <a:pt x="16001" y="24763"/>
                    <a:pt x="15910" y="24968"/>
                    <a:pt x="16047" y="25082"/>
                  </a:cubicBezTo>
                  <a:cubicBezTo>
                    <a:pt x="16140" y="25165"/>
                    <a:pt x="16217" y="25200"/>
                    <a:pt x="16284" y="25200"/>
                  </a:cubicBezTo>
                  <a:cubicBezTo>
                    <a:pt x="16616" y="25200"/>
                    <a:pt x="16656" y="24319"/>
                    <a:pt x="16908" y="24319"/>
                  </a:cubicBezTo>
                  <a:cubicBezTo>
                    <a:pt x="16949" y="24319"/>
                    <a:pt x="16996" y="24343"/>
                    <a:pt x="17051" y="24397"/>
                  </a:cubicBezTo>
                  <a:cubicBezTo>
                    <a:pt x="16868" y="24626"/>
                    <a:pt x="16937" y="24922"/>
                    <a:pt x="16868" y="25196"/>
                  </a:cubicBezTo>
                  <a:cubicBezTo>
                    <a:pt x="16731" y="25698"/>
                    <a:pt x="16640" y="25516"/>
                    <a:pt x="16298" y="25653"/>
                  </a:cubicBezTo>
                  <a:cubicBezTo>
                    <a:pt x="16022" y="25771"/>
                    <a:pt x="15900" y="25991"/>
                    <a:pt x="15622" y="25991"/>
                  </a:cubicBezTo>
                  <a:cubicBezTo>
                    <a:pt x="15578" y="25991"/>
                    <a:pt x="15530" y="25985"/>
                    <a:pt x="15476" y="25972"/>
                  </a:cubicBezTo>
                  <a:cubicBezTo>
                    <a:pt x="15042" y="25858"/>
                    <a:pt x="14997" y="25539"/>
                    <a:pt x="14746" y="25265"/>
                  </a:cubicBezTo>
                  <a:cubicBezTo>
                    <a:pt x="14496" y="24971"/>
                    <a:pt x="14263" y="24866"/>
                    <a:pt x="14034" y="24866"/>
                  </a:cubicBezTo>
                  <a:cubicBezTo>
                    <a:pt x="13552" y="24866"/>
                    <a:pt x="13089" y="25331"/>
                    <a:pt x="12532" y="25470"/>
                  </a:cubicBezTo>
                  <a:cubicBezTo>
                    <a:pt x="12415" y="25504"/>
                    <a:pt x="12341" y="25525"/>
                    <a:pt x="12283" y="25525"/>
                  </a:cubicBezTo>
                  <a:cubicBezTo>
                    <a:pt x="12185" y="25525"/>
                    <a:pt x="12137" y="25461"/>
                    <a:pt x="12007" y="25288"/>
                  </a:cubicBezTo>
                  <a:cubicBezTo>
                    <a:pt x="11811" y="25020"/>
                    <a:pt x="11768" y="24892"/>
                    <a:pt x="11541" y="24892"/>
                  </a:cubicBezTo>
                  <a:cubicBezTo>
                    <a:pt x="11477" y="24892"/>
                    <a:pt x="11399" y="24902"/>
                    <a:pt x="11299" y="24922"/>
                  </a:cubicBezTo>
                  <a:cubicBezTo>
                    <a:pt x="10706" y="25059"/>
                    <a:pt x="10181" y="25516"/>
                    <a:pt x="9610" y="25744"/>
                  </a:cubicBezTo>
                  <a:cubicBezTo>
                    <a:pt x="8628" y="26155"/>
                    <a:pt x="7579" y="26406"/>
                    <a:pt x="6574" y="26680"/>
                  </a:cubicBezTo>
                  <a:cubicBezTo>
                    <a:pt x="5479" y="26954"/>
                    <a:pt x="4451" y="27433"/>
                    <a:pt x="3493" y="28095"/>
                  </a:cubicBezTo>
                  <a:cubicBezTo>
                    <a:pt x="3265" y="27867"/>
                    <a:pt x="3379" y="27433"/>
                    <a:pt x="3013" y="27365"/>
                  </a:cubicBezTo>
                  <a:cubicBezTo>
                    <a:pt x="2968" y="27365"/>
                    <a:pt x="2603" y="27456"/>
                    <a:pt x="2557" y="27502"/>
                  </a:cubicBezTo>
                  <a:cubicBezTo>
                    <a:pt x="2397" y="27661"/>
                    <a:pt x="2557" y="27707"/>
                    <a:pt x="2580" y="27890"/>
                  </a:cubicBezTo>
                  <a:cubicBezTo>
                    <a:pt x="2603" y="28278"/>
                    <a:pt x="2557" y="28323"/>
                    <a:pt x="2237" y="28506"/>
                  </a:cubicBezTo>
                  <a:cubicBezTo>
                    <a:pt x="2040" y="28616"/>
                    <a:pt x="1874" y="28683"/>
                    <a:pt x="1730" y="28683"/>
                  </a:cubicBezTo>
                  <a:cubicBezTo>
                    <a:pt x="1574" y="28683"/>
                    <a:pt x="1443" y="28604"/>
                    <a:pt x="1324" y="28415"/>
                  </a:cubicBezTo>
                  <a:cubicBezTo>
                    <a:pt x="1194" y="28169"/>
                    <a:pt x="1028" y="27912"/>
                    <a:pt x="793" y="27912"/>
                  </a:cubicBezTo>
                  <a:cubicBezTo>
                    <a:pt x="700" y="27912"/>
                    <a:pt x="596" y="27952"/>
                    <a:pt x="480" y="28049"/>
                  </a:cubicBezTo>
                  <a:cubicBezTo>
                    <a:pt x="1" y="28438"/>
                    <a:pt x="69" y="29442"/>
                    <a:pt x="503" y="29830"/>
                  </a:cubicBezTo>
                  <a:cubicBezTo>
                    <a:pt x="822" y="30127"/>
                    <a:pt x="1233" y="30172"/>
                    <a:pt x="1644" y="30264"/>
                  </a:cubicBezTo>
                  <a:cubicBezTo>
                    <a:pt x="2120" y="30350"/>
                    <a:pt x="2473" y="30539"/>
                    <a:pt x="2956" y="30539"/>
                  </a:cubicBezTo>
                  <a:cubicBezTo>
                    <a:pt x="2982" y="30539"/>
                    <a:pt x="3009" y="30539"/>
                    <a:pt x="3036" y="30537"/>
                  </a:cubicBezTo>
                  <a:cubicBezTo>
                    <a:pt x="3721" y="30537"/>
                    <a:pt x="4474" y="30355"/>
                    <a:pt x="4954" y="29853"/>
                  </a:cubicBezTo>
                  <a:cubicBezTo>
                    <a:pt x="5159" y="29624"/>
                    <a:pt x="5296" y="29373"/>
                    <a:pt x="5593" y="29191"/>
                  </a:cubicBezTo>
                  <a:cubicBezTo>
                    <a:pt x="5912" y="28985"/>
                    <a:pt x="6277" y="28917"/>
                    <a:pt x="6620" y="28780"/>
                  </a:cubicBezTo>
                  <a:cubicBezTo>
                    <a:pt x="7008" y="28597"/>
                    <a:pt x="7350" y="28392"/>
                    <a:pt x="7738" y="28255"/>
                  </a:cubicBezTo>
                  <a:cubicBezTo>
                    <a:pt x="8126" y="28141"/>
                    <a:pt x="8446" y="28141"/>
                    <a:pt x="8857" y="28095"/>
                  </a:cubicBezTo>
                  <a:cubicBezTo>
                    <a:pt x="9427" y="28042"/>
                    <a:pt x="10179" y="27737"/>
                    <a:pt x="10840" y="27737"/>
                  </a:cubicBezTo>
                  <a:cubicBezTo>
                    <a:pt x="11025" y="27737"/>
                    <a:pt x="11203" y="27761"/>
                    <a:pt x="11368" y="27821"/>
                  </a:cubicBezTo>
                  <a:cubicBezTo>
                    <a:pt x="11984" y="28027"/>
                    <a:pt x="12189" y="28780"/>
                    <a:pt x="11938" y="29396"/>
                  </a:cubicBezTo>
                  <a:cubicBezTo>
                    <a:pt x="11801" y="29716"/>
                    <a:pt x="11641" y="29739"/>
                    <a:pt x="11459" y="30012"/>
                  </a:cubicBezTo>
                  <a:cubicBezTo>
                    <a:pt x="11231" y="30286"/>
                    <a:pt x="11390" y="30492"/>
                    <a:pt x="11276" y="30766"/>
                  </a:cubicBezTo>
                  <a:cubicBezTo>
                    <a:pt x="11231" y="30903"/>
                    <a:pt x="11116" y="30903"/>
                    <a:pt x="11071" y="31017"/>
                  </a:cubicBezTo>
                  <a:cubicBezTo>
                    <a:pt x="11025" y="31131"/>
                    <a:pt x="11048" y="31291"/>
                    <a:pt x="10979" y="31405"/>
                  </a:cubicBezTo>
                  <a:cubicBezTo>
                    <a:pt x="10820" y="31724"/>
                    <a:pt x="10249" y="31816"/>
                    <a:pt x="10728" y="32135"/>
                  </a:cubicBezTo>
                  <a:cubicBezTo>
                    <a:pt x="10837" y="32209"/>
                    <a:pt x="10978" y="32239"/>
                    <a:pt x="11135" y="32239"/>
                  </a:cubicBezTo>
                  <a:cubicBezTo>
                    <a:pt x="11606" y="32239"/>
                    <a:pt x="12218" y="31970"/>
                    <a:pt x="12509" y="31816"/>
                  </a:cubicBezTo>
                  <a:cubicBezTo>
                    <a:pt x="13673" y="31199"/>
                    <a:pt x="14609" y="30218"/>
                    <a:pt x="15796" y="29579"/>
                  </a:cubicBezTo>
                  <a:cubicBezTo>
                    <a:pt x="16184" y="29351"/>
                    <a:pt x="16617" y="29236"/>
                    <a:pt x="17051" y="29077"/>
                  </a:cubicBezTo>
                  <a:cubicBezTo>
                    <a:pt x="17302" y="28985"/>
                    <a:pt x="17553" y="28780"/>
                    <a:pt x="17827" y="28711"/>
                  </a:cubicBezTo>
                  <a:cubicBezTo>
                    <a:pt x="17896" y="28694"/>
                    <a:pt x="17967" y="28689"/>
                    <a:pt x="18040" y="28689"/>
                  </a:cubicBezTo>
                  <a:cubicBezTo>
                    <a:pt x="18185" y="28689"/>
                    <a:pt x="18336" y="28711"/>
                    <a:pt x="18482" y="28711"/>
                  </a:cubicBezTo>
                  <a:cubicBezTo>
                    <a:pt x="18555" y="28711"/>
                    <a:pt x="18626" y="28706"/>
                    <a:pt x="18694" y="28689"/>
                  </a:cubicBezTo>
                  <a:cubicBezTo>
                    <a:pt x="18923" y="28620"/>
                    <a:pt x="19151" y="28415"/>
                    <a:pt x="19356" y="28301"/>
                  </a:cubicBezTo>
                  <a:cubicBezTo>
                    <a:pt x="19729" y="28077"/>
                    <a:pt x="20130" y="28038"/>
                    <a:pt x="20541" y="28038"/>
                  </a:cubicBezTo>
                  <a:cubicBezTo>
                    <a:pt x="20761" y="28038"/>
                    <a:pt x="20983" y="28049"/>
                    <a:pt x="21205" y="28049"/>
                  </a:cubicBezTo>
                  <a:cubicBezTo>
                    <a:pt x="21276" y="28049"/>
                    <a:pt x="21346" y="28048"/>
                    <a:pt x="21415" y="28048"/>
                  </a:cubicBezTo>
                  <a:cubicBezTo>
                    <a:pt x="21654" y="28048"/>
                    <a:pt x="21877" y="28062"/>
                    <a:pt x="22073" y="28186"/>
                  </a:cubicBezTo>
                  <a:cubicBezTo>
                    <a:pt x="22340" y="28339"/>
                    <a:pt x="22432" y="28556"/>
                    <a:pt x="22708" y="28556"/>
                  </a:cubicBezTo>
                  <a:cubicBezTo>
                    <a:pt x="22762" y="28556"/>
                    <a:pt x="22823" y="28547"/>
                    <a:pt x="22894" y="28529"/>
                  </a:cubicBezTo>
                  <a:cubicBezTo>
                    <a:pt x="23396" y="28369"/>
                    <a:pt x="23739" y="27935"/>
                    <a:pt x="23762" y="27433"/>
                  </a:cubicBezTo>
                  <a:cubicBezTo>
                    <a:pt x="23784" y="26885"/>
                    <a:pt x="23807" y="26223"/>
                    <a:pt x="24561" y="26223"/>
                  </a:cubicBezTo>
                  <a:cubicBezTo>
                    <a:pt x="24755" y="26010"/>
                    <a:pt x="24800" y="25664"/>
                    <a:pt x="24542" y="25664"/>
                  </a:cubicBezTo>
                  <a:cubicBezTo>
                    <a:pt x="24497" y="25664"/>
                    <a:pt x="24443" y="25675"/>
                    <a:pt x="24378" y="25698"/>
                  </a:cubicBezTo>
                  <a:cubicBezTo>
                    <a:pt x="24218" y="25744"/>
                    <a:pt x="24264" y="25972"/>
                    <a:pt x="24058" y="25972"/>
                  </a:cubicBezTo>
                  <a:cubicBezTo>
                    <a:pt x="24047" y="25973"/>
                    <a:pt x="24035" y="25974"/>
                    <a:pt x="24025" y="25974"/>
                  </a:cubicBezTo>
                  <a:cubicBezTo>
                    <a:pt x="23805" y="25974"/>
                    <a:pt x="23781" y="25759"/>
                    <a:pt x="23716" y="25607"/>
                  </a:cubicBezTo>
                  <a:cubicBezTo>
                    <a:pt x="23452" y="24970"/>
                    <a:pt x="23781" y="24418"/>
                    <a:pt x="24457" y="24418"/>
                  </a:cubicBezTo>
                  <a:cubicBezTo>
                    <a:pt x="24483" y="24418"/>
                    <a:pt x="24510" y="24419"/>
                    <a:pt x="24538" y="24420"/>
                  </a:cubicBezTo>
                  <a:cubicBezTo>
                    <a:pt x="24675" y="23302"/>
                    <a:pt x="24241" y="22024"/>
                    <a:pt x="25816" y="21955"/>
                  </a:cubicBezTo>
                  <a:cubicBezTo>
                    <a:pt x="26058" y="21939"/>
                    <a:pt x="26312" y="21923"/>
                    <a:pt x="26560" y="21923"/>
                  </a:cubicBezTo>
                  <a:cubicBezTo>
                    <a:pt x="26663" y="21923"/>
                    <a:pt x="26766" y="21926"/>
                    <a:pt x="26866" y="21932"/>
                  </a:cubicBezTo>
                  <a:cubicBezTo>
                    <a:pt x="27203" y="21966"/>
                    <a:pt x="27666" y="22112"/>
                    <a:pt x="28068" y="22112"/>
                  </a:cubicBezTo>
                  <a:cubicBezTo>
                    <a:pt x="28210" y="22112"/>
                    <a:pt x="28345" y="22094"/>
                    <a:pt x="28464" y="22046"/>
                  </a:cubicBezTo>
                  <a:cubicBezTo>
                    <a:pt x="28760" y="21955"/>
                    <a:pt x="28692" y="21658"/>
                    <a:pt x="28829" y="21567"/>
                  </a:cubicBezTo>
                  <a:cubicBezTo>
                    <a:pt x="28878" y="21536"/>
                    <a:pt x="28920" y="21522"/>
                    <a:pt x="28955" y="21522"/>
                  </a:cubicBezTo>
                  <a:cubicBezTo>
                    <a:pt x="29102" y="21522"/>
                    <a:pt x="29140" y="21757"/>
                    <a:pt x="29103" y="21978"/>
                  </a:cubicBezTo>
                  <a:cubicBezTo>
                    <a:pt x="29353" y="21991"/>
                    <a:pt x="29611" y="22004"/>
                    <a:pt x="29859" y="22004"/>
                  </a:cubicBezTo>
                  <a:cubicBezTo>
                    <a:pt x="30041" y="22004"/>
                    <a:pt x="30217" y="21997"/>
                    <a:pt x="30381" y="21978"/>
                  </a:cubicBezTo>
                  <a:cubicBezTo>
                    <a:pt x="30943" y="21935"/>
                    <a:pt x="31444" y="21564"/>
                    <a:pt x="32019" y="21564"/>
                  </a:cubicBezTo>
                  <a:cubicBezTo>
                    <a:pt x="32051" y="21564"/>
                    <a:pt x="32083" y="21565"/>
                    <a:pt x="32116" y="21567"/>
                  </a:cubicBezTo>
                  <a:cubicBezTo>
                    <a:pt x="32116" y="21750"/>
                    <a:pt x="32139" y="21932"/>
                    <a:pt x="32207" y="22092"/>
                  </a:cubicBezTo>
                  <a:cubicBezTo>
                    <a:pt x="32664" y="22092"/>
                    <a:pt x="33234" y="21499"/>
                    <a:pt x="33531" y="21248"/>
                  </a:cubicBezTo>
                  <a:cubicBezTo>
                    <a:pt x="33828" y="20996"/>
                    <a:pt x="33987" y="20768"/>
                    <a:pt x="34238" y="20494"/>
                  </a:cubicBezTo>
                  <a:cubicBezTo>
                    <a:pt x="34421" y="20723"/>
                    <a:pt x="34627" y="20814"/>
                    <a:pt x="34786" y="21065"/>
                  </a:cubicBezTo>
                  <a:cubicBezTo>
                    <a:pt x="34946" y="21316"/>
                    <a:pt x="34855" y="21407"/>
                    <a:pt x="35129" y="21636"/>
                  </a:cubicBezTo>
                  <a:cubicBezTo>
                    <a:pt x="35555" y="22001"/>
                    <a:pt x="35778" y="22224"/>
                    <a:pt x="36109" y="22224"/>
                  </a:cubicBezTo>
                  <a:cubicBezTo>
                    <a:pt x="36275" y="22224"/>
                    <a:pt x="36468" y="22168"/>
                    <a:pt x="36726" y="22046"/>
                  </a:cubicBezTo>
                  <a:cubicBezTo>
                    <a:pt x="37206" y="21818"/>
                    <a:pt x="37571" y="21955"/>
                    <a:pt x="38050" y="21841"/>
                  </a:cubicBezTo>
                  <a:cubicBezTo>
                    <a:pt x="38621" y="21704"/>
                    <a:pt x="38393" y="21453"/>
                    <a:pt x="38689" y="21019"/>
                  </a:cubicBezTo>
                  <a:cubicBezTo>
                    <a:pt x="38909" y="21219"/>
                    <a:pt x="38727" y="21715"/>
                    <a:pt x="39089" y="21715"/>
                  </a:cubicBezTo>
                  <a:cubicBezTo>
                    <a:pt x="39142" y="21715"/>
                    <a:pt x="39205" y="21704"/>
                    <a:pt x="39283" y="21681"/>
                  </a:cubicBezTo>
                  <a:cubicBezTo>
                    <a:pt x="39306" y="21521"/>
                    <a:pt x="39237" y="21225"/>
                    <a:pt x="39306" y="21111"/>
                  </a:cubicBezTo>
                  <a:cubicBezTo>
                    <a:pt x="39378" y="20946"/>
                    <a:pt x="39408" y="20916"/>
                    <a:pt x="39449" y="20916"/>
                  </a:cubicBezTo>
                  <a:cubicBezTo>
                    <a:pt x="39472" y="20916"/>
                    <a:pt x="39499" y="20925"/>
                    <a:pt x="39539" y="20925"/>
                  </a:cubicBezTo>
                  <a:cubicBezTo>
                    <a:pt x="39584" y="20925"/>
                    <a:pt x="39646" y="20913"/>
                    <a:pt x="39739" y="20860"/>
                  </a:cubicBezTo>
                  <a:cubicBezTo>
                    <a:pt x="40105" y="20608"/>
                    <a:pt x="40013" y="20540"/>
                    <a:pt x="40105" y="20038"/>
                  </a:cubicBezTo>
                  <a:cubicBezTo>
                    <a:pt x="40150" y="19673"/>
                    <a:pt x="40219" y="19444"/>
                    <a:pt x="40584" y="19285"/>
                  </a:cubicBezTo>
                  <a:cubicBezTo>
                    <a:pt x="40995" y="19056"/>
                    <a:pt x="41063" y="19148"/>
                    <a:pt x="41383" y="18760"/>
                  </a:cubicBezTo>
                  <a:cubicBezTo>
                    <a:pt x="41520" y="18554"/>
                    <a:pt x="41611" y="18486"/>
                    <a:pt x="41748" y="18372"/>
                  </a:cubicBezTo>
                  <a:cubicBezTo>
                    <a:pt x="41816" y="18280"/>
                    <a:pt x="41999" y="18257"/>
                    <a:pt x="42113" y="18143"/>
                  </a:cubicBezTo>
                  <a:cubicBezTo>
                    <a:pt x="42333" y="17907"/>
                    <a:pt x="42250" y="17715"/>
                    <a:pt x="42371" y="17715"/>
                  </a:cubicBezTo>
                  <a:cubicBezTo>
                    <a:pt x="42426" y="17715"/>
                    <a:pt x="42522" y="17754"/>
                    <a:pt x="42707" y="17847"/>
                  </a:cubicBezTo>
                  <a:cubicBezTo>
                    <a:pt x="43032" y="18019"/>
                    <a:pt x="43180" y="18239"/>
                    <a:pt x="43542" y="18239"/>
                  </a:cubicBezTo>
                  <a:cubicBezTo>
                    <a:pt x="43612" y="18239"/>
                    <a:pt x="43690" y="18230"/>
                    <a:pt x="43779" y="18212"/>
                  </a:cubicBezTo>
                  <a:cubicBezTo>
                    <a:pt x="44167" y="18143"/>
                    <a:pt x="44464" y="17984"/>
                    <a:pt x="44761" y="17732"/>
                  </a:cubicBezTo>
                  <a:cubicBezTo>
                    <a:pt x="45879" y="16774"/>
                    <a:pt x="45583" y="15245"/>
                    <a:pt x="46678" y="14286"/>
                  </a:cubicBezTo>
                  <a:cubicBezTo>
                    <a:pt x="46907" y="14103"/>
                    <a:pt x="47226" y="13943"/>
                    <a:pt x="47477" y="13784"/>
                  </a:cubicBezTo>
                  <a:cubicBezTo>
                    <a:pt x="47865" y="13510"/>
                    <a:pt x="48025" y="13601"/>
                    <a:pt x="48436" y="13464"/>
                  </a:cubicBezTo>
                  <a:cubicBezTo>
                    <a:pt x="49052" y="13282"/>
                    <a:pt x="49600" y="12528"/>
                    <a:pt x="50239" y="12391"/>
                  </a:cubicBezTo>
                  <a:cubicBezTo>
                    <a:pt x="50320" y="12364"/>
                    <a:pt x="50400" y="12357"/>
                    <a:pt x="50478" y="12357"/>
                  </a:cubicBezTo>
                  <a:cubicBezTo>
                    <a:pt x="50560" y="12357"/>
                    <a:pt x="50641" y="12365"/>
                    <a:pt x="50722" y="12365"/>
                  </a:cubicBezTo>
                  <a:cubicBezTo>
                    <a:pt x="50820" y="12365"/>
                    <a:pt x="50918" y="12353"/>
                    <a:pt x="51015" y="12300"/>
                  </a:cubicBezTo>
                  <a:cubicBezTo>
                    <a:pt x="51243" y="12163"/>
                    <a:pt x="51357" y="11798"/>
                    <a:pt x="51517" y="11638"/>
                  </a:cubicBezTo>
                  <a:cubicBezTo>
                    <a:pt x="51745" y="11387"/>
                    <a:pt x="53001" y="10976"/>
                    <a:pt x="52841" y="10679"/>
                  </a:cubicBezTo>
                  <a:cubicBezTo>
                    <a:pt x="52841" y="10679"/>
                    <a:pt x="52841" y="10679"/>
                    <a:pt x="52864" y="10657"/>
                  </a:cubicBezTo>
                  <a:cubicBezTo>
                    <a:pt x="52750" y="10565"/>
                    <a:pt x="52659" y="10360"/>
                    <a:pt x="52567" y="10246"/>
                  </a:cubicBezTo>
                  <a:cubicBezTo>
                    <a:pt x="52316" y="9858"/>
                    <a:pt x="52111" y="9538"/>
                    <a:pt x="51951" y="9082"/>
                  </a:cubicBezTo>
                  <a:cubicBezTo>
                    <a:pt x="51860" y="8876"/>
                    <a:pt x="51791" y="8694"/>
                    <a:pt x="51677" y="8488"/>
                  </a:cubicBezTo>
                  <a:cubicBezTo>
                    <a:pt x="51540" y="8260"/>
                    <a:pt x="51357" y="7644"/>
                    <a:pt x="51175" y="7370"/>
                  </a:cubicBezTo>
                  <a:cubicBezTo>
                    <a:pt x="50947" y="7073"/>
                    <a:pt x="50810" y="7027"/>
                    <a:pt x="50444" y="6845"/>
                  </a:cubicBezTo>
                  <a:cubicBezTo>
                    <a:pt x="49737" y="6480"/>
                    <a:pt x="49509" y="5818"/>
                    <a:pt x="49029" y="5201"/>
                  </a:cubicBezTo>
                  <a:cubicBezTo>
                    <a:pt x="49222" y="5131"/>
                    <a:pt x="49434" y="5115"/>
                    <a:pt x="49652" y="5115"/>
                  </a:cubicBezTo>
                  <a:cubicBezTo>
                    <a:pt x="49845" y="5115"/>
                    <a:pt x="50042" y="5128"/>
                    <a:pt x="50234" y="5128"/>
                  </a:cubicBezTo>
                  <a:cubicBezTo>
                    <a:pt x="50393" y="5128"/>
                    <a:pt x="50549" y="5119"/>
                    <a:pt x="50696" y="5087"/>
                  </a:cubicBezTo>
                  <a:cubicBezTo>
                    <a:pt x="50992" y="4243"/>
                    <a:pt x="50559" y="3649"/>
                    <a:pt x="50285" y="2942"/>
                  </a:cubicBezTo>
                  <a:cubicBezTo>
                    <a:pt x="50125" y="2531"/>
                    <a:pt x="50102" y="1686"/>
                    <a:pt x="50216" y="1161"/>
                  </a:cubicBezTo>
                  <a:cubicBezTo>
                    <a:pt x="50153" y="1099"/>
                    <a:pt x="50093" y="1084"/>
                    <a:pt x="50028" y="1084"/>
                  </a:cubicBezTo>
                  <a:cubicBezTo>
                    <a:pt x="49973" y="1084"/>
                    <a:pt x="49915" y="1094"/>
                    <a:pt x="49847" y="1094"/>
                  </a:cubicBezTo>
                  <a:cubicBezTo>
                    <a:pt x="49760" y="1094"/>
                    <a:pt x="49658" y="1078"/>
                    <a:pt x="49531" y="1002"/>
                  </a:cubicBezTo>
                  <a:cubicBezTo>
                    <a:pt x="49440" y="956"/>
                    <a:pt x="49623" y="796"/>
                    <a:pt x="49394" y="750"/>
                  </a:cubicBezTo>
                  <a:cubicBezTo>
                    <a:pt x="49380" y="748"/>
                    <a:pt x="49366" y="747"/>
                    <a:pt x="49353" y="747"/>
                  </a:cubicBezTo>
                  <a:cubicBezTo>
                    <a:pt x="49174" y="747"/>
                    <a:pt x="49029" y="948"/>
                    <a:pt x="48873" y="948"/>
                  </a:cubicBezTo>
                  <a:cubicBezTo>
                    <a:pt x="48827" y="948"/>
                    <a:pt x="48781" y="931"/>
                    <a:pt x="48733" y="887"/>
                  </a:cubicBezTo>
                  <a:cubicBezTo>
                    <a:pt x="48870" y="705"/>
                    <a:pt x="49349" y="568"/>
                    <a:pt x="49258" y="248"/>
                  </a:cubicBezTo>
                  <a:cubicBezTo>
                    <a:pt x="49235" y="174"/>
                    <a:pt x="49156" y="150"/>
                    <a:pt x="49050" y="150"/>
                  </a:cubicBezTo>
                  <a:cubicBezTo>
                    <a:pt x="48874" y="150"/>
                    <a:pt x="48621" y="215"/>
                    <a:pt x="48425" y="215"/>
                  </a:cubicBezTo>
                  <a:cubicBezTo>
                    <a:pt x="48379" y="215"/>
                    <a:pt x="48337" y="211"/>
                    <a:pt x="48299" y="203"/>
                  </a:cubicBezTo>
                  <a:cubicBezTo>
                    <a:pt x="48046" y="124"/>
                    <a:pt x="47892" y="1"/>
                    <a:pt x="4769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233875" y="1842900"/>
              <a:ext cx="50150" cy="27325"/>
            </a:xfrm>
            <a:custGeom>
              <a:rect b="b" l="l" r="r" t="t"/>
              <a:pathLst>
                <a:path extrusionOk="0" h="1093" w="2006">
                  <a:moveTo>
                    <a:pt x="894" y="0"/>
                  </a:moveTo>
                  <a:cubicBezTo>
                    <a:pt x="759" y="0"/>
                    <a:pt x="623" y="78"/>
                    <a:pt x="548" y="172"/>
                  </a:cubicBezTo>
                  <a:cubicBezTo>
                    <a:pt x="457" y="263"/>
                    <a:pt x="434" y="332"/>
                    <a:pt x="365" y="423"/>
                  </a:cubicBezTo>
                  <a:cubicBezTo>
                    <a:pt x="320" y="514"/>
                    <a:pt x="251" y="560"/>
                    <a:pt x="206" y="628"/>
                  </a:cubicBezTo>
                  <a:cubicBezTo>
                    <a:pt x="91" y="765"/>
                    <a:pt x="0" y="1016"/>
                    <a:pt x="251" y="1016"/>
                  </a:cubicBezTo>
                  <a:cubicBezTo>
                    <a:pt x="479" y="994"/>
                    <a:pt x="525" y="743"/>
                    <a:pt x="616" y="560"/>
                  </a:cubicBezTo>
                  <a:cubicBezTo>
                    <a:pt x="708" y="400"/>
                    <a:pt x="868" y="423"/>
                    <a:pt x="1004" y="354"/>
                  </a:cubicBezTo>
                  <a:cubicBezTo>
                    <a:pt x="1058" y="331"/>
                    <a:pt x="1114" y="319"/>
                    <a:pt x="1170" y="319"/>
                  </a:cubicBezTo>
                  <a:cubicBezTo>
                    <a:pt x="1330" y="319"/>
                    <a:pt x="1490" y="413"/>
                    <a:pt x="1575" y="583"/>
                  </a:cubicBezTo>
                  <a:cubicBezTo>
                    <a:pt x="1598" y="628"/>
                    <a:pt x="1598" y="697"/>
                    <a:pt x="1621" y="743"/>
                  </a:cubicBezTo>
                  <a:cubicBezTo>
                    <a:pt x="1644" y="765"/>
                    <a:pt x="1644" y="765"/>
                    <a:pt x="1689" y="788"/>
                  </a:cubicBezTo>
                  <a:cubicBezTo>
                    <a:pt x="1781" y="879"/>
                    <a:pt x="1803" y="857"/>
                    <a:pt x="1781" y="1039"/>
                  </a:cubicBezTo>
                  <a:cubicBezTo>
                    <a:pt x="1781" y="1062"/>
                    <a:pt x="1781" y="1062"/>
                    <a:pt x="1781" y="1085"/>
                  </a:cubicBezTo>
                  <a:cubicBezTo>
                    <a:pt x="1799" y="1090"/>
                    <a:pt x="1815" y="1092"/>
                    <a:pt x="1829" y="1092"/>
                  </a:cubicBezTo>
                  <a:cubicBezTo>
                    <a:pt x="2006" y="1092"/>
                    <a:pt x="1846" y="713"/>
                    <a:pt x="1803" y="628"/>
                  </a:cubicBezTo>
                  <a:cubicBezTo>
                    <a:pt x="1712" y="469"/>
                    <a:pt x="1575" y="309"/>
                    <a:pt x="1393" y="240"/>
                  </a:cubicBezTo>
                  <a:cubicBezTo>
                    <a:pt x="1278" y="195"/>
                    <a:pt x="1256" y="195"/>
                    <a:pt x="1187" y="126"/>
                  </a:cubicBezTo>
                  <a:cubicBezTo>
                    <a:pt x="1119" y="81"/>
                    <a:pt x="1050" y="35"/>
                    <a:pt x="982" y="12"/>
                  </a:cubicBezTo>
                  <a:cubicBezTo>
                    <a:pt x="953" y="4"/>
                    <a:pt x="923" y="0"/>
                    <a:pt x="89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908025" y="2040475"/>
              <a:ext cx="22050" cy="18575"/>
            </a:xfrm>
            <a:custGeom>
              <a:rect b="b" l="l" r="r" t="t"/>
              <a:pathLst>
                <a:path extrusionOk="0" h="743" w="882">
                  <a:moveTo>
                    <a:pt x="758" y="1"/>
                  </a:moveTo>
                  <a:cubicBezTo>
                    <a:pt x="560" y="1"/>
                    <a:pt x="153" y="441"/>
                    <a:pt x="9" y="441"/>
                  </a:cubicBezTo>
                  <a:cubicBezTo>
                    <a:pt x="6" y="441"/>
                    <a:pt x="3" y="441"/>
                    <a:pt x="1" y="440"/>
                  </a:cubicBezTo>
                  <a:cubicBezTo>
                    <a:pt x="1" y="554"/>
                    <a:pt x="1" y="646"/>
                    <a:pt x="1" y="737"/>
                  </a:cubicBezTo>
                  <a:cubicBezTo>
                    <a:pt x="20" y="741"/>
                    <a:pt x="38" y="742"/>
                    <a:pt x="54" y="742"/>
                  </a:cubicBezTo>
                  <a:cubicBezTo>
                    <a:pt x="253" y="742"/>
                    <a:pt x="264" y="504"/>
                    <a:pt x="412" y="440"/>
                  </a:cubicBezTo>
                  <a:cubicBezTo>
                    <a:pt x="456" y="421"/>
                    <a:pt x="514" y="418"/>
                    <a:pt x="572" y="418"/>
                  </a:cubicBezTo>
                  <a:cubicBezTo>
                    <a:pt x="600" y="418"/>
                    <a:pt x="629" y="419"/>
                    <a:pt x="656" y="419"/>
                  </a:cubicBezTo>
                  <a:cubicBezTo>
                    <a:pt x="777" y="419"/>
                    <a:pt x="882" y="405"/>
                    <a:pt x="868" y="258"/>
                  </a:cubicBezTo>
                  <a:cubicBezTo>
                    <a:pt x="868" y="235"/>
                    <a:pt x="868" y="212"/>
                    <a:pt x="868" y="189"/>
                  </a:cubicBezTo>
                  <a:cubicBezTo>
                    <a:pt x="868" y="52"/>
                    <a:pt x="825" y="1"/>
                    <a:pt x="75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936000" y="2047825"/>
              <a:ext cx="6875" cy="8225"/>
            </a:xfrm>
            <a:custGeom>
              <a:rect b="b" l="l" r="r" t="t"/>
              <a:pathLst>
                <a:path extrusionOk="0" h="329" w="275">
                  <a:moveTo>
                    <a:pt x="104" y="0"/>
                  </a:moveTo>
                  <a:cubicBezTo>
                    <a:pt x="87" y="0"/>
                    <a:pt x="67" y="3"/>
                    <a:pt x="46" y="9"/>
                  </a:cubicBezTo>
                  <a:cubicBezTo>
                    <a:pt x="0" y="55"/>
                    <a:pt x="0" y="101"/>
                    <a:pt x="0" y="123"/>
                  </a:cubicBezTo>
                  <a:cubicBezTo>
                    <a:pt x="23" y="192"/>
                    <a:pt x="46" y="169"/>
                    <a:pt x="69" y="215"/>
                  </a:cubicBezTo>
                  <a:cubicBezTo>
                    <a:pt x="114" y="260"/>
                    <a:pt x="69" y="306"/>
                    <a:pt x="160" y="329"/>
                  </a:cubicBezTo>
                  <a:cubicBezTo>
                    <a:pt x="206" y="329"/>
                    <a:pt x="274" y="306"/>
                    <a:pt x="274" y="238"/>
                  </a:cubicBezTo>
                  <a:cubicBezTo>
                    <a:pt x="254" y="119"/>
                    <a:pt x="218" y="0"/>
                    <a:pt x="10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746300" y="1690275"/>
              <a:ext cx="348100" cy="307325"/>
            </a:xfrm>
            <a:custGeom>
              <a:rect b="b" l="l" r="r" t="t"/>
              <a:pathLst>
                <a:path extrusionOk="0" h="12293" w="13924">
                  <a:moveTo>
                    <a:pt x="12377" y="1"/>
                  </a:moveTo>
                  <a:cubicBezTo>
                    <a:pt x="12292" y="1"/>
                    <a:pt x="12192" y="29"/>
                    <a:pt x="12075" y="91"/>
                  </a:cubicBezTo>
                  <a:cubicBezTo>
                    <a:pt x="11915" y="183"/>
                    <a:pt x="11847" y="365"/>
                    <a:pt x="11641" y="411"/>
                  </a:cubicBezTo>
                  <a:cubicBezTo>
                    <a:pt x="11590" y="428"/>
                    <a:pt x="11517" y="442"/>
                    <a:pt x="11447" y="442"/>
                  </a:cubicBezTo>
                  <a:cubicBezTo>
                    <a:pt x="11330" y="442"/>
                    <a:pt x="11225" y="403"/>
                    <a:pt x="11253" y="274"/>
                  </a:cubicBezTo>
                  <a:lnTo>
                    <a:pt x="11208" y="274"/>
                  </a:lnTo>
                  <a:cubicBezTo>
                    <a:pt x="10956" y="274"/>
                    <a:pt x="10705" y="548"/>
                    <a:pt x="10409" y="571"/>
                  </a:cubicBezTo>
                  <a:cubicBezTo>
                    <a:pt x="10135" y="593"/>
                    <a:pt x="9952" y="662"/>
                    <a:pt x="9701" y="753"/>
                  </a:cubicBezTo>
                  <a:cubicBezTo>
                    <a:pt x="9519" y="814"/>
                    <a:pt x="9333" y="832"/>
                    <a:pt x="9147" y="832"/>
                  </a:cubicBezTo>
                  <a:cubicBezTo>
                    <a:pt x="8885" y="832"/>
                    <a:pt x="8624" y="796"/>
                    <a:pt x="8374" y="796"/>
                  </a:cubicBezTo>
                  <a:cubicBezTo>
                    <a:pt x="8337" y="796"/>
                    <a:pt x="8300" y="797"/>
                    <a:pt x="8263" y="799"/>
                  </a:cubicBezTo>
                  <a:cubicBezTo>
                    <a:pt x="8080" y="799"/>
                    <a:pt x="7921" y="822"/>
                    <a:pt x="7761" y="913"/>
                  </a:cubicBezTo>
                  <a:cubicBezTo>
                    <a:pt x="7670" y="1004"/>
                    <a:pt x="7647" y="1118"/>
                    <a:pt x="7510" y="1164"/>
                  </a:cubicBezTo>
                  <a:cubicBezTo>
                    <a:pt x="7462" y="1176"/>
                    <a:pt x="7410" y="1180"/>
                    <a:pt x="7355" y="1180"/>
                  </a:cubicBezTo>
                  <a:cubicBezTo>
                    <a:pt x="7231" y="1180"/>
                    <a:pt x="7093" y="1159"/>
                    <a:pt x="6966" y="1159"/>
                  </a:cubicBezTo>
                  <a:cubicBezTo>
                    <a:pt x="6934" y="1159"/>
                    <a:pt x="6902" y="1161"/>
                    <a:pt x="6871" y="1164"/>
                  </a:cubicBezTo>
                  <a:cubicBezTo>
                    <a:pt x="6437" y="1164"/>
                    <a:pt x="6026" y="1164"/>
                    <a:pt x="5592" y="1073"/>
                  </a:cubicBezTo>
                  <a:cubicBezTo>
                    <a:pt x="5341" y="1027"/>
                    <a:pt x="5113" y="981"/>
                    <a:pt x="4839" y="981"/>
                  </a:cubicBezTo>
                  <a:cubicBezTo>
                    <a:pt x="4679" y="1004"/>
                    <a:pt x="4314" y="1141"/>
                    <a:pt x="4291" y="1301"/>
                  </a:cubicBezTo>
                  <a:cubicBezTo>
                    <a:pt x="3911" y="1301"/>
                    <a:pt x="3510" y="1271"/>
                    <a:pt x="3110" y="1271"/>
                  </a:cubicBezTo>
                  <a:cubicBezTo>
                    <a:pt x="2909" y="1271"/>
                    <a:pt x="2709" y="1278"/>
                    <a:pt x="2511" y="1301"/>
                  </a:cubicBezTo>
                  <a:cubicBezTo>
                    <a:pt x="2123" y="1324"/>
                    <a:pt x="1712" y="1392"/>
                    <a:pt x="1530" y="1780"/>
                  </a:cubicBezTo>
                  <a:cubicBezTo>
                    <a:pt x="1421" y="2041"/>
                    <a:pt x="1684" y="2446"/>
                    <a:pt x="1318" y="2446"/>
                  </a:cubicBezTo>
                  <a:cubicBezTo>
                    <a:pt x="1299" y="2446"/>
                    <a:pt x="1278" y="2444"/>
                    <a:pt x="1256" y="2442"/>
                  </a:cubicBezTo>
                  <a:cubicBezTo>
                    <a:pt x="1233" y="2511"/>
                    <a:pt x="1210" y="2602"/>
                    <a:pt x="1187" y="2693"/>
                  </a:cubicBezTo>
                  <a:cubicBezTo>
                    <a:pt x="1073" y="3218"/>
                    <a:pt x="1096" y="4063"/>
                    <a:pt x="1256" y="4474"/>
                  </a:cubicBezTo>
                  <a:cubicBezTo>
                    <a:pt x="1530" y="5181"/>
                    <a:pt x="1963" y="5775"/>
                    <a:pt x="1667" y="6619"/>
                  </a:cubicBezTo>
                  <a:cubicBezTo>
                    <a:pt x="1520" y="6651"/>
                    <a:pt x="1364" y="6660"/>
                    <a:pt x="1205" y="6660"/>
                  </a:cubicBezTo>
                  <a:cubicBezTo>
                    <a:pt x="1013" y="6660"/>
                    <a:pt x="816" y="6647"/>
                    <a:pt x="623" y="6647"/>
                  </a:cubicBezTo>
                  <a:cubicBezTo>
                    <a:pt x="405" y="6647"/>
                    <a:pt x="193" y="6663"/>
                    <a:pt x="0" y="6733"/>
                  </a:cubicBezTo>
                  <a:cubicBezTo>
                    <a:pt x="480" y="7350"/>
                    <a:pt x="708" y="8012"/>
                    <a:pt x="1415" y="8377"/>
                  </a:cubicBezTo>
                  <a:cubicBezTo>
                    <a:pt x="1781" y="8559"/>
                    <a:pt x="1918" y="8605"/>
                    <a:pt x="2146" y="8902"/>
                  </a:cubicBezTo>
                  <a:cubicBezTo>
                    <a:pt x="2328" y="9176"/>
                    <a:pt x="2511" y="9792"/>
                    <a:pt x="2648" y="10020"/>
                  </a:cubicBezTo>
                  <a:cubicBezTo>
                    <a:pt x="2762" y="10226"/>
                    <a:pt x="2831" y="10408"/>
                    <a:pt x="2922" y="10614"/>
                  </a:cubicBezTo>
                  <a:cubicBezTo>
                    <a:pt x="3082" y="11070"/>
                    <a:pt x="3287" y="11390"/>
                    <a:pt x="3538" y="11778"/>
                  </a:cubicBezTo>
                  <a:cubicBezTo>
                    <a:pt x="3630" y="11892"/>
                    <a:pt x="3721" y="12097"/>
                    <a:pt x="3835" y="12189"/>
                  </a:cubicBezTo>
                  <a:cubicBezTo>
                    <a:pt x="3881" y="12234"/>
                    <a:pt x="3926" y="12257"/>
                    <a:pt x="3972" y="12280"/>
                  </a:cubicBezTo>
                  <a:cubicBezTo>
                    <a:pt x="4001" y="12288"/>
                    <a:pt x="4037" y="12292"/>
                    <a:pt x="4078" y="12292"/>
                  </a:cubicBezTo>
                  <a:cubicBezTo>
                    <a:pt x="4258" y="12292"/>
                    <a:pt x="4522" y="12218"/>
                    <a:pt x="4634" y="12143"/>
                  </a:cubicBezTo>
                  <a:cubicBezTo>
                    <a:pt x="4885" y="11960"/>
                    <a:pt x="4725" y="11801"/>
                    <a:pt x="4794" y="11550"/>
                  </a:cubicBezTo>
                  <a:cubicBezTo>
                    <a:pt x="4839" y="11390"/>
                    <a:pt x="4999" y="11298"/>
                    <a:pt x="5022" y="11116"/>
                  </a:cubicBezTo>
                  <a:cubicBezTo>
                    <a:pt x="5045" y="10956"/>
                    <a:pt x="4908" y="10773"/>
                    <a:pt x="4953" y="10591"/>
                  </a:cubicBezTo>
                  <a:cubicBezTo>
                    <a:pt x="4976" y="10500"/>
                    <a:pt x="5068" y="10317"/>
                    <a:pt x="5113" y="10248"/>
                  </a:cubicBezTo>
                  <a:cubicBezTo>
                    <a:pt x="5220" y="10035"/>
                    <a:pt x="5381" y="9985"/>
                    <a:pt x="5565" y="9985"/>
                  </a:cubicBezTo>
                  <a:cubicBezTo>
                    <a:pt x="5696" y="9985"/>
                    <a:pt x="5838" y="10011"/>
                    <a:pt x="5981" y="10020"/>
                  </a:cubicBezTo>
                  <a:cubicBezTo>
                    <a:pt x="6391" y="10066"/>
                    <a:pt x="6825" y="10089"/>
                    <a:pt x="7213" y="10203"/>
                  </a:cubicBezTo>
                  <a:cubicBezTo>
                    <a:pt x="7555" y="10294"/>
                    <a:pt x="7875" y="10431"/>
                    <a:pt x="8217" y="10477"/>
                  </a:cubicBezTo>
                  <a:cubicBezTo>
                    <a:pt x="8303" y="10488"/>
                    <a:pt x="8389" y="10492"/>
                    <a:pt x="8474" y="10492"/>
                  </a:cubicBezTo>
                  <a:cubicBezTo>
                    <a:pt x="8731" y="10492"/>
                    <a:pt x="8988" y="10454"/>
                    <a:pt x="9245" y="10454"/>
                  </a:cubicBezTo>
                  <a:cubicBezTo>
                    <a:pt x="9299" y="10454"/>
                    <a:pt x="9358" y="10450"/>
                    <a:pt x="9417" y="10450"/>
                  </a:cubicBezTo>
                  <a:cubicBezTo>
                    <a:pt x="9506" y="10450"/>
                    <a:pt x="9596" y="10458"/>
                    <a:pt x="9678" y="10500"/>
                  </a:cubicBezTo>
                  <a:cubicBezTo>
                    <a:pt x="9815" y="10591"/>
                    <a:pt x="9815" y="10751"/>
                    <a:pt x="10021" y="10773"/>
                  </a:cubicBezTo>
                  <a:cubicBezTo>
                    <a:pt x="10053" y="10781"/>
                    <a:pt x="10087" y="10784"/>
                    <a:pt x="10122" y="10784"/>
                  </a:cubicBezTo>
                  <a:cubicBezTo>
                    <a:pt x="10402" y="10784"/>
                    <a:pt x="10738" y="10563"/>
                    <a:pt x="11002" y="10522"/>
                  </a:cubicBezTo>
                  <a:cubicBezTo>
                    <a:pt x="11097" y="10502"/>
                    <a:pt x="11194" y="10494"/>
                    <a:pt x="11290" y="10494"/>
                  </a:cubicBezTo>
                  <a:cubicBezTo>
                    <a:pt x="11696" y="10494"/>
                    <a:pt x="12112" y="10639"/>
                    <a:pt x="12505" y="10639"/>
                  </a:cubicBezTo>
                  <a:cubicBezTo>
                    <a:pt x="12647" y="10639"/>
                    <a:pt x="12785" y="10620"/>
                    <a:pt x="12919" y="10568"/>
                  </a:cubicBezTo>
                  <a:cubicBezTo>
                    <a:pt x="13149" y="10480"/>
                    <a:pt x="13393" y="10446"/>
                    <a:pt x="13640" y="10446"/>
                  </a:cubicBezTo>
                  <a:cubicBezTo>
                    <a:pt x="13712" y="10446"/>
                    <a:pt x="13783" y="10449"/>
                    <a:pt x="13855" y="10454"/>
                  </a:cubicBezTo>
                  <a:cubicBezTo>
                    <a:pt x="13878" y="10340"/>
                    <a:pt x="13901" y="10226"/>
                    <a:pt x="13901" y="10112"/>
                  </a:cubicBezTo>
                  <a:cubicBezTo>
                    <a:pt x="13901" y="9860"/>
                    <a:pt x="13924" y="9518"/>
                    <a:pt x="13673" y="9381"/>
                  </a:cubicBezTo>
                  <a:cubicBezTo>
                    <a:pt x="13513" y="9290"/>
                    <a:pt x="13307" y="9313"/>
                    <a:pt x="13148" y="9244"/>
                  </a:cubicBezTo>
                  <a:cubicBezTo>
                    <a:pt x="12714" y="9107"/>
                    <a:pt x="12805" y="8810"/>
                    <a:pt x="12805" y="8422"/>
                  </a:cubicBezTo>
                  <a:cubicBezTo>
                    <a:pt x="12805" y="8308"/>
                    <a:pt x="12828" y="8149"/>
                    <a:pt x="12805" y="8057"/>
                  </a:cubicBezTo>
                  <a:cubicBezTo>
                    <a:pt x="12737" y="7897"/>
                    <a:pt x="12577" y="7829"/>
                    <a:pt x="12509" y="7692"/>
                  </a:cubicBezTo>
                  <a:cubicBezTo>
                    <a:pt x="12235" y="7304"/>
                    <a:pt x="12303" y="6528"/>
                    <a:pt x="12463" y="6094"/>
                  </a:cubicBezTo>
                  <a:cubicBezTo>
                    <a:pt x="12623" y="5592"/>
                    <a:pt x="13011" y="5158"/>
                    <a:pt x="13056" y="4611"/>
                  </a:cubicBezTo>
                  <a:cubicBezTo>
                    <a:pt x="13056" y="4337"/>
                    <a:pt x="12988" y="4040"/>
                    <a:pt x="13102" y="3789"/>
                  </a:cubicBezTo>
                  <a:cubicBezTo>
                    <a:pt x="13193" y="3561"/>
                    <a:pt x="13399" y="3287"/>
                    <a:pt x="13559" y="3036"/>
                  </a:cubicBezTo>
                  <a:cubicBezTo>
                    <a:pt x="13444" y="2762"/>
                    <a:pt x="13536" y="2214"/>
                    <a:pt x="13307" y="2077"/>
                  </a:cubicBezTo>
                  <a:cubicBezTo>
                    <a:pt x="13280" y="2065"/>
                    <a:pt x="13252" y="2060"/>
                    <a:pt x="13223" y="2060"/>
                  </a:cubicBezTo>
                  <a:cubicBezTo>
                    <a:pt x="13087" y="2060"/>
                    <a:pt x="12949" y="2176"/>
                    <a:pt x="12874" y="2214"/>
                  </a:cubicBezTo>
                  <a:cubicBezTo>
                    <a:pt x="12803" y="2249"/>
                    <a:pt x="12754" y="2265"/>
                    <a:pt x="12716" y="2265"/>
                  </a:cubicBezTo>
                  <a:cubicBezTo>
                    <a:pt x="12632" y="2265"/>
                    <a:pt x="12603" y="2187"/>
                    <a:pt x="12509" y="2077"/>
                  </a:cubicBezTo>
                  <a:cubicBezTo>
                    <a:pt x="12349" y="1917"/>
                    <a:pt x="12257" y="2009"/>
                    <a:pt x="12075" y="1894"/>
                  </a:cubicBezTo>
                  <a:cubicBezTo>
                    <a:pt x="11938" y="1780"/>
                    <a:pt x="11961" y="1621"/>
                    <a:pt x="12052" y="1461"/>
                  </a:cubicBezTo>
                  <a:cubicBezTo>
                    <a:pt x="12235" y="1232"/>
                    <a:pt x="12600" y="1210"/>
                    <a:pt x="12805" y="981"/>
                  </a:cubicBezTo>
                  <a:cubicBezTo>
                    <a:pt x="13011" y="776"/>
                    <a:pt x="12782" y="639"/>
                    <a:pt x="12737" y="411"/>
                  </a:cubicBezTo>
                  <a:cubicBezTo>
                    <a:pt x="12689" y="156"/>
                    <a:pt x="12574" y="1"/>
                    <a:pt x="1237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2052150" y="1616650"/>
              <a:ext cx="551825" cy="413725"/>
            </a:xfrm>
            <a:custGeom>
              <a:rect b="b" l="l" r="r" t="t"/>
              <a:pathLst>
                <a:path extrusionOk="0" h="16549" w="22073">
                  <a:moveTo>
                    <a:pt x="11596" y="0"/>
                  </a:moveTo>
                  <a:cubicBezTo>
                    <a:pt x="11368" y="0"/>
                    <a:pt x="11117" y="92"/>
                    <a:pt x="10888" y="137"/>
                  </a:cubicBezTo>
                  <a:cubicBezTo>
                    <a:pt x="10660" y="160"/>
                    <a:pt x="10477" y="160"/>
                    <a:pt x="10249" y="206"/>
                  </a:cubicBezTo>
                  <a:cubicBezTo>
                    <a:pt x="10077" y="249"/>
                    <a:pt x="9905" y="413"/>
                    <a:pt x="9714" y="413"/>
                  </a:cubicBezTo>
                  <a:cubicBezTo>
                    <a:pt x="9702" y="413"/>
                    <a:pt x="9691" y="413"/>
                    <a:pt x="9679" y="411"/>
                  </a:cubicBezTo>
                  <a:cubicBezTo>
                    <a:pt x="9679" y="434"/>
                    <a:pt x="9656" y="457"/>
                    <a:pt x="9656" y="480"/>
                  </a:cubicBezTo>
                  <a:cubicBezTo>
                    <a:pt x="9610" y="594"/>
                    <a:pt x="9679" y="754"/>
                    <a:pt x="9724" y="845"/>
                  </a:cubicBezTo>
                  <a:cubicBezTo>
                    <a:pt x="9816" y="959"/>
                    <a:pt x="9884" y="959"/>
                    <a:pt x="9930" y="1073"/>
                  </a:cubicBezTo>
                  <a:cubicBezTo>
                    <a:pt x="9952" y="1142"/>
                    <a:pt x="9952" y="1370"/>
                    <a:pt x="9884" y="1438"/>
                  </a:cubicBezTo>
                  <a:cubicBezTo>
                    <a:pt x="9879" y="1443"/>
                    <a:pt x="9872" y="1445"/>
                    <a:pt x="9864" y="1445"/>
                  </a:cubicBezTo>
                  <a:cubicBezTo>
                    <a:pt x="9842" y="1445"/>
                    <a:pt x="9809" y="1432"/>
                    <a:pt x="9778" y="1432"/>
                  </a:cubicBezTo>
                  <a:cubicBezTo>
                    <a:pt x="9767" y="1432"/>
                    <a:pt x="9757" y="1434"/>
                    <a:pt x="9747" y="1438"/>
                  </a:cubicBezTo>
                  <a:cubicBezTo>
                    <a:pt x="9564" y="1598"/>
                    <a:pt x="9656" y="1644"/>
                    <a:pt x="9679" y="1895"/>
                  </a:cubicBezTo>
                  <a:cubicBezTo>
                    <a:pt x="9701" y="2100"/>
                    <a:pt x="9564" y="2169"/>
                    <a:pt x="9542" y="2397"/>
                  </a:cubicBezTo>
                  <a:cubicBezTo>
                    <a:pt x="9519" y="2557"/>
                    <a:pt x="9610" y="2922"/>
                    <a:pt x="9473" y="2991"/>
                  </a:cubicBezTo>
                  <a:cubicBezTo>
                    <a:pt x="9447" y="3005"/>
                    <a:pt x="9420" y="3012"/>
                    <a:pt x="9393" y="3012"/>
                  </a:cubicBezTo>
                  <a:cubicBezTo>
                    <a:pt x="9251" y="3012"/>
                    <a:pt x="9097" y="2839"/>
                    <a:pt x="9039" y="2762"/>
                  </a:cubicBezTo>
                  <a:cubicBezTo>
                    <a:pt x="8857" y="2488"/>
                    <a:pt x="8629" y="2329"/>
                    <a:pt x="8309" y="2215"/>
                  </a:cubicBezTo>
                  <a:cubicBezTo>
                    <a:pt x="8228" y="2183"/>
                    <a:pt x="8168" y="2169"/>
                    <a:pt x="8122" y="2169"/>
                  </a:cubicBezTo>
                  <a:cubicBezTo>
                    <a:pt x="7931" y="2169"/>
                    <a:pt x="7972" y="2401"/>
                    <a:pt x="7807" y="2603"/>
                  </a:cubicBezTo>
                  <a:cubicBezTo>
                    <a:pt x="7711" y="2711"/>
                    <a:pt x="7627" y="2769"/>
                    <a:pt x="7546" y="2769"/>
                  </a:cubicBezTo>
                  <a:cubicBezTo>
                    <a:pt x="7473" y="2769"/>
                    <a:pt x="7403" y="2722"/>
                    <a:pt x="7328" y="2625"/>
                  </a:cubicBezTo>
                  <a:cubicBezTo>
                    <a:pt x="7259" y="2511"/>
                    <a:pt x="7236" y="2329"/>
                    <a:pt x="7076" y="2306"/>
                  </a:cubicBezTo>
                  <a:cubicBezTo>
                    <a:pt x="7045" y="2299"/>
                    <a:pt x="7020" y="2296"/>
                    <a:pt x="6998" y="2296"/>
                  </a:cubicBezTo>
                  <a:cubicBezTo>
                    <a:pt x="6877" y="2296"/>
                    <a:pt x="6894" y="2398"/>
                    <a:pt x="6894" y="2534"/>
                  </a:cubicBezTo>
                  <a:cubicBezTo>
                    <a:pt x="6894" y="2762"/>
                    <a:pt x="6871" y="2922"/>
                    <a:pt x="6757" y="3128"/>
                  </a:cubicBezTo>
                  <a:cubicBezTo>
                    <a:pt x="6666" y="3356"/>
                    <a:pt x="6620" y="3447"/>
                    <a:pt x="6711" y="3721"/>
                  </a:cubicBezTo>
                  <a:cubicBezTo>
                    <a:pt x="6757" y="3881"/>
                    <a:pt x="6825" y="3995"/>
                    <a:pt x="6962" y="4109"/>
                  </a:cubicBezTo>
                  <a:cubicBezTo>
                    <a:pt x="7031" y="4177"/>
                    <a:pt x="7122" y="4223"/>
                    <a:pt x="7168" y="4337"/>
                  </a:cubicBezTo>
                  <a:cubicBezTo>
                    <a:pt x="7373" y="4976"/>
                    <a:pt x="6666" y="4954"/>
                    <a:pt x="6323" y="5205"/>
                  </a:cubicBezTo>
                  <a:cubicBezTo>
                    <a:pt x="5978" y="5420"/>
                    <a:pt x="6041" y="5941"/>
                    <a:pt x="5588" y="5941"/>
                  </a:cubicBezTo>
                  <a:cubicBezTo>
                    <a:pt x="5561" y="5941"/>
                    <a:pt x="5532" y="5939"/>
                    <a:pt x="5502" y="5935"/>
                  </a:cubicBezTo>
                  <a:cubicBezTo>
                    <a:pt x="5273" y="5912"/>
                    <a:pt x="5114" y="5752"/>
                    <a:pt x="4908" y="5661"/>
                  </a:cubicBezTo>
                  <a:cubicBezTo>
                    <a:pt x="4851" y="5636"/>
                    <a:pt x="4799" y="5626"/>
                    <a:pt x="4750" y="5626"/>
                  </a:cubicBezTo>
                  <a:cubicBezTo>
                    <a:pt x="4621" y="5626"/>
                    <a:pt x="4509" y="5690"/>
                    <a:pt x="4360" y="5707"/>
                  </a:cubicBezTo>
                  <a:cubicBezTo>
                    <a:pt x="4330" y="5711"/>
                    <a:pt x="4300" y="5712"/>
                    <a:pt x="4270" y="5712"/>
                  </a:cubicBezTo>
                  <a:cubicBezTo>
                    <a:pt x="3964" y="5712"/>
                    <a:pt x="3717" y="5523"/>
                    <a:pt x="3423" y="5523"/>
                  </a:cubicBezTo>
                  <a:cubicBezTo>
                    <a:pt x="3409" y="5523"/>
                    <a:pt x="3394" y="5523"/>
                    <a:pt x="3379" y="5524"/>
                  </a:cubicBezTo>
                  <a:cubicBezTo>
                    <a:pt x="2945" y="5570"/>
                    <a:pt x="3310" y="5707"/>
                    <a:pt x="3356" y="5935"/>
                  </a:cubicBezTo>
                  <a:cubicBezTo>
                    <a:pt x="3402" y="6209"/>
                    <a:pt x="3082" y="6232"/>
                    <a:pt x="2877" y="6277"/>
                  </a:cubicBezTo>
                  <a:cubicBezTo>
                    <a:pt x="2748" y="6316"/>
                    <a:pt x="2627" y="6362"/>
                    <a:pt x="2517" y="6362"/>
                  </a:cubicBezTo>
                  <a:cubicBezTo>
                    <a:pt x="2431" y="6362"/>
                    <a:pt x="2353" y="6334"/>
                    <a:pt x="2283" y="6255"/>
                  </a:cubicBezTo>
                  <a:cubicBezTo>
                    <a:pt x="2146" y="6118"/>
                    <a:pt x="2101" y="5867"/>
                    <a:pt x="1941" y="5752"/>
                  </a:cubicBezTo>
                  <a:cubicBezTo>
                    <a:pt x="1890" y="5719"/>
                    <a:pt x="1852" y="5704"/>
                    <a:pt x="1822" y="5704"/>
                  </a:cubicBezTo>
                  <a:cubicBezTo>
                    <a:pt x="1733" y="5704"/>
                    <a:pt x="1724" y="5838"/>
                    <a:pt x="1690" y="5958"/>
                  </a:cubicBezTo>
                  <a:cubicBezTo>
                    <a:pt x="1649" y="6067"/>
                    <a:pt x="1592" y="6144"/>
                    <a:pt x="1518" y="6144"/>
                  </a:cubicBezTo>
                  <a:cubicBezTo>
                    <a:pt x="1468" y="6144"/>
                    <a:pt x="1412" y="6109"/>
                    <a:pt x="1347" y="6026"/>
                  </a:cubicBezTo>
                  <a:cubicBezTo>
                    <a:pt x="1325" y="6026"/>
                    <a:pt x="1325" y="5981"/>
                    <a:pt x="1325" y="5981"/>
                  </a:cubicBezTo>
                  <a:cubicBezTo>
                    <a:pt x="1165" y="6232"/>
                    <a:pt x="959" y="6506"/>
                    <a:pt x="868" y="6734"/>
                  </a:cubicBezTo>
                  <a:cubicBezTo>
                    <a:pt x="754" y="6985"/>
                    <a:pt x="822" y="7282"/>
                    <a:pt x="822" y="7556"/>
                  </a:cubicBezTo>
                  <a:cubicBezTo>
                    <a:pt x="777" y="8103"/>
                    <a:pt x="389" y="8537"/>
                    <a:pt x="229" y="9039"/>
                  </a:cubicBezTo>
                  <a:cubicBezTo>
                    <a:pt x="69" y="9473"/>
                    <a:pt x="1" y="10249"/>
                    <a:pt x="275" y="10637"/>
                  </a:cubicBezTo>
                  <a:cubicBezTo>
                    <a:pt x="343" y="10774"/>
                    <a:pt x="503" y="10842"/>
                    <a:pt x="571" y="11002"/>
                  </a:cubicBezTo>
                  <a:cubicBezTo>
                    <a:pt x="594" y="11094"/>
                    <a:pt x="571" y="11253"/>
                    <a:pt x="571" y="11367"/>
                  </a:cubicBezTo>
                  <a:cubicBezTo>
                    <a:pt x="571" y="11755"/>
                    <a:pt x="480" y="12052"/>
                    <a:pt x="914" y="12189"/>
                  </a:cubicBezTo>
                  <a:cubicBezTo>
                    <a:pt x="1073" y="12258"/>
                    <a:pt x="1279" y="12235"/>
                    <a:pt x="1439" y="12326"/>
                  </a:cubicBezTo>
                  <a:cubicBezTo>
                    <a:pt x="1690" y="12463"/>
                    <a:pt x="1667" y="12805"/>
                    <a:pt x="1667" y="13057"/>
                  </a:cubicBezTo>
                  <a:cubicBezTo>
                    <a:pt x="1667" y="13171"/>
                    <a:pt x="1644" y="13285"/>
                    <a:pt x="1621" y="13399"/>
                  </a:cubicBezTo>
                  <a:cubicBezTo>
                    <a:pt x="2032" y="13422"/>
                    <a:pt x="2420" y="13513"/>
                    <a:pt x="2808" y="13604"/>
                  </a:cubicBezTo>
                  <a:cubicBezTo>
                    <a:pt x="3173" y="13707"/>
                    <a:pt x="3533" y="13764"/>
                    <a:pt x="3890" y="13764"/>
                  </a:cubicBezTo>
                  <a:cubicBezTo>
                    <a:pt x="4246" y="13764"/>
                    <a:pt x="4600" y="13707"/>
                    <a:pt x="4954" y="13582"/>
                  </a:cubicBezTo>
                  <a:cubicBezTo>
                    <a:pt x="5273" y="13490"/>
                    <a:pt x="5502" y="13353"/>
                    <a:pt x="5867" y="13353"/>
                  </a:cubicBezTo>
                  <a:cubicBezTo>
                    <a:pt x="6255" y="13353"/>
                    <a:pt x="6620" y="13353"/>
                    <a:pt x="6985" y="13467"/>
                  </a:cubicBezTo>
                  <a:cubicBezTo>
                    <a:pt x="7465" y="13582"/>
                    <a:pt x="7944" y="13764"/>
                    <a:pt x="8400" y="13924"/>
                  </a:cubicBezTo>
                  <a:cubicBezTo>
                    <a:pt x="8743" y="14038"/>
                    <a:pt x="9131" y="14335"/>
                    <a:pt x="9473" y="14335"/>
                  </a:cubicBezTo>
                  <a:cubicBezTo>
                    <a:pt x="9930" y="14335"/>
                    <a:pt x="10318" y="14198"/>
                    <a:pt x="10774" y="14152"/>
                  </a:cubicBezTo>
                  <a:cubicBezTo>
                    <a:pt x="11254" y="14106"/>
                    <a:pt x="11756" y="14175"/>
                    <a:pt x="12189" y="14038"/>
                  </a:cubicBezTo>
                  <a:cubicBezTo>
                    <a:pt x="12525" y="13939"/>
                    <a:pt x="12741" y="13824"/>
                    <a:pt x="13059" y="13824"/>
                  </a:cubicBezTo>
                  <a:cubicBezTo>
                    <a:pt x="13109" y="13824"/>
                    <a:pt x="13161" y="13826"/>
                    <a:pt x="13217" y="13833"/>
                  </a:cubicBezTo>
                  <a:cubicBezTo>
                    <a:pt x="13450" y="13864"/>
                    <a:pt x="13663" y="13938"/>
                    <a:pt x="13891" y="13938"/>
                  </a:cubicBezTo>
                  <a:cubicBezTo>
                    <a:pt x="13996" y="13938"/>
                    <a:pt x="14105" y="13922"/>
                    <a:pt x="14221" y="13878"/>
                  </a:cubicBezTo>
                  <a:cubicBezTo>
                    <a:pt x="14444" y="13808"/>
                    <a:pt x="14583" y="13755"/>
                    <a:pt x="14720" y="13755"/>
                  </a:cubicBezTo>
                  <a:cubicBezTo>
                    <a:pt x="14851" y="13755"/>
                    <a:pt x="14980" y="13802"/>
                    <a:pt x="15179" y="13924"/>
                  </a:cubicBezTo>
                  <a:cubicBezTo>
                    <a:pt x="15613" y="14175"/>
                    <a:pt x="15933" y="14266"/>
                    <a:pt x="16435" y="14266"/>
                  </a:cubicBezTo>
                  <a:cubicBezTo>
                    <a:pt x="17211" y="14289"/>
                    <a:pt x="17964" y="15042"/>
                    <a:pt x="18580" y="15499"/>
                  </a:cubicBezTo>
                  <a:cubicBezTo>
                    <a:pt x="18900" y="15750"/>
                    <a:pt x="19197" y="16001"/>
                    <a:pt x="19539" y="16229"/>
                  </a:cubicBezTo>
                  <a:cubicBezTo>
                    <a:pt x="19767" y="16389"/>
                    <a:pt x="19950" y="16480"/>
                    <a:pt x="20224" y="16503"/>
                  </a:cubicBezTo>
                  <a:cubicBezTo>
                    <a:pt x="20288" y="16503"/>
                    <a:pt x="20359" y="16499"/>
                    <a:pt x="20432" y="16499"/>
                  </a:cubicBezTo>
                  <a:cubicBezTo>
                    <a:pt x="20541" y="16499"/>
                    <a:pt x="20653" y="16508"/>
                    <a:pt x="20749" y="16549"/>
                  </a:cubicBezTo>
                  <a:cubicBezTo>
                    <a:pt x="20795" y="16457"/>
                    <a:pt x="20840" y="16343"/>
                    <a:pt x="20886" y="16252"/>
                  </a:cubicBezTo>
                  <a:cubicBezTo>
                    <a:pt x="21160" y="15590"/>
                    <a:pt x="21502" y="14951"/>
                    <a:pt x="21730" y="14266"/>
                  </a:cubicBezTo>
                  <a:cubicBezTo>
                    <a:pt x="21844" y="13833"/>
                    <a:pt x="22073" y="13353"/>
                    <a:pt x="21799" y="12920"/>
                  </a:cubicBezTo>
                  <a:cubicBezTo>
                    <a:pt x="21525" y="12463"/>
                    <a:pt x="20772" y="12280"/>
                    <a:pt x="20406" y="11847"/>
                  </a:cubicBezTo>
                  <a:cubicBezTo>
                    <a:pt x="20110" y="11527"/>
                    <a:pt x="20475" y="11094"/>
                    <a:pt x="20543" y="10706"/>
                  </a:cubicBezTo>
                  <a:cubicBezTo>
                    <a:pt x="20635" y="10181"/>
                    <a:pt x="20201" y="10181"/>
                    <a:pt x="19973" y="9838"/>
                  </a:cubicBezTo>
                  <a:cubicBezTo>
                    <a:pt x="19790" y="9587"/>
                    <a:pt x="19699" y="9153"/>
                    <a:pt x="19585" y="8857"/>
                  </a:cubicBezTo>
                  <a:cubicBezTo>
                    <a:pt x="19425" y="8446"/>
                    <a:pt x="19585" y="8103"/>
                    <a:pt x="19676" y="7715"/>
                  </a:cubicBezTo>
                  <a:cubicBezTo>
                    <a:pt x="19813" y="6985"/>
                    <a:pt x="19242" y="6300"/>
                    <a:pt x="18672" y="5889"/>
                  </a:cubicBezTo>
                  <a:cubicBezTo>
                    <a:pt x="18580" y="5821"/>
                    <a:pt x="18375" y="5775"/>
                    <a:pt x="18307" y="5684"/>
                  </a:cubicBezTo>
                  <a:cubicBezTo>
                    <a:pt x="18215" y="5593"/>
                    <a:pt x="18192" y="5091"/>
                    <a:pt x="18261" y="4999"/>
                  </a:cubicBezTo>
                  <a:cubicBezTo>
                    <a:pt x="18421" y="4771"/>
                    <a:pt x="18923" y="4817"/>
                    <a:pt x="19151" y="4702"/>
                  </a:cubicBezTo>
                  <a:cubicBezTo>
                    <a:pt x="19608" y="4451"/>
                    <a:pt x="19060" y="4292"/>
                    <a:pt x="18968" y="3995"/>
                  </a:cubicBezTo>
                  <a:cubicBezTo>
                    <a:pt x="18786" y="3493"/>
                    <a:pt x="19288" y="3470"/>
                    <a:pt x="19676" y="3447"/>
                  </a:cubicBezTo>
                  <a:cubicBezTo>
                    <a:pt x="20041" y="3424"/>
                    <a:pt x="20429" y="3082"/>
                    <a:pt x="20178" y="2694"/>
                  </a:cubicBezTo>
                  <a:cubicBezTo>
                    <a:pt x="19973" y="2397"/>
                    <a:pt x="19493" y="2078"/>
                    <a:pt x="19425" y="1690"/>
                  </a:cubicBezTo>
                  <a:cubicBezTo>
                    <a:pt x="19402" y="1347"/>
                    <a:pt x="19790" y="1279"/>
                    <a:pt x="20110" y="1256"/>
                  </a:cubicBezTo>
                  <a:cubicBezTo>
                    <a:pt x="20028" y="1084"/>
                    <a:pt x="19872" y="1029"/>
                    <a:pt x="19690" y="1029"/>
                  </a:cubicBezTo>
                  <a:cubicBezTo>
                    <a:pt x="19379" y="1029"/>
                    <a:pt x="18992" y="1188"/>
                    <a:pt x="18768" y="1188"/>
                  </a:cubicBezTo>
                  <a:cubicBezTo>
                    <a:pt x="18758" y="1188"/>
                    <a:pt x="18749" y="1188"/>
                    <a:pt x="18740" y="1187"/>
                  </a:cubicBezTo>
                  <a:cubicBezTo>
                    <a:pt x="18558" y="1165"/>
                    <a:pt x="18421" y="1096"/>
                    <a:pt x="18238" y="1073"/>
                  </a:cubicBezTo>
                  <a:cubicBezTo>
                    <a:pt x="18010" y="1073"/>
                    <a:pt x="17850" y="1073"/>
                    <a:pt x="17645" y="1165"/>
                  </a:cubicBezTo>
                  <a:cubicBezTo>
                    <a:pt x="17471" y="1242"/>
                    <a:pt x="17331" y="1335"/>
                    <a:pt x="17140" y="1335"/>
                  </a:cubicBezTo>
                  <a:cubicBezTo>
                    <a:pt x="17105" y="1335"/>
                    <a:pt x="17068" y="1332"/>
                    <a:pt x="17028" y="1324"/>
                  </a:cubicBezTo>
                  <a:cubicBezTo>
                    <a:pt x="16777" y="1302"/>
                    <a:pt x="16503" y="1233"/>
                    <a:pt x="16229" y="1187"/>
                  </a:cubicBezTo>
                  <a:cubicBezTo>
                    <a:pt x="16146" y="1154"/>
                    <a:pt x="16062" y="1133"/>
                    <a:pt x="15979" y="1133"/>
                  </a:cubicBezTo>
                  <a:cubicBezTo>
                    <a:pt x="15948" y="1133"/>
                    <a:pt x="15918" y="1136"/>
                    <a:pt x="15887" y="1142"/>
                  </a:cubicBezTo>
                  <a:cubicBezTo>
                    <a:pt x="15796" y="1165"/>
                    <a:pt x="15704" y="1233"/>
                    <a:pt x="15613" y="1233"/>
                  </a:cubicBezTo>
                  <a:cubicBezTo>
                    <a:pt x="15604" y="1234"/>
                    <a:pt x="15594" y="1235"/>
                    <a:pt x="15584" y="1235"/>
                  </a:cubicBezTo>
                  <a:cubicBezTo>
                    <a:pt x="15409" y="1235"/>
                    <a:pt x="15217" y="1048"/>
                    <a:pt x="15065" y="1005"/>
                  </a:cubicBezTo>
                  <a:cubicBezTo>
                    <a:pt x="14919" y="968"/>
                    <a:pt x="14759" y="957"/>
                    <a:pt x="14595" y="957"/>
                  </a:cubicBezTo>
                  <a:cubicBezTo>
                    <a:pt x="14350" y="957"/>
                    <a:pt x="14098" y="982"/>
                    <a:pt x="13878" y="982"/>
                  </a:cubicBezTo>
                  <a:cubicBezTo>
                    <a:pt x="13468" y="982"/>
                    <a:pt x="13102" y="845"/>
                    <a:pt x="12760" y="685"/>
                  </a:cubicBezTo>
                  <a:cubicBezTo>
                    <a:pt x="12623" y="617"/>
                    <a:pt x="12440" y="594"/>
                    <a:pt x="12326" y="480"/>
                  </a:cubicBezTo>
                  <a:cubicBezTo>
                    <a:pt x="12212" y="411"/>
                    <a:pt x="12144" y="297"/>
                    <a:pt x="12030" y="206"/>
                  </a:cubicBezTo>
                  <a:cubicBezTo>
                    <a:pt x="11893" y="115"/>
                    <a:pt x="11756" y="0"/>
                    <a:pt x="1159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2023050" y="1974425"/>
              <a:ext cx="9150" cy="11550"/>
            </a:xfrm>
            <a:custGeom>
              <a:rect b="b" l="l" r="r" t="t"/>
              <a:pathLst>
                <a:path extrusionOk="0" h="462" w="366">
                  <a:moveTo>
                    <a:pt x="46" y="1"/>
                  </a:moveTo>
                  <a:cubicBezTo>
                    <a:pt x="46" y="138"/>
                    <a:pt x="1" y="252"/>
                    <a:pt x="46" y="366"/>
                  </a:cubicBezTo>
                  <a:cubicBezTo>
                    <a:pt x="69" y="412"/>
                    <a:pt x="138" y="457"/>
                    <a:pt x="183" y="457"/>
                  </a:cubicBezTo>
                  <a:cubicBezTo>
                    <a:pt x="195" y="460"/>
                    <a:pt x="207" y="462"/>
                    <a:pt x="217" y="462"/>
                  </a:cubicBezTo>
                  <a:cubicBezTo>
                    <a:pt x="286" y="462"/>
                    <a:pt x="323" y="403"/>
                    <a:pt x="343" y="343"/>
                  </a:cubicBezTo>
                  <a:cubicBezTo>
                    <a:pt x="366" y="252"/>
                    <a:pt x="320" y="184"/>
                    <a:pt x="274" y="115"/>
                  </a:cubicBezTo>
                  <a:cubicBezTo>
                    <a:pt x="274" y="92"/>
                    <a:pt x="252" y="24"/>
                    <a:pt x="206" y="24"/>
                  </a:cubicBezTo>
                  <a:cubicBezTo>
                    <a:pt x="195" y="12"/>
                    <a:pt x="177" y="12"/>
                    <a:pt x="152" y="12"/>
                  </a:cubicBezTo>
                  <a:cubicBezTo>
                    <a:pt x="126" y="12"/>
                    <a:pt x="92" y="12"/>
                    <a:pt x="4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2027050" y="1988050"/>
              <a:ext cx="10300" cy="15075"/>
            </a:xfrm>
            <a:custGeom>
              <a:rect b="b" l="l" r="r" t="t"/>
              <a:pathLst>
                <a:path extrusionOk="0" h="603" w="412">
                  <a:moveTo>
                    <a:pt x="55" y="0"/>
                  </a:moveTo>
                  <a:cubicBezTo>
                    <a:pt x="52" y="0"/>
                    <a:pt x="48" y="1"/>
                    <a:pt x="46" y="4"/>
                  </a:cubicBezTo>
                  <a:cubicBezTo>
                    <a:pt x="46" y="27"/>
                    <a:pt x="69" y="72"/>
                    <a:pt x="69" y="95"/>
                  </a:cubicBezTo>
                  <a:cubicBezTo>
                    <a:pt x="69" y="141"/>
                    <a:pt x="69" y="186"/>
                    <a:pt x="69" y="209"/>
                  </a:cubicBezTo>
                  <a:cubicBezTo>
                    <a:pt x="69" y="300"/>
                    <a:pt x="0" y="346"/>
                    <a:pt x="0" y="415"/>
                  </a:cubicBezTo>
                  <a:cubicBezTo>
                    <a:pt x="0" y="460"/>
                    <a:pt x="0" y="552"/>
                    <a:pt x="46" y="574"/>
                  </a:cubicBezTo>
                  <a:cubicBezTo>
                    <a:pt x="57" y="597"/>
                    <a:pt x="86" y="603"/>
                    <a:pt x="117" y="603"/>
                  </a:cubicBezTo>
                  <a:cubicBezTo>
                    <a:pt x="149" y="603"/>
                    <a:pt x="183" y="597"/>
                    <a:pt x="206" y="597"/>
                  </a:cubicBezTo>
                  <a:cubicBezTo>
                    <a:pt x="343" y="597"/>
                    <a:pt x="411" y="552"/>
                    <a:pt x="411" y="415"/>
                  </a:cubicBezTo>
                  <a:cubicBezTo>
                    <a:pt x="411" y="300"/>
                    <a:pt x="251" y="300"/>
                    <a:pt x="183" y="232"/>
                  </a:cubicBezTo>
                  <a:cubicBezTo>
                    <a:pt x="160" y="186"/>
                    <a:pt x="160" y="141"/>
                    <a:pt x="160" y="95"/>
                  </a:cubicBezTo>
                  <a:cubicBezTo>
                    <a:pt x="140" y="75"/>
                    <a:pt x="83" y="0"/>
                    <a:pt x="5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2019625" y="2006950"/>
              <a:ext cx="22275" cy="25650"/>
            </a:xfrm>
            <a:custGeom>
              <a:rect b="b" l="l" r="r" t="t"/>
              <a:pathLst>
                <a:path extrusionOk="0" h="1026" w="891">
                  <a:moveTo>
                    <a:pt x="434" y="1"/>
                  </a:moveTo>
                  <a:cubicBezTo>
                    <a:pt x="411" y="1"/>
                    <a:pt x="434" y="252"/>
                    <a:pt x="366" y="321"/>
                  </a:cubicBezTo>
                  <a:cubicBezTo>
                    <a:pt x="297" y="389"/>
                    <a:pt x="206" y="412"/>
                    <a:pt x="138" y="457"/>
                  </a:cubicBezTo>
                  <a:cubicBezTo>
                    <a:pt x="69" y="526"/>
                    <a:pt x="1" y="686"/>
                    <a:pt x="69" y="777"/>
                  </a:cubicBezTo>
                  <a:cubicBezTo>
                    <a:pt x="115" y="845"/>
                    <a:pt x="183" y="868"/>
                    <a:pt x="252" y="891"/>
                  </a:cubicBezTo>
                  <a:cubicBezTo>
                    <a:pt x="320" y="914"/>
                    <a:pt x="366" y="914"/>
                    <a:pt x="411" y="914"/>
                  </a:cubicBezTo>
                  <a:cubicBezTo>
                    <a:pt x="503" y="914"/>
                    <a:pt x="594" y="960"/>
                    <a:pt x="685" y="1005"/>
                  </a:cubicBezTo>
                  <a:cubicBezTo>
                    <a:pt x="716" y="1015"/>
                    <a:pt x="751" y="1026"/>
                    <a:pt x="783" y="1026"/>
                  </a:cubicBezTo>
                  <a:cubicBezTo>
                    <a:pt x="822" y="1026"/>
                    <a:pt x="855" y="1010"/>
                    <a:pt x="868" y="960"/>
                  </a:cubicBezTo>
                  <a:cubicBezTo>
                    <a:pt x="891" y="868"/>
                    <a:pt x="868" y="754"/>
                    <a:pt x="891" y="663"/>
                  </a:cubicBezTo>
                  <a:cubicBezTo>
                    <a:pt x="891" y="549"/>
                    <a:pt x="891" y="480"/>
                    <a:pt x="799" y="412"/>
                  </a:cubicBezTo>
                  <a:cubicBezTo>
                    <a:pt x="731" y="343"/>
                    <a:pt x="617" y="321"/>
                    <a:pt x="571" y="229"/>
                  </a:cubicBezTo>
                  <a:cubicBezTo>
                    <a:pt x="548" y="161"/>
                    <a:pt x="503" y="1"/>
                    <a:pt x="43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1927175" y="1973225"/>
              <a:ext cx="16250" cy="14000"/>
            </a:xfrm>
            <a:custGeom>
              <a:rect b="b" l="l" r="r" t="t"/>
              <a:pathLst>
                <a:path extrusionOk="0" h="560" w="650">
                  <a:moveTo>
                    <a:pt x="156" y="0"/>
                  </a:moveTo>
                  <a:cubicBezTo>
                    <a:pt x="150" y="0"/>
                    <a:pt x="144" y="1"/>
                    <a:pt x="138" y="3"/>
                  </a:cubicBezTo>
                  <a:cubicBezTo>
                    <a:pt x="1" y="26"/>
                    <a:pt x="47" y="163"/>
                    <a:pt x="69" y="300"/>
                  </a:cubicBezTo>
                  <a:cubicBezTo>
                    <a:pt x="109" y="439"/>
                    <a:pt x="149" y="560"/>
                    <a:pt x="278" y="560"/>
                  </a:cubicBezTo>
                  <a:cubicBezTo>
                    <a:pt x="297" y="560"/>
                    <a:pt x="319" y="557"/>
                    <a:pt x="343" y="551"/>
                  </a:cubicBezTo>
                  <a:cubicBezTo>
                    <a:pt x="650" y="485"/>
                    <a:pt x="306" y="0"/>
                    <a:pt x="15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1949450" y="1985550"/>
              <a:ext cx="10275" cy="8300"/>
            </a:xfrm>
            <a:custGeom>
              <a:rect b="b" l="l" r="r" t="t"/>
              <a:pathLst>
                <a:path extrusionOk="0" h="332" w="411">
                  <a:moveTo>
                    <a:pt x="99" y="0"/>
                  </a:moveTo>
                  <a:cubicBezTo>
                    <a:pt x="45" y="0"/>
                    <a:pt x="0" y="71"/>
                    <a:pt x="0" y="127"/>
                  </a:cubicBezTo>
                  <a:cubicBezTo>
                    <a:pt x="23" y="195"/>
                    <a:pt x="46" y="172"/>
                    <a:pt x="91" y="195"/>
                  </a:cubicBezTo>
                  <a:cubicBezTo>
                    <a:pt x="160" y="195"/>
                    <a:pt x="160" y="218"/>
                    <a:pt x="206" y="263"/>
                  </a:cubicBezTo>
                  <a:cubicBezTo>
                    <a:pt x="251" y="309"/>
                    <a:pt x="251" y="309"/>
                    <a:pt x="297" y="332"/>
                  </a:cubicBezTo>
                  <a:cubicBezTo>
                    <a:pt x="388" y="332"/>
                    <a:pt x="411" y="309"/>
                    <a:pt x="388" y="218"/>
                  </a:cubicBezTo>
                  <a:cubicBezTo>
                    <a:pt x="388" y="195"/>
                    <a:pt x="342" y="149"/>
                    <a:pt x="320" y="127"/>
                  </a:cubicBezTo>
                  <a:cubicBezTo>
                    <a:pt x="274" y="81"/>
                    <a:pt x="160" y="58"/>
                    <a:pt x="137" y="12"/>
                  </a:cubicBezTo>
                  <a:cubicBezTo>
                    <a:pt x="124" y="4"/>
                    <a:pt x="111" y="0"/>
                    <a:pt x="9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1947200" y="2016050"/>
              <a:ext cx="12525" cy="14600"/>
            </a:xfrm>
            <a:custGeom>
              <a:rect b="b" l="l" r="r" t="t"/>
              <a:pathLst>
                <a:path extrusionOk="0" h="584" w="501">
                  <a:moveTo>
                    <a:pt x="99" y="1"/>
                  </a:moveTo>
                  <a:cubicBezTo>
                    <a:pt x="1" y="1"/>
                    <a:pt x="22" y="233"/>
                    <a:pt x="22" y="299"/>
                  </a:cubicBezTo>
                  <a:cubicBezTo>
                    <a:pt x="22" y="390"/>
                    <a:pt x="67" y="550"/>
                    <a:pt x="159" y="573"/>
                  </a:cubicBezTo>
                  <a:cubicBezTo>
                    <a:pt x="180" y="580"/>
                    <a:pt x="200" y="583"/>
                    <a:pt x="219" y="583"/>
                  </a:cubicBezTo>
                  <a:cubicBezTo>
                    <a:pt x="317" y="583"/>
                    <a:pt x="375" y="493"/>
                    <a:pt x="432" y="436"/>
                  </a:cubicBezTo>
                  <a:cubicBezTo>
                    <a:pt x="501" y="299"/>
                    <a:pt x="432" y="230"/>
                    <a:pt x="364" y="116"/>
                  </a:cubicBezTo>
                  <a:cubicBezTo>
                    <a:pt x="318" y="25"/>
                    <a:pt x="204" y="2"/>
                    <a:pt x="113" y="2"/>
                  </a:cubicBezTo>
                  <a:cubicBezTo>
                    <a:pt x="108" y="1"/>
                    <a:pt x="103" y="1"/>
                    <a:pt x="9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2052150" y="2089375"/>
              <a:ext cx="12575" cy="9475"/>
            </a:xfrm>
            <a:custGeom>
              <a:rect b="b" l="l" r="r" t="t"/>
              <a:pathLst>
                <a:path extrusionOk="0" h="379" w="503">
                  <a:moveTo>
                    <a:pt x="117" y="0"/>
                  </a:moveTo>
                  <a:cubicBezTo>
                    <a:pt x="89" y="0"/>
                    <a:pt x="64" y="10"/>
                    <a:pt x="46" y="36"/>
                  </a:cubicBezTo>
                  <a:cubicBezTo>
                    <a:pt x="1" y="59"/>
                    <a:pt x="23" y="151"/>
                    <a:pt x="46" y="173"/>
                  </a:cubicBezTo>
                  <a:cubicBezTo>
                    <a:pt x="69" y="288"/>
                    <a:pt x="138" y="379"/>
                    <a:pt x="252" y="379"/>
                  </a:cubicBezTo>
                  <a:cubicBezTo>
                    <a:pt x="297" y="379"/>
                    <a:pt x="343" y="379"/>
                    <a:pt x="389" y="333"/>
                  </a:cubicBezTo>
                  <a:cubicBezTo>
                    <a:pt x="412" y="310"/>
                    <a:pt x="434" y="288"/>
                    <a:pt x="434" y="265"/>
                  </a:cubicBezTo>
                  <a:cubicBezTo>
                    <a:pt x="457" y="265"/>
                    <a:pt x="503" y="196"/>
                    <a:pt x="480" y="173"/>
                  </a:cubicBezTo>
                  <a:cubicBezTo>
                    <a:pt x="412" y="128"/>
                    <a:pt x="343" y="82"/>
                    <a:pt x="252" y="36"/>
                  </a:cubicBezTo>
                  <a:cubicBezTo>
                    <a:pt x="210" y="23"/>
                    <a:pt x="160" y="0"/>
                    <a:pt x="11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2006375" y="2150450"/>
              <a:ext cx="14775" cy="12175"/>
            </a:xfrm>
            <a:custGeom>
              <a:rect b="b" l="l" r="r" t="t"/>
              <a:pathLst>
                <a:path extrusionOk="0" h="487" w="591">
                  <a:moveTo>
                    <a:pt x="271" y="1"/>
                  </a:moveTo>
                  <a:cubicBezTo>
                    <a:pt x="213" y="1"/>
                    <a:pt x="158" y="24"/>
                    <a:pt x="120" y="81"/>
                  </a:cubicBezTo>
                  <a:lnTo>
                    <a:pt x="120" y="241"/>
                  </a:lnTo>
                  <a:cubicBezTo>
                    <a:pt x="1" y="387"/>
                    <a:pt x="112" y="486"/>
                    <a:pt x="249" y="486"/>
                  </a:cubicBezTo>
                  <a:cubicBezTo>
                    <a:pt x="348" y="486"/>
                    <a:pt x="460" y="434"/>
                    <a:pt x="508" y="310"/>
                  </a:cubicBezTo>
                  <a:cubicBezTo>
                    <a:pt x="590" y="161"/>
                    <a:pt x="422" y="1"/>
                    <a:pt x="27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2028750" y="2136500"/>
              <a:ext cx="1175" cy="600"/>
            </a:xfrm>
            <a:custGeom>
              <a:rect b="b" l="l" r="r" t="t"/>
              <a:pathLst>
                <a:path extrusionOk="0" h="24" w="47">
                  <a:moveTo>
                    <a:pt x="46" y="0"/>
                  </a:moveTo>
                  <a:lnTo>
                    <a:pt x="1" y="23"/>
                  </a:lnTo>
                  <a:cubicBezTo>
                    <a:pt x="24" y="23"/>
                    <a:pt x="24" y="23"/>
                    <a:pt x="4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2026650" y="2135725"/>
              <a:ext cx="12675" cy="7850"/>
            </a:xfrm>
            <a:custGeom>
              <a:rect b="b" l="l" r="r" t="t"/>
              <a:pathLst>
                <a:path extrusionOk="0" h="314" w="507">
                  <a:moveTo>
                    <a:pt x="202" y="0"/>
                  </a:moveTo>
                  <a:cubicBezTo>
                    <a:pt x="173" y="0"/>
                    <a:pt x="148" y="10"/>
                    <a:pt x="130" y="31"/>
                  </a:cubicBezTo>
                  <a:cubicBezTo>
                    <a:pt x="1" y="142"/>
                    <a:pt x="141" y="313"/>
                    <a:pt x="272" y="313"/>
                  </a:cubicBezTo>
                  <a:cubicBezTo>
                    <a:pt x="303" y="313"/>
                    <a:pt x="333" y="304"/>
                    <a:pt x="359" y="282"/>
                  </a:cubicBezTo>
                  <a:cubicBezTo>
                    <a:pt x="507" y="171"/>
                    <a:pt x="325" y="0"/>
                    <a:pt x="2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4"/>
          <p:cNvGrpSpPr/>
          <p:nvPr/>
        </p:nvGrpSpPr>
        <p:grpSpPr>
          <a:xfrm>
            <a:off x="2385575" y="539500"/>
            <a:ext cx="4373100" cy="1002975"/>
            <a:chOff x="2385575" y="539500"/>
            <a:chExt cx="4373100" cy="1002975"/>
          </a:xfrm>
        </p:grpSpPr>
        <p:cxnSp>
          <p:nvCxnSpPr>
            <p:cNvPr id="1222" name="Google Shape;1222;p34"/>
            <p:cNvCxnSpPr/>
            <p:nvPr/>
          </p:nvCxnSpPr>
          <p:spPr>
            <a:xfrm>
              <a:off x="2385575" y="539500"/>
              <a:ext cx="4373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p34"/>
            <p:cNvCxnSpPr/>
            <p:nvPr/>
          </p:nvCxnSpPr>
          <p:spPr>
            <a:xfrm>
              <a:off x="2385575" y="1542475"/>
              <a:ext cx="4373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24" name="Google Shape;1224;p34"/>
          <p:cNvSpPr txBox="1"/>
          <p:nvPr/>
        </p:nvSpPr>
        <p:spPr>
          <a:xfrm>
            <a:off x="713225" y="3714875"/>
            <a:ext cx="24366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A1033"/>
                </a:solidFill>
                <a:latin typeface="Bahiana"/>
                <a:ea typeface="Bahiana"/>
                <a:cs typeface="Bahiana"/>
                <a:sym typeface="Bahiana"/>
              </a:rPr>
              <a:t>“L’AvANA”</a:t>
            </a:r>
            <a:endParaRPr sz="4500">
              <a:solidFill>
                <a:srgbClr val="0A1033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1225" name="Google Shape;1225;p34"/>
          <p:cNvSpPr txBox="1"/>
          <p:nvPr/>
        </p:nvSpPr>
        <p:spPr>
          <a:xfrm>
            <a:off x="4404275" y="3619050"/>
            <a:ext cx="24366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A1033"/>
                </a:solidFill>
                <a:latin typeface="Bahiana"/>
                <a:ea typeface="Bahiana"/>
                <a:cs typeface="Bahiana"/>
                <a:sym typeface="Bahiana"/>
              </a:rPr>
              <a:t>“VARADERO”</a:t>
            </a:r>
            <a:endParaRPr sz="4500">
              <a:solidFill>
                <a:srgbClr val="0A1033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cxnSp>
        <p:nvCxnSpPr>
          <p:cNvPr id="1226" name="Google Shape;1226;p34"/>
          <p:cNvCxnSpPr>
            <a:stCxn id="1227" idx="4"/>
            <a:endCxn id="1224" idx="0"/>
          </p:cNvCxnSpPr>
          <p:nvPr/>
        </p:nvCxnSpPr>
        <p:spPr>
          <a:xfrm rot="5400000">
            <a:off x="1835375" y="2545325"/>
            <a:ext cx="1265700" cy="107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1228" name="Google Shape;1228;p34"/>
          <p:cNvCxnSpPr>
            <a:endCxn id="1225" idx="0"/>
          </p:cNvCxnSpPr>
          <p:nvPr/>
        </p:nvCxnSpPr>
        <p:spPr>
          <a:xfrm>
            <a:off x="3581375" y="2238450"/>
            <a:ext cx="2041200" cy="13806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1229" name="Google Shape;1229;p34"/>
          <p:cNvSpPr/>
          <p:nvPr/>
        </p:nvSpPr>
        <p:spPr>
          <a:xfrm flipH="1">
            <a:off x="2912916" y="2163886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34"/>
          <p:cNvSpPr/>
          <p:nvPr/>
        </p:nvSpPr>
        <p:spPr>
          <a:xfrm flipH="1">
            <a:off x="3443916" y="1968611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5"/>
          <p:cNvSpPr txBox="1"/>
          <p:nvPr>
            <p:ph type="title"/>
          </p:nvPr>
        </p:nvSpPr>
        <p:spPr>
          <a:xfrm>
            <a:off x="1305025" y="1112107"/>
            <a:ext cx="9591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uFill>
                  <a:noFill/>
                </a:uFill>
                <a:hlinkClick action="ppaction://hlinksldjump" r:id="rId3"/>
              </a:rPr>
              <a:t>01</a:t>
            </a:r>
            <a:endParaRPr sz="7500"/>
          </a:p>
        </p:txBody>
      </p:sp>
      <p:sp>
        <p:nvSpPr>
          <p:cNvPr id="1236" name="Google Shape;1236;p35"/>
          <p:cNvSpPr txBox="1"/>
          <p:nvPr>
            <p:ph idx="2" type="subTitle"/>
          </p:nvPr>
        </p:nvSpPr>
        <p:spPr>
          <a:xfrm>
            <a:off x="2121325" y="1175141"/>
            <a:ext cx="23055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trasporti</a:t>
            </a:r>
            <a:endParaRPr sz="5000"/>
          </a:p>
        </p:txBody>
      </p:sp>
      <p:sp>
        <p:nvSpPr>
          <p:cNvPr id="1237" name="Google Shape;1237;p35"/>
          <p:cNvSpPr txBox="1"/>
          <p:nvPr>
            <p:ph idx="5" type="title"/>
          </p:nvPr>
        </p:nvSpPr>
        <p:spPr>
          <a:xfrm>
            <a:off x="4717275" y="1112095"/>
            <a:ext cx="959100" cy="72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uFill>
                  <a:noFill/>
                </a:uFill>
                <a:hlinkClick action="ppaction://hlinksldjump" r:id="rId4"/>
              </a:rPr>
              <a:t>02</a:t>
            </a:r>
            <a:endParaRPr sz="7500"/>
          </a:p>
        </p:txBody>
      </p:sp>
      <p:sp>
        <p:nvSpPr>
          <p:cNvPr id="1238" name="Google Shape;1238;p35"/>
          <p:cNvSpPr txBox="1"/>
          <p:nvPr>
            <p:ph idx="6" type="subTitle"/>
          </p:nvPr>
        </p:nvSpPr>
        <p:spPr>
          <a:xfrm>
            <a:off x="5464575" y="1112104"/>
            <a:ext cx="23055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hotel</a:t>
            </a:r>
            <a:endParaRPr sz="5000"/>
          </a:p>
        </p:txBody>
      </p:sp>
      <p:grpSp>
        <p:nvGrpSpPr>
          <p:cNvPr id="1239" name="Google Shape;1239;p35"/>
          <p:cNvGrpSpPr/>
          <p:nvPr/>
        </p:nvGrpSpPr>
        <p:grpSpPr>
          <a:xfrm>
            <a:off x="1516825" y="994220"/>
            <a:ext cx="535500" cy="965375"/>
            <a:chOff x="1319600" y="2079707"/>
            <a:chExt cx="535500" cy="965375"/>
          </a:xfrm>
        </p:grpSpPr>
        <p:cxnSp>
          <p:nvCxnSpPr>
            <p:cNvPr id="1240" name="Google Shape;1240;p35"/>
            <p:cNvCxnSpPr/>
            <p:nvPr/>
          </p:nvCxnSpPr>
          <p:spPr>
            <a:xfrm>
              <a:off x="1319600" y="2079707"/>
              <a:ext cx="535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1" name="Google Shape;1241;p35"/>
            <p:cNvCxnSpPr/>
            <p:nvPr/>
          </p:nvCxnSpPr>
          <p:spPr>
            <a:xfrm>
              <a:off x="1319600" y="3045082"/>
              <a:ext cx="535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2" name="Google Shape;1242;p35"/>
          <p:cNvSpPr txBox="1"/>
          <p:nvPr>
            <p:ph idx="8" type="title"/>
          </p:nvPr>
        </p:nvSpPr>
        <p:spPr>
          <a:xfrm>
            <a:off x="1305025" y="3653113"/>
            <a:ext cx="9591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dk2"/>
                </a:solidFill>
                <a:uFill>
                  <a:noFill/>
                </a:u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03</a:t>
            </a:r>
            <a:endParaRPr sz="7500">
              <a:solidFill>
                <a:schemeClr val="dk2"/>
              </a:solidFill>
            </a:endParaRPr>
          </a:p>
        </p:txBody>
      </p:sp>
      <p:sp>
        <p:nvSpPr>
          <p:cNvPr id="1243" name="Google Shape;1243;p35"/>
          <p:cNvSpPr txBox="1"/>
          <p:nvPr>
            <p:ph idx="14" type="title"/>
          </p:nvPr>
        </p:nvSpPr>
        <p:spPr>
          <a:xfrm>
            <a:off x="4717275" y="3653113"/>
            <a:ext cx="9591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lt2"/>
                </a:solidFill>
                <a:uFill>
                  <a:noFill/>
                </a:u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04</a:t>
            </a:r>
            <a:endParaRPr sz="7500">
              <a:solidFill>
                <a:schemeClr val="lt2"/>
              </a:solidFill>
            </a:endParaRPr>
          </a:p>
        </p:txBody>
      </p:sp>
      <p:sp>
        <p:nvSpPr>
          <p:cNvPr id="1244" name="Google Shape;1244;p35"/>
          <p:cNvSpPr txBox="1"/>
          <p:nvPr>
            <p:ph idx="15" type="subTitle"/>
          </p:nvPr>
        </p:nvSpPr>
        <p:spPr>
          <a:xfrm>
            <a:off x="5464575" y="3653134"/>
            <a:ext cx="23055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itinerari</a:t>
            </a:r>
            <a:endParaRPr sz="5000"/>
          </a:p>
        </p:txBody>
      </p:sp>
      <p:grpSp>
        <p:nvGrpSpPr>
          <p:cNvPr id="1245" name="Google Shape;1245;p35"/>
          <p:cNvGrpSpPr/>
          <p:nvPr/>
        </p:nvGrpSpPr>
        <p:grpSpPr>
          <a:xfrm>
            <a:off x="4929075" y="994220"/>
            <a:ext cx="535500" cy="965375"/>
            <a:chOff x="4929075" y="2079707"/>
            <a:chExt cx="535500" cy="965375"/>
          </a:xfrm>
        </p:grpSpPr>
        <p:cxnSp>
          <p:nvCxnSpPr>
            <p:cNvPr id="1246" name="Google Shape;1246;p35"/>
            <p:cNvCxnSpPr/>
            <p:nvPr/>
          </p:nvCxnSpPr>
          <p:spPr>
            <a:xfrm>
              <a:off x="4929075" y="2079707"/>
              <a:ext cx="535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7" name="Google Shape;1247;p35"/>
            <p:cNvCxnSpPr/>
            <p:nvPr/>
          </p:nvCxnSpPr>
          <p:spPr>
            <a:xfrm>
              <a:off x="4929075" y="3045082"/>
              <a:ext cx="535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48" name="Google Shape;1248;p35"/>
          <p:cNvGrpSpPr/>
          <p:nvPr/>
        </p:nvGrpSpPr>
        <p:grpSpPr>
          <a:xfrm>
            <a:off x="4929075" y="3535241"/>
            <a:ext cx="535500" cy="965375"/>
            <a:chOff x="4929075" y="3535354"/>
            <a:chExt cx="535500" cy="965375"/>
          </a:xfrm>
        </p:grpSpPr>
        <p:cxnSp>
          <p:nvCxnSpPr>
            <p:cNvPr id="1249" name="Google Shape;1249;p35"/>
            <p:cNvCxnSpPr/>
            <p:nvPr/>
          </p:nvCxnSpPr>
          <p:spPr>
            <a:xfrm>
              <a:off x="4929075" y="3535354"/>
              <a:ext cx="535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0" name="Google Shape;1250;p35"/>
            <p:cNvCxnSpPr/>
            <p:nvPr/>
          </p:nvCxnSpPr>
          <p:spPr>
            <a:xfrm>
              <a:off x="4929075" y="4500729"/>
              <a:ext cx="535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51" name="Google Shape;1251;p35"/>
          <p:cNvGrpSpPr/>
          <p:nvPr/>
        </p:nvGrpSpPr>
        <p:grpSpPr>
          <a:xfrm>
            <a:off x="1516825" y="3535241"/>
            <a:ext cx="535500" cy="965375"/>
            <a:chOff x="1305025" y="3535354"/>
            <a:chExt cx="535500" cy="965375"/>
          </a:xfrm>
        </p:grpSpPr>
        <p:cxnSp>
          <p:nvCxnSpPr>
            <p:cNvPr id="1252" name="Google Shape;1252;p35"/>
            <p:cNvCxnSpPr/>
            <p:nvPr/>
          </p:nvCxnSpPr>
          <p:spPr>
            <a:xfrm>
              <a:off x="1305025" y="3535354"/>
              <a:ext cx="535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3" name="Google Shape;1253;p35"/>
            <p:cNvCxnSpPr/>
            <p:nvPr/>
          </p:nvCxnSpPr>
          <p:spPr>
            <a:xfrm>
              <a:off x="1305025" y="4500729"/>
              <a:ext cx="535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54" name="Google Shape;1254;p35"/>
          <p:cNvSpPr txBox="1"/>
          <p:nvPr/>
        </p:nvSpPr>
        <p:spPr>
          <a:xfrm>
            <a:off x="2121325" y="357932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ristoranti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36"/>
          <p:cNvSpPr txBox="1"/>
          <p:nvPr>
            <p:ph type="ctrTitle"/>
          </p:nvPr>
        </p:nvSpPr>
        <p:spPr>
          <a:xfrm>
            <a:off x="713225" y="2105113"/>
            <a:ext cx="3858900" cy="16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00"/>
              <a:t>tras</a:t>
            </a:r>
            <a:r>
              <a:rPr lang="en" sz="11200">
                <a:solidFill>
                  <a:schemeClr val="dk2"/>
                </a:solidFill>
              </a:rPr>
              <a:t>porti</a:t>
            </a:r>
            <a:endParaRPr sz="11200">
              <a:solidFill>
                <a:schemeClr val="dk2"/>
              </a:solidFill>
            </a:endParaRPr>
          </a:p>
        </p:txBody>
      </p:sp>
      <p:sp>
        <p:nvSpPr>
          <p:cNvPr id="1260" name="Google Shape;1260;p36"/>
          <p:cNvSpPr txBox="1"/>
          <p:nvPr>
            <p:ph idx="2" type="title"/>
          </p:nvPr>
        </p:nvSpPr>
        <p:spPr>
          <a:xfrm>
            <a:off x="713225" y="588282"/>
            <a:ext cx="1657200" cy="13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61" name="Google Shape;1261;p36"/>
          <p:cNvGrpSpPr/>
          <p:nvPr/>
        </p:nvGrpSpPr>
        <p:grpSpPr>
          <a:xfrm>
            <a:off x="813432" y="2061688"/>
            <a:ext cx="3499800" cy="1432589"/>
            <a:chOff x="813432" y="2061688"/>
            <a:chExt cx="3499800" cy="1432589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813432" y="3494277"/>
              <a:ext cx="349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813432" y="2061688"/>
              <a:ext cx="349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64" name="Google Shape;1264;p36"/>
          <p:cNvGrpSpPr/>
          <p:nvPr/>
        </p:nvGrpSpPr>
        <p:grpSpPr>
          <a:xfrm>
            <a:off x="5622585" y="1401307"/>
            <a:ext cx="2920275" cy="2753366"/>
            <a:chOff x="3988156" y="1568461"/>
            <a:chExt cx="349052" cy="230049"/>
          </a:xfrm>
        </p:grpSpPr>
        <p:sp>
          <p:nvSpPr>
            <p:cNvPr id="1265" name="Google Shape;1265;p36"/>
            <p:cNvSpPr/>
            <p:nvPr/>
          </p:nvSpPr>
          <p:spPr>
            <a:xfrm>
              <a:off x="3988156" y="1571135"/>
              <a:ext cx="349052" cy="227376"/>
            </a:xfrm>
            <a:custGeom>
              <a:rect b="b" l="l" r="r" t="t"/>
              <a:pathLst>
                <a:path extrusionOk="0" h="7144" w="10967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4188256" y="1568461"/>
              <a:ext cx="146661" cy="61809"/>
            </a:xfrm>
            <a:custGeom>
              <a:rect b="b" l="l" r="r" t="t"/>
              <a:pathLst>
                <a:path extrusionOk="0" h="1942" w="4608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4123805" y="1677598"/>
              <a:ext cx="13304" cy="13304"/>
            </a:xfrm>
            <a:custGeom>
              <a:rect b="b" l="l" r="r" t="t"/>
              <a:pathLst>
                <a:path extrusionOk="0" h="418" w="418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4096147" y="1677598"/>
              <a:ext cx="13304" cy="13304"/>
            </a:xfrm>
            <a:custGeom>
              <a:rect b="b" l="l" r="r" t="t"/>
              <a:pathLst>
                <a:path extrusionOk="0" h="418" w="418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4068871" y="1677598"/>
              <a:ext cx="13686" cy="13304"/>
            </a:xfrm>
            <a:custGeom>
              <a:rect b="b" l="l" r="r" t="t"/>
              <a:pathLst>
                <a:path extrusionOk="0" h="418" w="43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4041594" y="1677598"/>
              <a:ext cx="13304" cy="13304"/>
            </a:xfrm>
            <a:custGeom>
              <a:rect b="b" l="l" r="r" t="t"/>
              <a:pathLst>
                <a:path extrusionOk="0" h="418" w="418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4239402" y="1677598"/>
              <a:ext cx="13304" cy="13304"/>
            </a:xfrm>
            <a:custGeom>
              <a:rect b="b" l="l" r="r" t="t"/>
              <a:pathLst>
                <a:path extrusionOk="0" h="418" w="418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/>
          <p:nvPr>
            <p:ph idx="2" type="subTitle"/>
          </p:nvPr>
        </p:nvSpPr>
        <p:spPr>
          <a:xfrm>
            <a:off x="3341400" y="1902050"/>
            <a:ext cx="24612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L’Avana-Varadero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Mezzo: pullman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Durata: 3h 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Costo: </a:t>
            </a:r>
            <a:r>
              <a:rPr lang="en"/>
              <a:t>295,95 MN/11€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Persone: 2</a:t>
            </a:r>
            <a:endParaRPr/>
          </a:p>
        </p:txBody>
      </p:sp>
      <p:sp>
        <p:nvSpPr>
          <p:cNvPr id="1277" name="Google Shape;1277;p37"/>
          <p:cNvSpPr txBox="1"/>
          <p:nvPr>
            <p:ph type="ctrTitle"/>
          </p:nvPr>
        </p:nvSpPr>
        <p:spPr>
          <a:xfrm flipH="1">
            <a:off x="2197050" y="595425"/>
            <a:ext cx="47499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tras</a:t>
            </a:r>
            <a:r>
              <a:rPr lang="en">
                <a:solidFill>
                  <a:schemeClr val="dk2"/>
                </a:solidFill>
              </a:rPr>
              <a:t>porti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278" name="Google Shape;1278;p37"/>
          <p:cNvGrpSpPr/>
          <p:nvPr/>
        </p:nvGrpSpPr>
        <p:grpSpPr>
          <a:xfrm>
            <a:off x="2546750" y="539500"/>
            <a:ext cx="4050600" cy="1002975"/>
            <a:chOff x="2546750" y="539500"/>
            <a:chExt cx="4050600" cy="1002975"/>
          </a:xfrm>
        </p:grpSpPr>
        <p:cxnSp>
          <p:nvCxnSpPr>
            <p:cNvPr id="1279" name="Google Shape;1279;p37"/>
            <p:cNvCxnSpPr/>
            <p:nvPr/>
          </p:nvCxnSpPr>
          <p:spPr>
            <a:xfrm>
              <a:off x="2546750" y="539500"/>
              <a:ext cx="4050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p37"/>
            <p:cNvCxnSpPr/>
            <p:nvPr/>
          </p:nvCxnSpPr>
          <p:spPr>
            <a:xfrm>
              <a:off x="2546750" y="1542475"/>
              <a:ext cx="4050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81" name="Google Shape;1281;p37"/>
          <p:cNvSpPr txBox="1"/>
          <p:nvPr>
            <p:ph idx="1" type="subTitle"/>
          </p:nvPr>
        </p:nvSpPr>
        <p:spPr>
          <a:xfrm>
            <a:off x="713225" y="1902050"/>
            <a:ext cx="24612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Milano-L’Avana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Mezzo:  Aereo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Durata: 13h 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Costo: 409€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Persone: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37"/>
          <p:cNvSpPr txBox="1"/>
          <p:nvPr>
            <p:ph idx="3" type="subTitle"/>
          </p:nvPr>
        </p:nvSpPr>
        <p:spPr>
          <a:xfrm>
            <a:off x="5969575" y="1902050"/>
            <a:ext cx="2461200" cy="24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Varadero-Milano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Mezzo: aereo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Durata: 10h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Costo: 442€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38"/>
          <p:cNvGrpSpPr/>
          <p:nvPr/>
        </p:nvGrpSpPr>
        <p:grpSpPr>
          <a:xfrm rot="-926219">
            <a:off x="141440" y="2449810"/>
            <a:ext cx="5433924" cy="1799400"/>
            <a:chOff x="520575" y="1567250"/>
            <a:chExt cx="6711800" cy="2287050"/>
          </a:xfrm>
        </p:grpSpPr>
        <p:sp>
          <p:nvSpPr>
            <p:cNvPr id="1288" name="Google Shape;1288;p38"/>
            <p:cNvSpPr/>
            <p:nvPr/>
          </p:nvSpPr>
          <p:spPr>
            <a:xfrm>
              <a:off x="6387825" y="3326925"/>
              <a:ext cx="844550" cy="460425"/>
            </a:xfrm>
            <a:custGeom>
              <a:rect b="b" l="l" r="r" t="t"/>
              <a:pathLst>
                <a:path extrusionOk="0" h="18417" w="33782">
                  <a:moveTo>
                    <a:pt x="18913" y="1"/>
                  </a:moveTo>
                  <a:cubicBezTo>
                    <a:pt x="18895" y="1"/>
                    <a:pt x="18876" y="7"/>
                    <a:pt x="18854" y="20"/>
                  </a:cubicBezTo>
                  <a:cubicBezTo>
                    <a:pt x="18808" y="20"/>
                    <a:pt x="18763" y="88"/>
                    <a:pt x="18740" y="157"/>
                  </a:cubicBezTo>
                  <a:cubicBezTo>
                    <a:pt x="18717" y="202"/>
                    <a:pt x="18694" y="225"/>
                    <a:pt x="18694" y="248"/>
                  </a:cubicBezTo>
                  <a:cubicBezTo>
                    <a:pt x="18626" y="316"/>
                    <a:pt x="18603" y="385"/>
                    <a:pt x="18534" y="430"/>
                  </a:cubicBezTo>
                  <a:cubicBezTo>
                    <a:pt x="18398" y="522"/>
                    <a:pt x="18261" y="476"/>
                    <a:pt x="18101" y="499"/>
                  </a:cubicBezTo>
                  <a:cubicBezTo>
                    <a:pt x="17918" y="522"/>
                    <a:pt x="17850" y="613"/>
                    <a:pt x="17781" y="773"/>
                  </a:cubicBezTo>
                  <a:cubicBezTo>
                    <a:pt x="17667" y="933"/>
                    <a:pt x="17576" y="1115"/>
                    <a:pt x="17485" y="1321"/>
                  </a:cubicBezTo>
                  <a:cubicBezTo>
                    <a:pt x="17348" y="1663"/>
                    <a:pt x="17188" y="2005"/>
                    <a:pt x="17302" y="2348"/>
                  </a:cubicBezTo>
                  <a:cubicBezTo>
                    <a:pt x="17348" y="2485"/>
                    <a:pt x="17485" y="2508"/>
                    <a:pt x="17485" y="2690"/>
                  </a:cubicBezTo>
                  <a:cubicBezTo>
                    <a:pt x="17462" y="2850"/>
                    <a:pt x="17370" y="2918"/>
                    <a:pt x="17233" y="3010"/>
                  </a:cubicBezTo>
                  <a:cubicBezTo>
                    <a:pt x="17096" y="3101"/>
                    <a:pt x="16937" y="3147"/>
                    <a:pt x="16800" y="3215"/>
                  </a:cubicBezTo>
                  <a:cubicBezTo>
                    <a:pt x="16663" y="3284"/>
                    <a:pt x="16503" y="3306"/>
                    <a:pt x="16412" y="3398"/>
                  </a:cubicBezTo>
                  <a:cubicBezTo>
                    <a:pt x="16320" y="3489"/>
                    <a:pt x="16275" y="3626"/>
                    <a:pt x="16229" y="3763"/>
                  </a:cubicBezTo>
                  <a:cubicBezTo>
                    <a:pt x="16183" y="3877"/>
                    <a:pt x="16161" y="4037"/>
                    <a:pt x="16047" y="4105"/>
                  </a:cubicBezTo>
                  <a:cubicBezTo>
                    <a:pt x="16007" y="4121"/>
                    <a:pt x="15964" y="4128"/>
                    <a:pt x="15919" y="4128"/>
                  </a:cubicBezTo>
                  <a:cubicBezTo>
                    <a:pt x="15704" y="4128"/>
                    <a:pt x="15444" y="3971"/>
                    <a:pt x="15293" y="3877"/>
                  </a:cubicBezTo>
                  <a:cubicBezTo>
                    <a:pt x="15088" y="3763"/>
                    <a:pt x="14905" y="3558"/>
                    <a:pt x="14631" y="3535"/>
                  </a:cubicBezTo>
                  <a:cubicBezTo>
                    <a:pt x="14570" y="3535"/>
                    <a:pt x="14499" y="3545"/>
                    <a:pt x="14432" y="3545"/>
                  </a:cubicBezTo>
                  <a:cubicBezTo>
                    <a:pt x="14398" y="3545"/>
                    <a:pt x="14365" y="3542"/>
                    <a:pt x="14335" y="3535"/>
                  </a:cubicBezTo>
                  <a:cubicBezTo>
                    <a:pt x="14198" y="3489"/>
                    <a:pt x="14015" y="3352"/>
                    <a:pt x="13878" y="3261"/>
                  </a:cubicBezTo>
                  <a:cubicBezTo>
                    <a:pt x="13810" y="3192"/>
                    <a:pt x="13741" y="3078"/>
                    <a:pt x="13650" y="3010"/>
                  </a:cubicBezTo>
                  <a:cubicBezTo>
                    <a:pt x="13536" y="2918"/>
                    <a:pt x="13422" y="2827"/>
                    <a:pt x="13330" y="2713"/>
                  </a:cubicBezTo>
                  <a:cubicBezTo>
                    <a:pt x="13193" y="2576"/>
                    <a:pt x="13011" y="2348"/>
                    <a:pt x="12828" y="2325"/>
                  </a:cubicBezTo>
                  <a:cubicBezTo>
                    <a:pt x="12818" y="2324"/>
                    <a:pt x="12809" y="2323"/>
                    <a:pt x="12799" y="2323"/>
                  </a:cubicBezTo>
                  <a:cubicBezTo>
                    <a:pt x="12619" y="2323"/>
                    <a:pt x="12489" y="2509"/>
                    <a:pt x="12309" y="2509"/>
                  </a:cubicBezTo>
                  <a:cubicBezTo>
                    <a:pt x="12300" y="2509"/>
                    <a:pt x="12290" y="2509"/>
                    <a:pt x="12280" y="2508"/>
                  </a:cubicBezTo>
                  <a:cubicBezTo>
                    <a:pt x="12219" y="2494"/>
                    <a:pt x="12166" y="2484"/>
                    <a:pt x="12122" y="2484"/>
                  </a:cubicBezTo>
                  <a:cubicBezTo>
                    <a:pt x="12019" y="2484"/>
                    <a:pt x="11968" y="2537"/>
                    <a:pt x="11984" y="2713"/>
                  </a:cubicBezTo>
                  <a:cubicBezTo>
                    <a:pt x="12029" y="2918"/>
                    <a:pt x="12166" y="2964"/>
                    <a:pt x="12326" y="3078"/>
                  </a:cubicBezTo>
                  <a:cubicBezTo>
                    <a:pt x="12554" y="3238"/>
                    <a:pt x="12851" y="3740"/>
                    <a:pt x="12577" y="3968"/>
                  </a:cubicBezTo>
                  <a:cubicBezTo>
                    <a:pt x="12518" y="4036"/>
                    <a:pt x="12429" y="4059"/>
                    <a:pt x="12329" y="4059"/>
                  </a:cubicBezTo>
                  <a:cubicBezTo>
                    <a:pt x="12157" y="4059"/>
                    <a:pt x="11954" y="3989"/>
                    <a:pt x="11824" y="3946"/>
                  </a:cubicBezTo>
                  <a:cubicBezTo>
                    <a:pt x="11687" y="3877"/>
                    <a:pt x="11641" y="3763"/>
                    <a:pt x="11550" y="3672"/>
                  </a:cubicBezTo>
                  <a:cubicBezTo>
                    <a:pt x="11479" y="3547"/>
                    <a:pt x="11394" y="3534"/>
                    <a:pt x="11285" y="3534"/>
                  </a:cubicBezTo>
                  <a:cubicBezTo>
                    <a:pt x="11253" y="3534"/>
                    <a:pt x="11220" y="3535"/>
                    <a:pt x="11185" y="3535"/>
                  </a:cubicBezTo>
                  <a:cubicBezTo>
                    <a:pt x="10865" y="3535"/>
                    <a:pt x="10614" y="3398"/>
                    <a:pt x="10363" y="3215"/>
                  </a:cubicBezTo>
                  <a:cubicBezTo>
                    <a:pt x="10226" y="3124"/>
                    <a:pt x="10112" y="3010"/>
                    <a:pt x="9975" y="2918"/>
                  </a:cubicBezTo>
                  <a:cubicBezTo>
                    <a:pt x="9792" y="2781"/>
                    <a:pt x="9610" y="2690"/>
                    <a:pt x="9473" y="2530"/>
                  </a:cubicBezTo>
                  <a:cubicBezTo>
                    <a:pt x="9382" y="2393"/>
                    <a:pt x="9290" y="2256"/>
                    <a:pt x="9153" y="2188"/>
                  </a:cubicBezTo>
                  <a:cubicBezTo>
                    <a:pt x="9105" y="2154"/>
                    <a:pt x="9058" y="2140"/>
                    <a:pt x="9010" y="2140"/>
                  </a:cubicBezTo>
                  <a:cubicBezTo>
                    <a:pt x="8900" y="2140"/>
                    <a:pt x="8793" y="2215"/>
                    <a:pt x="8697" y="2279"/>
                  </a:cubicBezTo>
                  <a:cubicBezTo>
                    <a:pt x="8560" y="2348"/>
                    <a:pt x="8423" y="2462"/>
                    <a:pt x="8286" y="2553"/>
                  </a:cubicBezTo>
                  <a:cubicBezTo>
                    <a:pt x="8244" y="2595"/>
                    <a:pt x="8089" y="2787"/>
                    <a:pt x="8010" y="2787"/>
                  </a:cubicBezTo>
                  <a:cubicBezTo>
                    <a:pt x="8002" y="2787"/>
                    <a:pt x="7995" y="2786"/>
                    <a:pt x="7989" y="2781"/>
                  </a:cubicBezTo>
                  <a:cubicBezTo>
                    <a:pt x="7960" y="2801"/>
                    <a:pt x="7931" y="2808"/>
                    <a:pt x="7901" y="2808"/>
                  </a:cubicBezTo>
                  <a:cubicBezTo>
                    <a:pt x="7859" y="2808"/>
                    <a:pt x="7814" y="2795"/>
                    <a:pt x="7761" y="2781"/>
                  </a:cubicBezTo>
                  <a:cubicBezTo>
                    <a:pt x="7588" y="2738"/>
                    <a:pt x="7476" y="2551"/>
                    <a:pt x="7310" y="2551"/>
                  </a:cubicBezTo>
                  <a:cubicBezTo>
                    <a:pt x="7301" y="2551"/>
                    <a:pt x="7291" y="2552"/>
                    <a:pt x="7282" y="2553"/>
                  </a:cubicBezTo>
                  <a:cubicBezTo>
                    <a:pt x="7099" y="2553"/>
                    <a:pt x="6939" y="2667"/>
                    <a:pt x="6802" y="2736"/>
                  </a:cubicBezTo>
                  <a:cubicBezTo>
                    <a:pt x="6665" y="2827"/>
                    <a:pt x="6574" y="2941"/>
                    <a:pt x="6460" y="3055"/>
                  </a:cubicBezTo>
                  <a:cubicBezTo>
                    <a:pt x="6369" y="3169"/>
                    <a:pt x="6209" y="3306"/>
                    <a:pt x="6163" y="3443"/>
                  </a:cubicBezTo>
                  <a:cubicBezTo>
                    <a:pt x="6095" y="3580"/>
                    <a:pt x="6140" y="3786"/>
                    <a:pt x="6186" y="3923"/>
                  </a:cubicBezTo>
                  <a:cubicBezTo>
                    <a:pt x="6254" y="4083"/>
                    <a:pt x="6254" y="4174"/>
                    <a:pt x="6140" y="4311"/>
                  </a:cubicBezTo>
                  <a:cubicBezTo>
                    <a:pt x="6049" y="4425"/>
                    <a:pt x="5958" y="4516"/>
                    <a:pt x="5798" y="4539"/>
                  </a:cubicBezTo>
                  <a:cubicBezTo>
                    <a:pt x="5707" y="4539"/>
                    <a:pt x="5524" y="4516"/>
                    <a:pt x="5456" y="4448"/>
                  </a:cubicBezTo>
                  <a:cubicBezTo>
                    <a:pt x="5387" y="4379"/>
                    <a:pt x="5387" y="4105"/>
                    <a:pt x="5296" y="4083"/>
                  </a:cubicBezTo>
                  <a:cubicBezTo>
                    <a:pt x="5281" y="4075"/>
                    <a:pt x="5269" y="4072"/>
                    <a:pt x="5258" y="4072"/>
                  </a:cubicBezTo>
                  <a:cubicBezTo>
                    <a:pt x="5203" y="4072"/>
                    <a:pt x="5197" y="4158"/>
                    <a:pt x="5159" y="4197"/>
                  </a:cubicBezTo>
                  <a:cubicBezTo>
                    <a:pt x="5090" y="4288"/>
                    <a:pt x="4976" y="4356"/>
                    <a:pt x="4885" y="4402"/>
                  </a:cubicBezTo>
                  <a:cubicBezTo>
                    <a:pt x="4829" y="4430"/>
                    <a:pt x="4763" y="4450"/>
                    <a:pt x="4695" y="4450"/>
                  </a:cubicBezTo>
                  <a:cubicBezTo>
                    <a:pt x="4653" y="4450"/>
                    <a:pt x="4609" y="4442"/>
                    <a:pt x="4565" y="4425"/>
                  </a:cubicBezTo>
                  <a:cubicBezTo>
                    <a:pt x="4474" y="4402"/>
                    <a:pt x="4406" y="4356"/>
                    <a:pt x="4337" y="4311"/>
                  </a:cubicBezTo>
                  <a:cubicBezTo>
                    <a:pt x="4314" y="4288"/>
                    <a:pt x="4291" y="4265"/>
                    <a:pt x="4269" y="4242"/>
                  </a:cubicBezTo>
                  <a:cubicBezTo>
                    <a:pt x="4177" y="4128"/>
                    <a:pt x="4132" y="4037"/>
                    <a:pt x="4063" y="3923"/>
                  </a:cubicBezTo>
                  <a:cubicBezTo>
                    <a:pt x="3995" y="3740"/>
                    <a:pt x="3926" y="3717"/>
                    <a:pt x="3744" y="3672"/>
                  </a:cubicBezTo>
                  <a:cubicBezTo>
                    <a:pt x="3607" y="3649"/>
                    <a:pt x="3607" y="3489"/>
                    <a:pt x="3515" y="3375"/>
                  </a:cubicBezTo>
                  <a:cubicBezTo>
                    <a:pt x="3451" y="3310"/>
                    <a:pt x="3357" y="3268"/>
                    <a:pt x="3271" y="3268"/>
                  </a:cubicBezTo>
                  <a:cubicBezTo>
                    <a:pt x="3205" y="3268"/>
                    <a:pt x="3144" y="3293"/>
                    <a:pt x="3105" y="3352"/>
                  </a:cubicBezTo>
                  <a:cubicBezTo>
                    <a:pt x="3013" y="3466"/>
                    <a:pt x="2990" y="3649"/>
                    <a:pt x="2922" y="3786"/>
                  </a:cubicBezTo>
                  <a:cubicBezTo>
                    <a:pt x="2865" y="3901"/>
                    <a:pt x="2823" y="3951"/>
                    <a:pt x="2731" y="3951"/>
                  </a:cubicBezTo>
                  <a:cubicBezTo>
                    <a:pt x="2713" y="3951"/>
                    <a:pt x="2693" y="3949"/>
                    <a:pt x="2671" y="3946"/>
                  </a:cubicBezTo>
                  <a:cubicBezTo>
                    <a:pt x="2648" y="3957"/>
                    <a:pt x="2625" y="3963"/>
                    <a:pt x="2602" y="3963"/>
                  </a:cubicBezTo>
                  <a:cubicBezTo>
                    <a:pt x="2580" y="3963"/>
                    <a:pt x="2557" y="3957"/>
                    <a:pt x="2534" y="3946"/>
                  </a:cubicBezTo>
                  <a:cubicBezTo>
                    <a:pt x="2443" y="3968"/>
                    <a:pt x="2420" y="4037"/>
                    <a:pt x="2374" y="4151"/>
                  </a:cubicBezTo>
                  <a:cubicBezTo>
                    <a:pt x="2329" y="4265"/>
                    <a:pt x="2237" y="4448"/>
                    <a:pt x="2237" y="4562"/>
                  </a:cubicBezTo>
                  <a:cubicBezTo>
                    <a:pt x="2215" y="4570"/>
                    <a:pt x="2190" y="4574"/>
                    <a:pt x="2164" y="4574"/>
                  </a:cubicBezTo>
                  <a:cubicBezTo>
                    <a:pt x="2018" y="4574"/>
                    <a:pt x="1824" y="4463"/>
                    <a:pt x="1670" y="4463"/>
                  </a:cubicBezTo>
                  <a:cubicBezTo>
                    <a:pt x="1627" y="4463"/>
                    <a:pt x="1587" y="4472"/>
                    <a:pt x="1552" y="4493"/>
                  </a:cubicBezTo>
                  <a:cubicBezTo>
                    <a:pt x="1415" y="4562"/>
                    <a:pt x="1507" y="4973"/>
                    <a:pt x="1461" y="5110"/>
                  </a:cubicBezTo>
                  <a:cubicBezTo>
                    <a:pt x="1324" y="5429"/>
                    <a:pt x="1027" y="5794"/>
                    <a:pt x="685" y="5931"/>
                  </a:cubicBezTo>
                  <a:cubicBezTo>
                    <a:pt x="480" y="6000"/>
                    <a:pt x="183" y="5977"/>
                    <a:pt x="251" y="6274"/>
                  </a:cubicBezTo>
                  <a:cubicBezTo>
                    <a:pt x="297" y="6479"/>
                    <a:pt x="502" y="6616"/>
                    <a:pt x="594" y="6776"/>
                  </a:cubicBezTo>
                  <a:cubicBezTo>
                    <a:pt x="822" y="7118"/>
                    <a:pt x="480" y="7575"/>
                    <a:pt x="571" y="7940"/>
                  </a:cubicBezTo>
                  <a:cubicBezTo>
                    <a:pt x="639" y="8214"/>
                    <a:pt x="594" y="8328"/>
                    <a:pt x="434" y="8533"/>
                  </a:cubicBezTo>
                  <a:cubicBezTo>
                    <a:pt x="297" y="8739"/>
                    <a:pt x="206" y="8876"/>
                    <a:pt x="251" y="9127"/>
                  </a:cubicBezTo>
                  <a:cubicBezTo>
                    <a:pt x="251" y="9218"/>
                    <a:pt x="343" y="9287"/>
                    <a:pt x="366" y="9378"/>
                  </a:cubicBezTo>
                  <a:cubicBezTo>
                    <a:pt x="388" y="9446"/>
                    <a:pt x="411" y="9515"/>
                    <a:pt x="411" y="9583"/>
                  </a:cubicBezTo>
                  <a:cubicBezTo>
                    <a:pt x="457" y="9698"/>
                    <a:pt x="457" y="9789"/>
                    <a:pt x="480" y="9903"/>
                  </a:cubicBezTo>
                  <a:cubicBezTo>
                    <a:pt x="502" y="10017"/>
                    <a:pt x="571" y="10017"/>
                    <a:pt x="639" y="10086"/>
                  </a:cubicBezTo>
                  <a:cubicBezTo>
                    <a:pt x="754" y="10177"/>
                    <a:pt x="754" y="10359"/>
                    <a:pt x="799" y="10496"/>
                  </a:cubicBezTo>
                  <a:cubicBezTo>
                    <a:pt x="845" y="10611"/>
                    <a:pt x="936" y="10702"/>
                    <a:pt x="1005" y="10816"/>
                  </a:cubicBezTo>
                  <a:cubicBezTo>
                    <a:pt x="1073" y="10930"/>
                    <a:pt x="1119" y="11044"/>
                    <a:pt x="1119" y="11181"/>
                  </a:cubicBezTo>
                  <a:cubicBezTo>
                    <a:pt x="1142" y="11272"/>
                    <a:pt x="1073" y="11546"/>
                    <a:pt x="1142" y="11615"/>
                  </a:cubicBezTo>
                  <a:cubicBezTo>
                    <a:pt x="1168" y="11641"/>
                    <a:pt x="1219" y="11647"/>
                    <a:pt x="1277" y="11647"/>
                  </a:cubicBezTo>
                  <a:cubicBezTo>
                    <a:pt x="1325" y="11647"/>
                    <a:pt x="1378" y="11643"/>
                    <a:pt x="1428" y="11643"/>
                  </a:cubicBezTo>
                  <a:cubicBezTo>
                    <a:pt x="1475" y="11643"/>
                    <a:pt x="1519" y="11647"/>
                    <a:pt x="1552" y="11660"/>
                  </a:cubicBezTo>
                  <a:cubicBezTo>
                    <a:pt x="1644" y="11706"/>
                    <a:pt x="1758" y="11843"/>
                    <a:pt x="1758" y="11934"/>
                  </a:cubicBezTo>
                  <a:cubicBezTo>
                    <a:pt x="1804" y="12163"/>
                    <a:pt x="1689" y="12733"/>
                    <a:pt x="1461" y="12802"/>
                  </a:cubicBezTo>
                  <a:cubicBezTo>
                    <a:pt x="1370" y="12802"/>
                    <a:pt x="1301" y="12847"/>
                    <a:pt x="1210" y="12870"/>
                  </a:cubicBezTo>
                  <a:cubicBezTo>
                    <a:pt x="1142" y="12870"/>
                    <a:pt x="1073" y="12870"/>
                    <a:pt x="982" y="12893"/>
                  </a:cubicBezTo>
                  <a:cubicBezTo>
                    <a:pt x="868" y="12916"/>
                    <a:pt x="822" y="13098"/>
                    <a:pt x="776" y="13190"/>
                  </a:cubicBezTo>
                  <a:cubicBezTo>
                    <a:pt x="754" y="13304"/>
                    <a:pt x="731" y="13441"/>
                    <a:pt x="617" y="13509"/>
                  </a:cubicBezTo>
                  <a:cubicBezTo>
                    <a:pt x="587" y="13527"/>
                    <a:pt x="560" y="13534"/>
                    <a:pt x="532" y="13534"/>
                  </a:cubicBezTo>
                  <a:cubicBezTo>
                    <a:pt x="454" y="13534"/>
                    <a:pt x="382" y="13475"/>
                    <a:pt x="297" y="13441"/>
                  </a:cubicBezTo>
                  <a:cubicBezTo>
                    <a:pt x="251" y="13441"/>
                    <a:pt x="160" y="13441"/>
                    <a:pt x="137" y="13464"/>
                  </a:cubicBezTo>
                  <a:cubicBezTo>
                    <a:pt x="92" y="13487"/>
                    <a:pt x="114" y="13623"/>
                    <a:pt x="114" y="13692"/>
                  </a:cubicBezTo>
                  <a:cubicBezTo>
                    <a:pt x="114" y="13715"/>
                    <a:pt x="137" y="13920"/>
                    <a:pt x="114" y="13943"/>
                  </a:cubicBezTo>
                  <a:cubicBezTo>
                    <a:pt x="0" y="14902"/>
                    <a:pt x="845" y="15427"/>
                    <a:pt x="1438" y="16020"/>
                  </a:cubicBezTo>
                  <a:cubicBezTo>
                    <a:pt x="2032" y="16614"/>
                    <a:pt x="2602" y="17527"/>
                    <a:pt x="2876" y="18325"/>
                  </a:cubicBezTo>
                  <a:cubicBezTo>
                    <a:pt x="2876" y="18325"/>
                    <a:pt x="2876" y="18348"/>
                    <a:pt x="2899" y="18371"/>
                  </a:cubicBezTo>
                  <a:cubicBezTo>
                    <a:pt x="2922" y="18394"/>
                    <a:pt x="3036" y="18417"/>
                    <a:pt x="3082" y="18417"/>
                  </a:cubicBezTo>
                  <a:cubicBezTo>
                    <a:pt x="3447" y="18417"/>
                    <a:pt x="3835" y="18394"/>
                    <a:pt x="4177" y="18348"/>
                  </a:cubicBezTo>
                  <a:cubicBezTo>
                    <a:pt x="4725" y="18234"/>
                    <a:pt x="5250" y="18006"/>
                    <a:pt x="5752" y="17869"/>
                  </a:cubicBezTo>
                  <a:cubicBezTo>
                    <a:pt x="6026" y="17800"/>
                    <a:pt x="6323" y="17732"/>
                    <a:pt x="6574" y="17686"/>
                  </a:cubicBezTo>
                  <a:cubicBezTo>
                    <a:pt x="6688" y="17664"/>
                    <a:pt x="6871" y="17686"/>
                    <a:pt x="6962" y="17618"/>
                  </a:cubicBezTo>
                  <a:cubicBezTo>
                    <a:pt x="7122" y="17527"/>
                    <a:pt x="7053" y="17344"/>
                    <a:pt x="7099" y="17184"/>
                  </a:cubicBezTo>
                  <a:lnTo>
                    <a:pt x="7099" y="17184"/>
                  </a:lnTo>
                  <a:cubicBezTo>
                    <a:pt x="7190" y="17321"/>
                    <a:pt x="7254" y="17372"/>
                    <a:pt x="7303" y="17372"/>
                  </a:cubicBezTo>
                  <a:cubicBezTo>
                    <a:pt x="7401" y="17372"/>
                    <a:pt x="7441" y="17169"/>
                    <a:pt x="7533" y="17047"/>
                  </a:cubicBezTo>
                  <a:cubicBezTo>
                    <a:pt x="7660" y="16878"/>
                    <a:pt x="7904" y="16748"/>
                    <a:pt x="8121" y="16748"/>
                  </a:cubicBezTo>
                  <a:cubicBezTo>
                    <a:pt x="8138" y="16748"/>
                    <a:pt x="8155" y="16749"/>
                    <a:pt x="8172" y="16751"/>
                  </a:cubicBezTo>
                  <a:cubicBezTo>
                    <a:pt x="8217" y="16591"/>
                    <a:pt x="8126" y="16431"/>
                    <a:pt x="8149" y="16271"/>
                  </a:cubicBezTo>
                  <a:cubicBezTo>
                    <a:pt x="8172" y="16020"/>
                    <a:pt x="8263" y="16066"/>
                    <a:pt x="8469" y="15952"/>
                  </a:cubicBezTo>
                  <a:cubicBezTo>
                    <a:pt x="8674" y="15838"/>
                    <a:pt x="8560" y="15838"/>
                    <a:pt x="8514" y="15632"/>
                  </a:cubicBezTo>
                  <a:cubicBezTo>
                    <a:pt x="8491" y="15472"/>
                    <a:pt x="8560" y="15267"/>
                    <a:pt x="8469" y="15130"/>
                  </a:cubicBezTo>
                  <a:cubicBezTo>
                    <a:pt x="8391" y="15246"/>
                    <a:pt x="8412" y="15396"/>
                    <a:pt x="8252" y="15396"/>
                  </a:cubicBezTo>
                  <a:cubicBezTo>
                    <a:pt x="8224" y="15396"/>
                    <a:pt x="8190" y="15391"/>
                    <a:pt x="8149" y="15381"/>
                  </a:cubicBezTo>
                  <a:cubicBezTo>
                    <a:pt x="7989" y="15313"/>
                    <a:pt x="7875" y="15130"/>
                    <a:pt x="7875" y="14970"/>
                  </a:cubicBezTo>
                  <a:cubicBezTo>
                    <a:pt x="7875" y="14925"/>
                    <a:pt x="7944" y="14833"/>
                    <a:pt x="7944" y="14765"/>
                  </a:cubicBezTo>
                  <a:cubicBezTo>
                    <a:pt x="7977" y="14731"/>
                    <a:pt x="8023" y="14710"/>
                    <a:pt x="8054" y="14710"/>
                  </a:cubicBezTo>
                  <a:cubicBezTo>
                    <a:pt x="8065" y="14710"/>
                    <a:pt x="8074" y="14713"/>
                    <a:pt x="8080" y="14719"/>
                  </a:cubicBezTo>
                  <a:cubicBezTo>
                    <a:pt x="8141" y="14638"/>
                    <a:pt x="8216" y="14606"/>
                    <a:pt x="8294" y="14606"/>
                  </a:cubicBezTo>
                  <a:cubicBezTo>
                    <a:pt x="8391" y="14606"/>
                    <a:pt x="8494" y="14656"/>
                    <a:pt x="8583" y="14719"/>
                  </a:cubicBezTo>
                  <a:cubicBezTo>
                    <a:pt x="8749" y="14823"/>
                    <a:pt x="8802" y="14927"/>
                    <a:pt x="9001" y="14927"/>
                  </a:cubicBezTo>
                  <a:cubicBezTo>
                    <a:pt x="9020" y="14927"/>
                    <a:pt x="9040" y="14926"/>
                    <a:pt x="9062" y="14925"/>
                  </a:cubicBezTo>
                  <a:cubicBezTo>
                    <a:pt x="9085" y="14765"/>
                    <a:pt x="8971" y="14673"/>
                    <a:pt x="8994" y="14514"/>
                  </a:cubicBezTo>
                  <a:cubicBezTo>
                    <a:pt x="9039" y="14377"/>
                    <a:pt x="9199" y="14240"/>
                    <a:pt x="9176" y="14057"/>
                  </a:cubicBezTo>
                  <a:cubicBezTo>
                    <a:pt x="9155" y="13870"/>
                    <a:pt x="9475" y="13475"/>
                    <a:pt x="9705" y="13475"/>
                  </a:cubicBezTo>
                  <a:cubicBezTo>
                    <a:pt x="9728" y="13475"/>
                    <a:pt x="9749" y="13478"/>
                    <a:pt x="9770" y="13487"/>
                  </a:cubicBezTo>
                  <a:cubicBezTo>
                    <a:pt x="9747" y="13669"/>
                    <a:pt x="9701" y="13897"/>
                    <a:pt x="9747" y="14080"/>
                  </a:cubicBezTo>
                  <a:cubicBezTo>
                    <a:pt x="9815" y="14308"/>
                    <a:pt x="9929" y="14308"/>
                    <a:pt x="10089" y="14400"/>
                  </a:cubicBezTo>
                  <a:cubicBezTo>
                    <a:pt x="10226" y="14514"/>
                    <a:pt x="10249" y="14582"/>
                    <a:pt x="10112" y="14719"/>
                  </a:cubicBezTo>
                  <a:cubicBezTo>
                    <a:pt x="10043" y="14765"/>
                    <a:pt x="9998" y="14742"/>
                    <a:pt x="9929" y="14810"/>
                  </a:cubicBezTo>
                  <a:cubicBezTo>
                    <a:pt x="9884" y="14856"/>
                    <a:pt x="9907" y="14925"/>
                    <a:pt x="9884" y="14993"/>
                  </a:cubicBezTo>
                  <a:cubicBezTo>
                    <a:pt x="9724" y="15335"/>
                    <a:pt x="9382" y="15176"/>
                    <a:pt x="9176" y="15381"/>
                  </a:cubicBezTo>
                  <a:cubicBezTo>
                    <a:pt x="9062" y="15495"/>
                    <a:pt x="9108" y="15655"/>
                    <a:pt x="9039" y="15769"/>
                  </a:cubicBezTo>
                  <a:cubicBezTo>
                    <a:pt x="8925" y="15883"/>
                    <a:pt x="8788" y="15815"/>
                    <a:pt x="8811" y="16043"/>
                  </a:cubicBezTo>
                  <a:cubicBezTo>
                    <a:pt x="8841" y="16226"/>
                    <a:pt x="8949" y="16273"/>
                    <a:pt x="9081" y="16273"/>
                  </a:cubicBezTo>
                  <a:cubicBezTo>
                    <a:pt x="9221" y="16273"/>
                    <a:pt x="9389" y="16220"/>
                    <a:pt x="9521" y="16220"/>
                  </a:cubicBezTo>
                  <a:cubicBezTo>
                    <a:pt x="9544" y="16220"/>
                    <a:pt x="9566" y="16222"/>
                    <a:pt x="9587" y="16226"/>
                  </a:cubicBezTo>
                  <a:cubicBezTo>
                    <a:pt x="9610" y="16362"/>
                    <a:pt x="9587" y="16591"/>
                    <a:pt x="9473" y="16682"/>
                  </a:cubicBezTo>
                  <a:cubicBezTo>
                    <a:pt x="9393" y="16728"/>
                    <a:pt x="9302" y="16728"/>
                    <a:pt x="9210" y="16728"/>
                  </a:cubicBezTo>
                  <a:cubicBezTo>
                    <a:pt x="9119" y="16728"/>
                    <a:pt x="9028" y="16728"/>
                    <a:pt x="8948" y="16773"/>
                  </a:cubicBezTo>
                  <a:cubicBezTo>
                    <a:pt x="8834" y="16842"/>
                    <a:pt x="8857" y="17002"/>
                    <a:pt x="8765" y="17093"/>
                  </a:cubicBezTo>
                  <a:cubicBezTo>
                    <a:pt x="8674" y="17207"/>
                    <a:pt x="8537" y="17184"/>
                    <a:pt x="8423" y="17230"/>
                  </a:cubicBezTo>
                  <a:cubicBezTo>
                    <a:pt x="8195" y="17321"/>
                    <a:pt x="7921" y="17823"/>
                    <a:pt x="8263" y="17983"/>
                  </a:cubicBezTo>
                  <a:cubicBezTo>
                    <a:pt x="8309" y="18006"/>
                    <a:pt x="8394" y="18012"/>
                    <a:pt x="8480" y="18012"/>
                  </a:cubicBezTo>
                  <a:cubicBezTo>
                    <a:pt x="8566" y="18012"/>
                    <a:pt x="8651" y="18006"/>
                    <a:pt x="8697" y="18006"/>
                  </a:cubicBezTo>
                  <a:cubicBezTo>
                    <a:pt x="8765" y="18017"/>
                    <a:pt x="8839" y="18023"/>
                    <a:pt x="8914" y="18023"/>
                  </a:cubicBezTo>
                  <a:cubicBezTo>
                    <a:pt x="8988" y="18023"/>
                    <a:pt x="9062" y="18017"/>
                    <a:pt x="9130" y="18006"/>
                  </a:cubicBezTo>
                  <a:cubicBezTo>
                    <a:pt x="9427" y="18006"/>
                    <a:pt x="9655" y="17846"/>
                    <a:pt x="9929" y="17800"/>
                  </a:cubicBezTo>
                  <a:cubicBezTo>
                    <a:pt x="10021" y="17800"/>
                    <a:pt x="10112" y="17755"/>
                    <a:pt x="10180" y="17732"/>
                  </a:cubicBezTo>
                  <a:cubicBezTo>
                    <a:pt x="10295" y="17686"/>
                    <a:pt x="10386" y="17641"/>
                    <a:pt x="10500" y="17595"/>
                  </a:cubicBezTo>
                  <a:cubicBezTo>
                    <a:pt x="10614" y="17572"/>
                    <a:pt x="10660" y="17481"/>
                    <a:pt x="10705" y="17367"/>
                  </a:cubicBezTo>
                  <a:cubicBezTo>
                    <a:pt x="10728" y="17321"/>
                    <a:pt x="10728" y="17230"/>
                    <a:pt x="10774" y="17207"/>
                  </a:cubicBezTo>
                  <a:cubicBezTo>
                    <a:pt x="10787" y="17200"/>
                    <a:pt x="10810" y="17198"/>
                    <a:pt x="10837" y="17198"/>
                  </a:cubicBezTo>
                  <a:cubicBezTo>
                    <a:pt x="10901" y="17198"/>
                    <a:pt x="10986" y="17214"/>
                    <a:pt x="11002" y="17230"/>
                  </a:cubicBezTo>
                  <a:cubicBezTo>
                    <a:pt x="11071" y="17276"/>
                    <a:pt x="11048" y="17390"/>
                    <a:pt x="11116" y="17435"/>
                  </a:cubicBezTo>
                  <a:cubicBezTo>
                    <a:pt x="11162" y="17481"/>
                    <a:pt x="11208" y="17481"/>
                    <a:pt x="11253" y="17481"/>
                  </a:cubicBezTo>
                  <a:cubicBezTo>
                    <a:pt x="11367" y="17458"/>
                    <a:pt x="11413" y="17435"/>
                    <a:pt x="11504" y="17412"/>
                  </a:cubicBezTo>
                  <a:cubicBezTo>
                    <a:pt x="11618" y="17390"/>
                    <a:pt x="11733" y="17412"/>
                    <a:pt x="11847" y="17367"/>
                  </a:cubicBezTo>
                  <a:cubicBezTo>
                    <a:pt x="11961" y="17321"/>
                    <a:pt x="11961" y="17276"/>
                    <a:pt x="12029" y="17184"/>
                  </a:cubicBezTo>
                  <a:cubicBezTo>
                    <a:pt x="12189" y="17002"/>
                    <a:pt x="12440" y="17024"/>
                    <a:pt x="12623" y="16956"/>
                  </a:cubicBezTo>
                  <a:cubicBezTo>
                    <a:pt x="12714" y="16910"/>
                    <a:pt x="12737" y="16819"/>
                    <a:pt x="12805" y="16728"/>
                  </a:cubicBezTo>
                  <a:cubicBezTo>
                    <a:pt x="12874" y="16659"/>
                    <a:pt x="12942" y="16568"/>
                    <a:pt x="13011" y="16477"/>
                  </a:cubicBezTo>
                  <a:cubicBezTo>
                    <a:pt x="13171" y="16248"/>
                    <a:pt x="13079" y="16043"/>
                    <a:pt x="13056" y="15815"/>
                  </a:cubicBezTo>
                  <a:cubicBezTo>
                    <a:pt x="13056" y="15723"/>
                    <a:pt x="13056" y="15586"/>
                    <a:pt x="13125" y="15541"/>
                  </a:cubicBezTo>
                  <a:cubicBezTo>
                    <a:pt x="13171" y="15507"/>
                    <a:pt x="13239" y="15495"/>
                    <a:pt x="13307" y="15495"/>
                  </a:cubicBezTo>
                  <a:cubicBezTo>
                    <a:pt x="13376" y="15495"/>
                    <a:pt x="13444" y="15507"/>
                    <a:pt x="13490" y="15518"/>
                  </a:cubicBezTo>
                  <a:cubicBezTo>
                    <a:pt x="13679" y="15534"/>
                    <a:pt x="13879" y="15560"/>
                    <a:pt x="14075" y="15560"/>
                  </a:cubicBezTo>
                  <a:cubicBezTo>
                    <a:pt x="14163" y="15560"/>
                    <a:pt x="14250" y="15555"/>
                    <a:pt x="14335" y="15541"/>
                  </a:cubicBezTo>
                  <a:cubicBezTo>
                    <a:pt x="14426" y="15518"/>
                    <a:pt x="14540" y="15472"/>
                    <a:pt x="14654" y="15427"/>
                  </a:cubicBezTo>
                  <a:cubicBezTo>
                    <a:pt x="14770" y="15407"/>
                    <a:pt x="14999" y="15274"/>
                    <a:pt x="15136" y="15274"/>
                  </a:cubicBezTo>
                  <a:cubicBezTo>
                    <a:pt x="15162" y="15274"/>
                    <a:pt x="15184" y="15279"/>
                    <a:pt x="15202" y="15290"/>
                  </a:cubicBezTo>
                  <a:cubicBezTo>
                    <a:pt x="15293" y="15176"/>
                    <a:pt x="15316" y="15016"/>
                    <a:pt x="15362" y="14879"/>
                  </a:cubicBezTo>
                  <a:cubicBezTo>
                    <a:pt x="15430" y="14651"/>
                    <a:pt x="15590" y="14559"/>
                    <a:pt x="15773" y="14422"/>
                  </a:cubicBezTo>
                  <a:cubicBezTo>
                    <a:pt x="15887" y="14331"/>
                    <a:pt x="16001" y="14194"/>
                    <a:pt x="16115" y="14103"/>
                  </a:cubicBezTo>
                  <a:cubicBezTo>
                    <a:pt x="16298" y="13989"/>
                    <a:pt x="16503" y="13943"/>
                    <a:pt x="16686" y="13852"/>
                  </a:cubicBezTo>
                  <a:cubicBezTo>
                    <a:pt x="16845" y="13783"/>
                    <a:pt x="16982" y="13715"/>
                    <a:pt x="17142" y="13715"/>
                  </a:cubicBezTo>
                  <a:cubicBezTo>
                    <a:pt x="17302" y="13715"/>
                    <a:pt x="17439" y="13715"/>
                    <a:pt x="17576" y="13692"/>
                  </a:cubicBezTo>
                  <a:cubicBezTo>
                    <a:pt x="17713" y="13646"/>
                    <a:pt x="17758" y="13555"/>
                    <a:pt x="17873" y="13487"/>
                  </a:cubicBezTo>
                  <a:cubicBezTo>
                    <a:pt x="17958" y="13435"/>
                    <a:pt x="18044" y="13409"/>
                    <a:pt x="18139" y="13409"/>
                  </a:cubicBezTo>
                  <a:cubicBezTo>
                    <a:pt x="18171" y="13409"/>
                    <a:pt x="18204" y="13412"/>
                    <a:pt x="18238" y="13418"/>
                  </a:cubicBezTo>
                  <a:cubicBezTo>
                    <a:pt x="18351" y="13466"/>
                    <a:pt x="18418" y="13515"/>
                    <a:pt x="18512" y="13515"/>
                  </a:cubicBezTo>
                  <a:cubicBezTo>
                    <a:pt x="18551" y="13515"/>
                    <a:pt x="18595" y="13507"/>
                    <a:pt x="18649" y="13487"/>
                  </a:cubicBezTo>
                  <a:cubicBezTo>
                    <a:pt x="18740" y="13464"/>
                    <a:pt x="18968" y="13418"/>
                    <a:pt x="19014" y="13327"/>
                  </a:cubicBezTo>
                  <a:cubicBezTo>
                    <a:pt x="19196" y="13281"/>
                    <a:pt x="19425" y="13235"/>
                    <a:pt x="19630" y="13235"/>
                  </a:cubicBezTo>
                  <a:cubicBezTo>
                    <a:pt x="19767" y="13235"/>
                    <a:pt x="19927" y="13235"/>
                    <a:pt x="20064" y="13258"/>
                  </a:cubicBezTo>
                  <a:cubicBezTo>
                    <a:pt x="20178" y="13281"/>
                    <a:pt x="20292" y="13350"/>
                    <a:pt x="20429" y="13372"/>
                  </a:cubicBezTo>
                  <a:cubicBezTo>
                    <a:pt x="20482" y="13386"/>
                    <a:pt x="20540" y="13391"/>
                    <a:pt x="20599" y="13391"/>
                  </a:cubicBezTo>
                  <a:cubicBezTo>
                    <a:pt x="20741" y="13391"/>
                    <a:pt x="20893" y="13359"/>
                    <a:pt x="21022" y="13327"/>
                  </a:cubicBezTo>
                  <a:cubicBezTo>
                    <a:pt x="21137" y="13281"/>
                    <a:pt x="21251" y="13235"/>
                    <a:pt x="21365" y="13190"/>
                  </a:cubicBezTo>
                  <a:cubicBezTo>
                    <a:pt x="21433" y="13149"/>
                    <a:pt x="21502" y="13140"/>
                    <a:pt x="21575" y="13140"/>
                  </a:cubicBezTo>
                  <a:cubicBezTo>
                    <a:pt x="21624" y="13140"/>
                    <a:pt x="21675" y="13144"/>
                    <a:pt x="21730" y="13144"/>
                  </a:cubicBezTo>
                  <a:cubicBezTo>
                    <a:pt x="21935" y="13144"/>
                    <a:pt x="22141" y="13213"/>
                    <a:pt x="22346" y="13258"/>
                  </a:cubicBezTo>
                  <a:cubicBezTo>
                    <a:pt x="22422" y="13282"/>
                    <a:pt x="22490" y="13291"/>
                    <a:pt x="22554" y="13291"/>
                  </a:cubicBezTo>
                  <a:cubicBezTo>
                    <a:pt x="22740" y="13291"/>
                    <a:pt x="22890" y="13206"/>
                    <a:pt x="23077" y="13121"/>
                  </a:cubicBezTo>
                  <a:cubicBezTo>
                    <a:pt x="23328" y="13030"/>
                    <a:pt x="23556" y="12984"/>
                    <a:pt x="23830" y="12984"/>
                  </a:cubicBezTo>
                  <a:cubicBezTo>
                    <a:pt x="23906" y="12984"/>
                    <a:pt x="23980" y="12987"/>
                    <a:pt x="24051" y="12987"/>
                  </a:cubicBezTo>
                  <a:cubicBezTo>
                    <a:pt x="24195" y="12987"/>
                    <a:pt x="24332" y="12977"/>
                    <a:pt x="24469" y="12916"/>
                  </a:cubicBezTo>
                  <a:cubicBezTo>
                    <a:pt x="24652" y="12825"/>
                    <a:pt x="24834" y="12688"/>
                    <a:pt x="25063" y="12688"/>
                  </a:cubicBezTo>
                  <a:cubicBezTo>
                    <a:pt x="25154" y="12688"/>
                    <a:pt x="25268" y="12688"/>
                    <a:pt x="25359" y="12710"/>
                  </a:cubicBezTo>
                  <a:cubicBezTo>
                    <a:pt x="25461" y="12731"/>
                    <a:pt x="25562" y="12805"/>
                    <a:pt x="25680" y="12805"/>
                  </a:cubicBezTo>
                  <a:cubicBezTo>
                    <a:pt x="25695" y="12805"/>
                    <a:pt x="25709" y="12804"/>
                    <a:pt x="25724" y="12802"/>
                  </a:cubicBezTo>
                  <a:lnTo>
                    <a:pt x="25953" y="12802"/>
                  </a:lnTo>
                  <a:cubicBezTo>
                    <a:pt x="25974" y="12803"/>
                    <a:pt x="25994" y="12803"/>
                    <a:pt x="26015" y="12803"/>
                  </a:cubicBezTo>
                  <a:cubicBezTo>
                    <a:pt x="26390" y="12803"/>
                    <a:pt x="26631" y="12609"/>
                    <a:pt x="26934" y="12414"/>
                  </a:cubicBezTo>
                  <a:cubicBezTo>
                    <a:pt x="27117" y="12300"/>
                    <a:pt x="27231" y="12254"/>
                    <a:pt x="27414" y="12254"/>
                  </a:cubicBezTo>
                  <a:lnTo>
                    <a:pt x="27847" y="12254"/>
                  </a:lnTo>
                  <a:cubicBezTo>
                    <a:pt x="27939" y="12254"/>
                    <a:pt x="28050" y="12244"/>
                    <a:pt x="28155" y="12244"/>
                  </a:cubicBezTo>
                  <a:cubicBezTo>
                    <a:pt x="28207" y="12244"/>
                    <a:pt x="28258" y="12246"/>
                    <a:pt x="28304" y="12254"/>
                  </a:cubicBezTo>
                  <a:cubicBezTo>
                    <a:pt x="28418" y="12277"/>
                    <a:pt x="28486" y="12391"/>
                    <a:pt x="28623" y="12391"/>
                  </a:cubicBezTo>
                  <a:cubicBezTo>
                    <a:pt x="28745" y="12391"/>
                    <a:pt x="28849" y="12319"/>
                    <a:pt x="28982" y="12319"/>
                  </a:cubicBezTo>
                  <a:cubicBezTo>
                    <a:pt x="28999" y="12319"/>
                    <a:pt x="29016" y="12320"/>
                    <a:pt x="29034" y="12322"/>
                  </a:cubicBezTo>
                  <a:cubicBezTo>
                    <a:pt x="29148" y="12322"/>
                    <a:pt x="29240" y="12391"/>
                    <a:pt x="29354" y="12482"/>
                  </a:cubicBezTo>
                  <a:cubicBezTo>
                    <a:pt x="29513" y="12596"/>
                    <a:pt x="29650" y="12802"/>
                    <a:pt x="29879" y="12802"/>
                  </a:cubicBezTo>
                  <a:cubicBezTo>
                    <a:pt x="29896" y="12803"/>
                    <a:pt x="29914" y="12804"/>
                    <a:pt x="29931" y="12804"/>
                  </a:cubicBezTo>
                  <a:cubicBezTo>
                    <a:pt x="30182" y="12804"/>
                    <a:pt x="30394" y="12654"/>
                    <a:pt x="30586" y="12505"/>
                  </a:cubicBezTo>
                  <a:cubicBezTo>
                    <a:pt x="30814" y="12322"/>
                    <a:pt x="31020" y="12208"/>
                    <a:pt x="31157" y="11912"/>
                  </a:cubicBezTo>
                  <a:cubicBezTo>
                    <a:pt x="31271" y="11683"/>
                    <a:pt x="31225" y="11387"/>
                    <a:pt x="31294" y="11113"/>
                  </a:cubicBezTo>
                  <a:cubicBezTo>
                    <a:pt x="31362" y="10770"/>
                    <a:pt x="31522" y="10588"/>
                    <a:pt x="31796" y="10428"/>
                  </a:cubicBezTo>
                  <a:cubicBezTo>
                    <a:pt x="31910" y="10359"/>
                    <a:pt x="32024" y="10268"/>
                    <a:pt x="32138" y="10200"/>
                  </a:cubicBezTo>
                  <a:cubicBezTo>
                    <a:pt x="32252" y="10131"/>
                    <a:pt x="32412" y="10086"/>
                    <a:pt x="32526" y="9994"/>
                  </a:cubicBezTo>
                  <a:cubicBezTo>
                    <a:pt x="32732" y="9789"/>
                    <a:pt x="33097" y="9743"/>
                    <a:pt x="33371" y="9583"/>
                  </a:cubicBezTo>
                  <a:cubicBezTo>
                    <a:pt x="33485" y="9515"/>
                    <a:pt x="33554" y="9446"/>
                    <a:pt x="33599" y="9332"/>
                  </a:cubicBezTo>
                  <a:cubicBezTo>
                    <a:pt x="33690" y="9150"/>
                    <a:pt x="33782" y="8921"/>
                    <a:pt x="33782" y="8693"/>
                  </a:cubicBezTo>
                  <a:cubicBezTo>
                    <a:pt x="33782" y="8442"/>
                    <a:pt x="33645" y="8328"/>
                    <a:pt x="33531" y="8123"/>
                  </a:cubicBezTo>
                  <a:cubicBezTo>
                    <a:pt x="33462" y="8031"/>
                    <a:pt x="33417" y="7917"/>
                    <a:pt x="33417" y="7803"/>
                  </a:cubicBezTo>
                  <a:cubicBezTo>
                    <a:pt x="33394" y="7689"/>
                    <a:pt x="33417" y="7598"/>
                    <a:pt x="33394" y="7506"/>
                  </a:cubicBezTo>
                  <a:cubicBezTo>
                    <a:pt x="33325" y="7301"/>
                    <a:pt x="33074" y="7141"/>
                    <a:pt x="32914" y="7050"/>
                  </a:cubicBezTo>
                  <a:cubicBezTo>
                    <a:pt x="32641" y="6913"/>
                    <a:pt x="32412" y="6776"/>
                    <a:pt x="32161" y="6639"/>
                  </a:cubicBezTo>
                  <a:cubicBezTo>
                    <a:pt x="32047" y="6570"/>
                    <a:pt x="31933" y="6479"/>
                    <a:pt x="31842" y="6388"/>
                  </a:cubicBezTo>
                  <a:cubicBezTo>
                    <a:pt x="31728" y="6319"/>
                    <a:pt x="31682" y="6205"/>
                    <a:pt x="31613" y="6114"/>
                  </a:cubicBezTo>
                  <a:cubicBezTo>
                    <a:pt x="31472" y="5937"/>
                    <a:pt x="31303" y="5870"/>
                    <a:pt x="31117" y="5870"/>
                  </a:cubicBezTo>
                  <a:cubicBezTo>
                    <a:pt x="31063" y="5870"/>
                    <a:pt x="31008" y="5875"/>
                    <a:pt x="30951" y="5886"/>
                  </a:cubicBezTo>
                  <a:cubicBezTo>
                    <a:pt x="30723" y="5931"/>
                    <a:pt x="30495" y="6000"/>
                    <a:pt x="30267" y="6000"/>
                  </a:cubicBezTo>
                  <a:cubicBezTo>
                    <a:pt x="30246" y="6000"/>
                    <a:pt x="30213" y="5999"/>
                    <a:pt x="30174" y="5999"/>
                  </a:cubicBezTo>
                  <a:cubicBezTo>
                    <a:pt x="29996" y="5999"/>
                    <a:pt x="29686" y="6014"/>
                    <a:pt x="29742" y="6182"/>
                  </a:cubicBezTo>
                  <a:cubicBezTo>
                    <a:pt x="29765" y="6297"/>
                    <a:pt x="29742" y="6342"/>
                    <a:pt x="29628" y="6365"/>
                  </a:cubicBezTo>
                  <a:cubicBezTo>
                    <a:pt x="29536" y="6388"/>
                    <a:pt x="29513" y="6411"/>
                    <a:pt x="29445" y="6479"/>
                  </a:cubicBezTo>
                  <a:cubicBezTo>
                    <a:pt x="29331" y="6548"/>
                    <a:pt x="29103" y="6570"/>
                    <a:pt x="28966" y="6570"/>
                  </a:cubicBezTo>
                  <a:cubicBezTo>
                    <a:pt x="28909" y="6565"/>
                    <a:pt x="28852" y="6564"/>
                    <a:pt x="28795" y="6564"/>
                  </a:cubicBezTo>
                  <a:cubicBezTo>
                    <a:pt x="28694" y="6564"/>
                    <a:pt x="28594" y="6569"/>
                    <a:pt x="28496" y="6569"/>
                  </a:cubicBezTo>
                  <a:cubicBezTo>
                    <a:pt x="28407" y="6569"/>
                    <a:pt x="28320" y="6564"/>
                    <a:pt x="28235" y="6548"/>
                  </a:cubicBezTo>
                  <a:cubicBezTo>
                    <a:pt x="28068" y="6510"/>
                    <a:pt x="27885" y="6473"/>
                    <a:pt x="27699" y="6473"/>
                  </a:cubicBezTo>
                  <a:cubicBezTo>
                    <a:pt x="27657" y="6473"/>
                    <a:pt x="27615" y="6475"/>
                    <a:pt x="27573" y="6479"/>
                  </a:cubicBezTo>
                  <a:cubicBezTo>
                    <a:pt x="27459" y="6502"/>
                    <a:pt x="27459" y="6548"/>
                    <a:pt x="27368" y="6616"/>
                  </a:cubicBezTo>
                  <a:cubicBezTo>
                    <a:pt x="27299" y="6662"/>
                    <a:pt x="27231" y="6685"/>
                    <a:pt x="27231" y="6822"/>
                  </a:cubicBezTo>
                  <a:cubicBezTo>
                    <a:pt x="27217" y="6827"/>
                    <a:pt x="27204" y="6830"/>
                    <a:pt x="27192" y="6830"/>
                  </a:cubicBezTo>
                  <a:cubicBezTo>
                    <a:pt x="27106" y="6830"/>
                    <a:pt x="27068" y="6699"/>
                    <a:pt x="27048" y="6639"/>
                  </a:cubicBezTo>
                  <a:cubicBezTo>
                    <a:pt x="27025" y="6502"/>
                    <a:pt x="27025" y="6411"/>
                    <a:pt x="26957" y="6297"/>
                  </a:cubicBezTo>
                  <a:cubicBezTo>
                    <a:pt x="26889" y="6182"/>
                    <a:pt x="26797" y="6137"/>
                    <a:pt x="26683" y="6091"/>
                  </a:cubicBezTo>
                  <a:cubicBezTo>
                    <a:pt x="26615" y="6045"/>
                    <a:pt x="26455" y="6045"/>
                    <a:pt x="26409" y="5977"/>
                  </a:cubicBezTo>
                  <a:cubicBezTo>
                    <a:pt x="26409" y="5977"/>
                    <a:pt x="26386" y="5954"/>
                    <a:pt x="26386" y="5954"/>
                  </a:cubicBezTo>
                  <a:cubicBezTo>
                    <a:pt x="26318" y="5931"/>
                    <a:pt x="26249" y="5886"/>
                    <a:pt x="26204" y="5817"/>
                  </a:cubicBezTo>
                  <a:cubicBezTo>
                    <a:pt x="26067" y="5680"/>
                    <a:pt x="25953" y="5452"/>
                    <a:pt x="25793" y="5338"/>
                  </a:cubicBezTo>
                  <a:cubicBezTo>
                    <a:pt x="25666" y="5242"/>
                    <a:pt x="25516" y="5202"/>
                    <a:pt x="25360" y="5202"/>
                  </a:cubicBezTo>
                  <a:cubicBezTo>
                    <a:pt x="25292" y="5202"/>
                    <a:pt x="25223" y="5210"/>
                    <a:pt x="25154" y="5224"/>
                  </a:cubicBezTo>
                  <a:cubicBezTo>
                    <a:pt x="25063" y="5247"/>
                    <a:pt x="25017" y="5292"/>
                    <a:pt x="24926" y="5292"/>
                  </a:cubicBezTo>
                  <a:lnTo>
                    <a:pt x="24720" y="5292"/>
                  </a:lnTo>
                  <a:cubicBezTo>
                    <a:pt x="24538" y="5269"/>
                    <a:pt x="24492" y="5178"/>
                    <a:pt x="24401" y="5064"/>
                  </a:cubicBezTo>
                  <a:cubicBezTo>
                    <a:pt x="24309" y="4904"/>
                    <a:pt x="24195" y="4767"/>
                    <a:pt x="24035" y="4676"/>
                  </a:cubicBezTo>
                  <a:cubicBezTo>
                    <a:pt x="23967" y="4653"/>
                    <a:pt x="23898" y="4630"/>
                    <a:pt x="23853" y="4585"/>
                  </a:cubicBezTo>
                  <a:cubicBezTo>
                    <a:pt x="23807" y="4516"/>
                    <a:pt x="23784" y="4425"/>
                    <a:pt x="23716" y="4356"/>
                  </a:cubicBezTo>
                  <a:cubicBezTo>
                    <a:pt x="23602" y="4219"/>
                    <a:pt x="23236" y="4128"/>
                    <a:pt x="23282" y="3877"/>
                  </a:cubicBezTo>
                  <a:cubicBezTo>
                    <a:pt x="23305" y="3717"/>
                    <a:pt x="23328" y="3626"/>
                    <a:pt x="23305" y="3466"/>
                  </a:cubicBezTo>
                  <a:cubicBezTo>
                    <a:pt x="23282" y="3398"/>
                    <a:pt x="23282" y="3284"/>
                    <a:pt x="23214" y="3261"/>
                  </a:cubicBezTo>
                  <a:cubicBezTo>
                    <a:pt x="23205" y="3256"/>
                    <a:pt x="23194" y="3254"/>
                    <a:pt x="23182" y="3254"/>
                  </a:cubicBezTo>
                  <a:cubicBezTo>
                    <a:pt x="23133" y="3254"/>
                    <a:pt x="23068" y="3284"/>
                    <a:pt x="23031" y="3284"/>
                  </a:cubicBezTo>
                  <a:cubicBezTo>
                    <a:pt x="22958" y="3284"/>
                    <a:pt x="22874" y="3295"/>
                    <a:pt x="22797" y="3295"/>
                  </a:cubicBezTo>
                  <a:cubicBezTo>
                    <a:pt x="22680" y="3295"/>
                    <a:pt x="22579" y="3270"/>
                    <a:pt x="22552" y="3147"/>
                  </a:cubicBezTo>
                  <a:cubicBezTo>
                    <a:pt x="22529" y="3055"/>
                    <a:pt x="22552" y="3033"/>
                    <a:pt x="22483" y="2987"/>
                  </a:cubicBezTo>
                  <a:cubicBezTo>
                    <a:pt x="22392" y="2918"/>
                    <a:pt x="22369" y="2918"/>
                    <a:pt x="22346" y="2804"/>
                  </a:cubicBezTo>
                  <a:cubicBezTo>
                    <a:pt x="22323" y="2645"/>
                    <a:pt x="22323" y="2508"/>
                    <a:pt x="22301" y="2371"/>
                  </a:cubicBezTo>
                  <a:cubicBezTo>
                    <a:pt x="22278" y="2256"/>
                    <a:pt x="22232" y="2234"/>
                    <a:pt x="22141" y="2142"/>
                  </a:cubicBezTo>
                  <a:cubicBezTo>
                    <a:pt x="21958" y="1983"/>
                    <a:pt x="21867" y="1640"/>
                    <a:pt x="21593" y="1572"/>
                  </a:cubicBezTo>
                  <a:cubicBezTo>
                    <a:pt x="21569" y="1564"/>
                    <a:pt x="21543" y="1561"/>
                    <a:pt x="21517" y="1561"/>
                  </a:cubicBezTo>
                  <a:cubicBezTo>
                    <a:pt x="21430" y="1561"/>
                    <a:pt x="21335" y="1594"/>
                    <a:pt x="21253" y="1594"/>
                  </a:cubicBezTo>
                  <a:cubicBezTo>
                    <a:pt x="21219" y="1594"/>
                    <a:pt x="21187" y="1588"/>
                    <a:pt x="21159" y="1572"/>
                  </a:cubicBezTo>
                  <a:cubicBezTo>
                    <a:pt x="21045" y="1503"/>
                    <a:pt x="21091" y="1343"/>
                    <a:pt x="21068" y="1207"/>
                  </a:cubicBezTo>
                  <a:cubicBezTo>
                    <a:pt x="21045" y="1047"/>
                    <a:pt x="20954" y="1024"/>
                    <a:pt x="20794" y="978"/>
                  </a:cubicBezTo>
                  <a:cubicBezTo>
                    <a:pt x="20612" y="910"/>
                    <a:pt x="20406" y="727"/>
                    <a:pt x="20224" y="727"/>
                  </a:cubicBezTo>
                  <a:cubicBezTo>
                    <a:pt x="20152" y="763"/>
                    <a:pt x="20165" y="869"/>
                    <a:pt x="20107" y="869"/>
                  </a:cubicBezTo>
                  <a:cubicBezTo>
                    <a:pt x="20092" y="869"/>
                    <a:pt x="20070" y="861"/>
                    <a:pt x="20041" y="841"/>
                  </a:cubicBezTo>
                  <a:cubicBezTo>
                    <a:pt x="19972" y="796"/>
                    <a:pt x="19927" y="704"/>
                    <a:pt x="19927" y="636"/>
                  </a:cubicBezTo>
                  <a:cubicBezTo>
                    <a:pt x="19904" y="476"/>
                    <a:pt x="19950" y="271"/>
                    <a:pt x="19744" y="202"/>
                  </a:cubicBezTo>
                  <a:cubicBezTo>
                    <a:pt x="19721" y="194"/>
                    <a:pt x="19696" y="191"/>
                    <a:pt x="19671" y="191"/>
                  </a:cubicBezTo>
                  <a:cubicBezTo>
                    <a:pt x="19561" y="191"/>
                    <a:pt x="19434" y="251"/>
                    <a:pt x="19327" y="251"/>
                  </a:cubicBezTo>
                  <a:cubicBezTo>
                    <a:pt x="19313" y="251"/>
                    <a:pt x="19300" y="250"/>
                    <a:pt x="19288" y="248"/>
                  </a:cubicBezTo>
                  <a:cubicBezTo>
                    <a:pt x="19196" y="248"/>
                    <a:pt x="19151" y="202"/>
                    <a:pt x="19082" y="157"/>
                  </a:cubicBezTo>
                  <a:cubicBezTo>
                    <a:pt x="19027" y="101"/>
                    <a:pt x="18986" y="1"/>
                    <a:pt x="1891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6451150" y="3425550"/>
              <a:ext cx="3450" cy="450"/>
            </a:xfrm>
            <a:custGeom>
              <a:rect b="b" l="l" r="r" t="t"/>
              <a:pathLst>
                <a:path extrusionOk="0" h="18" w="138">
                  <a:moveTo>
                    <a:pt x="1" y="1"/>
                  </a:moveTo>
                  <a:cubicBezTo>
                    <a:pt x="24" y="12"/>
                    <a:pt x="47" y="18"/>
                    <a:pt x="69" y="18"/>
                  </a:cubicBezTo>
                  <a:cubicBezTo>
                    <a:pt x="92" y="18"/>
                    <a:pt x="115" y="12"/>
                    <a:pt x="13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5609475" y="2893725"/>
              <a:ext cx="1246850" cy="547700"/>
            </a:xfrm>
            <a:custGeom>
              <a:rect b="b" l="l" r="r" t="t"/>
              <a:pathLst>
                <a:path extrusionOk="0" h="21908" w="49874">
                  <a:moveTo>
                    <a:pt x="9998" y="0"/>
                  </a:moveTo>
                  <a:cubicBezTo>
                    <a:pt x="9975" y="69"/>
                    <a:pt x="9975" y="160"/>
                    <a:pt x="9952" y="251"/>
                  </a:cubicBezTo>
                  <a:cubicBezTo>
                    <a:pt x="9930" y="548"/>
                    <a:pt x="9861" y="845"/>
                    <a:pt x="9815" y="1164"/>
                  </a:cubicBezTo>
                  <a:cubicBezTo>
                    <a:pt x="9815" y="1324"/>
                    <a:pt x="9815" y="1484"/>
                    <a:pt x="9679" y="1621"/>
                  </a:cubicBezTo>
                  <a:cubicBezTo>
                    <a:pt x="9473" y="1804"/>
                    <a:pt x="9245" y="1689"/>
                    <a:pt x="9222" y="1963"/>
                  </a:cubicBezTo>
                  <a:cubicBezTo>
                    <a:pt x="9222" y="2192"/>
                    <a:pt x="9450" y="2351"/>
                    <a:pt x="9450" y="2557"/>
                  </a:cubicBezTo>
                  <a:cubicBezTo>
                    <a:pt x="9427" y="2785"/>
                    <a:pt x="9245" y="2854"/>
                    <a:pt x="9062" y="2968"/>
                  </a:cubicBezTo>
                  <a:cubicBezTo>
                    <a:pt x="8857" y="3082"/>
                    <a:pt x="8674" y="3242"/>
                    <a:pt x="8469" y="3333"/>
                  </a:cubicBezTo>
                  <a:cubicBezTo>
                    <a:pt x="8263" y="3424"/>
                    <a:pt x="8081" y="3447"/>
                    <a:pt x="7944" y="3630"/>
                  </a:cubicBezTo>
                  <a:cubicBezTo>
                    <a:pt x="7807" y="3812"/>
                    <a:pt x="7761" y="3972"/>
                    <a:pt x="7533" y="4109"/>
                  </a:cubicBezTo>
                  <a:cubicBezTo>
                    <a:pt x="7350" y="4246"/>
                    <a:pt x="7122" y="4360"/>
                    <a:pt x="6917" y="4474"/>
                  </a:cubicBezTo>
                  <a:cubicBezTo>
                    <a:pt x="6734" y="4588"/>
                    <a:pt x="6666" y="4748"/>
                    <a:pt x="6506" y="4862"/>
                  </a:cubicBezTo>
                  <a:cubicBezTo>
                    <a:pt x="6323" y="4999"/>
                    <a:pt x="5981" y="5090"/>
                    <a:pt x="5753" y="5227"/>
                  </a:cubicBezTo>
                  <a:cubicBezTo>
                    <a:pt x="5570" y="5342"/>
                    <a:pt x="5342" y="5387"/>
                    <a:pt x="5273" y="5615"/>
                  </a:cubicBezTo>
                  <a:cubicBezTo>
                    <a:pt x="5250" y="5707"/>
                    <a:pt x="5319" y="5821"/>
                    <a:pt x="5296" y="5912"/>
                  </a:cubicBezTo>
                  <a:cubicBezTo>
                    <a:pt x="5296" y="6049"/>
                    <a:pt x="5296" y="6095"/>
                    <a:pt x="5182" y="6232"/>
                  </a:cubicBezTo>
                  <a:cubicBezTo>
                    <a:pt x="5136" y="6300"/>
                    <a:pt x="5022" y="6346"/>
                    <a:pt x="4977" y="6414"/>
                  </a:cubicBezTo>
                  <a:cubicBezTo>
                    <a:pt x="4954" y="6506"/>
                    <a:pt x="5045" y="6665"/>
                    <a:pt x="5022" y="6757"/>
                  </a:cubicBezTo>
                  <a:cubicBezTo>
                    <a:pt x="4967" y="6933"/>
                    <a:pt x="4853" y="6977"/>
                    <a:pt x="4719" y="6977"/>
                  </a:cubicBezTo>
                  <a:cubicBezTo>
                    <a:pt x="4591" y="6977"/>
                    <a:pt x="4446" y="6937"/>
                    <a:pt x="4315" y="6937"/>
                  </a:cubicBezTo>
                  <a:cubicBezTo>
                    <a:pt x="4300" y="6937"/>
                    <a:pt x="4284" y="6938"/>
                    <a:pt x="4269" y="6939"/>
                  </a:cubicBezTo>
                  <a:cubicBezTo>
                    <a:pt x="4018" y="6985"/>
                    <a:pt x="3835" y="7213"/>
                    <a:pt x="3607" y="7327"/>
                  </a:cubicBezTo>
                  <a:cubicBezTo>
                    <a:pt x="3424" y="7419"/>
                    <a:pt x="3242" y="7510"/>
                    <a:pt x="3059" y="7601"/>
                  </a:cubicBezTo>
                  <a:cubicBezTo>
                    <a:pt x="2805" y="7710"/>
                    <a:pt x="2405" y="7892"/>
                    <a:pt x="2068" y="7892"/>
                  </a:cubicBezTo>
                  <a:cubicBezTo>
                    <a:pt x="1983" y="7892"/>
                    <a:pt x="1901" y="7880"/>
                    <a:pt x="1827" y="7852"/>
                  </a:cubicBezTo>
                  <a:cubicBezTo>
                    <a:pt x="1590" y="7745"/>
                    <a:pt x="1556" y="7576"/>
                    <a:pt x="1248" y="7576"/>
                  </a:cubicBezTo>
                  <a:cubicBezTo>
                    <a:pt x="1229" y="7576"/>
                    <a:pt x="1209" y="7577"/>
                    <a:pt x="1188" y="7578"/>
                  </a:cubicBezTo>
                  <a:cubicBezTo>
                    <a:pt x="914" y="7601"/>
                    <a:pt x="891" y="7693"/>
                    <a:pt x="754" y="7921"/>
                  </a:cubicBezTo>
                  <a:cubicBezTo>
                    <a:pt x="480" y="8491"/>
                    <a:pt x="571" y="8765"/>
                    <a:pt x="777" y="9313"/>
                  </a:cubicBezTo>
                  <a:cubicBezTo>
                    <a:pt x="914" y="9747"/>
                    <a:pt x="914" y="10180"/>
                    <a:pt x="685" y="10569"/>
                  </a:cubicBezTo>
                  <a:cubicBezTo>
                    <a:pt x="571" y="10774"/>
                    <a:pt x="480" y="11002"/>
                    <a:pt x="343" y="11185"/>
                  </a:cubicBezTo>
                  <a:cubicBezTo>
                    <a:pt x="160" y="11413"/>
                    <a:pt x="115" y="11527"/>
                    <a:pt x="115" y="11824"/>
                  </a:cubicBezTo>
                  <a:cubicBezTo>
                    <a:pt x="115" y="12052"/>
                    <a:pt x="1" y="12463"/>
                    <a:pt x="69" y="12646"/>
                  </a:cubicBezTo>
                  <a:cubicBezTo>
                    <a:pt x="138" y="12828"/>
                    <a:pt x="411" y="12988"/>
                    <a:pt x="526" y="13171"/>
                  </a:cubicBezTo>
                  <a:cubicBezTo>
                    <a:pt x="731" y="13513"/>
                    <a:pt x="663" y="13536"/>
                    <a:pt x="411" y="13764"/>
                  </a:cubicBezTo>
                  <a:cubicBezTo>
                    <a:pt x="320" y="13855"/>
                    <a:pt x="252" y="13947"/>
                    <a:pt x="229" y="14015"/>
                  </a:cubicBezTo>
                  <a:cubicBezTo>
                    <a:pt x="206" y="14129"/>
                    <a:pt x="252" y="14221"/>
                    <a:pt x="366" y="14335"/>
                  </a:cubicBezTo>
                  <a:cubicBezTo>
                    <a:pt x="411" y="14357"/>
                    <a:pt x="571" y="14449"/>
                    <a:pt x="617" y="14449"/>
                  </a:cubicBezTo>
                  <a:cubicBezTo>
                    <a:pt x="777" y="14426"/>
                    <a:pt x="708" y="14335"/>
                    <a:pt x="822" y="14221"/>
                  </a:cubicBezTo>
                  <a:cubicBezTo>
                    <a:pt x="897" y="14146"/>
                    <a:pt x="962" y="14115"/>
                    <a:pt x="1020" y="14115"/>
                  </a:cubicBezTo>
                  <a:cubicBezTo>
                    <a:pt x="1157" y="14115"/>
                    <a:pt x="1258" y="14282"/>
                    <a:pt x="1370" y="14426"/>
                  </a:cubicBezTo>
                  <a:cubicBezTo>
                    <a:pt x="1553" y="14677"/>
                    <a:pt x="1598" y="14654"/>
                    <a:pt x="1872" y="14746"/>
                  </a:cubicBezTo>
                  <a:cubicBezTo>
                    <a:pt x="1986" y="14814"/>
                    <a:pt x="2078" y="14882"/>
                    <a:pt x="2192" y="14951"/>
                  </a:cubicBezTo>
                  <a:cubicBezTo>
                    <a:pt x="2283" y="14997"/>
                    <a:pt x="2397" y="15065"/>
                    <a:pt x="2534" y="15088"/>
                  </a:cubicBezTo>
                  <a:cubicBezTo>
                    <a:pt x="2625" y="15115"/>
                    <a:pt x="2744" y="15135"/>
                    <a:pt x="2866" y="15135"/>
                  </a:cubicBezTo>
                  <a:cubicBezTo>
                    <a:pt x="3052" y="15135"/>
                    <a:pt x="3246" y="15089"/>
                    <a:pt x="3356" y="14951"/>
                  </a:cubicBezTo>
                  <a:cubicBezTo>
                    <a:pt x="3452" y="14817"/>
                    <a:pt x="3371" y="14554"/>
                    <a:pt x="3518" y="14554"/>
                  </a:cubicBezTo>
                  <a:cubicBezTo>
                    <a:pt x="3546" y="14554"/>
                    <a:pt x="3582" y="14564"/>
                    <a:pt x="3630" y="14586"/>
                  </a:cubicBezTo>
                  <a:cubicBezTo>
                    <a:pt x="4086" y="14814"/>
                    <a:pt x="3698" y="15727"/>
                    <a:pt x="4064" y="16115"/>
                  </a:cubicBezTo>
                  <a:cubicBezTo>
                    <a:pt x="4223" y="16252"/>
                    <a:pt x="4566" y="16320"/>
                    <a:pt x="4657" y="16435"/>
                  </a:cubicBezTo>
                  <a:cubicBezTo>
                    <a:pt x="4817" y="16435"/>
                    <a:pt x="4977" y="16412"/>
                    <a:pt x="5136" y="16389"/>
                  </a:cubicBezTo>
                  <a:cubicBezTo>
                    <a:pt x="5365" y="16503"/>
                    <a:pt x="5570" y="16617"/>
                    <a:pt x="5775" y="16754"/>
                  </a:cubicBezTo>
                  <a:cubicBezTo>
                    <a:pt x="5958" y="16868"/>
                    <a:pt x="6163" y="16982"/>
                    <a:pt x="6346" y="17074"/>
                  </a:cubicBezTo>
                  <a:cubicBezTo>
                    <a:pt x="6825" y="17256"/>
                    <a:pt x="7442" y="17485"/>
                    <a:pt x="7898" y="17553"/>
                  </a:cubicBezTo>
                  <a:cubicBezTo>
                    <a:pt x="7962" y="17562"/>
                    <a:pt x="8026" y="17565"/>
                    <a:pt x="8088" y="17565"/>
                  </a:cubicBezTo>
                  <a:cubicBezTo>
                    <a:pt x="8216" y="17565"/>
                    <a:pt x="8339" y="17553"/>
                    <a:pt x="8449" y="17553"/>
                  </a:cubicBezTo>
                  <a:cubicBezTo>
                    <a:pt x="8693" y="17553"/>
                    <a:pt x="8875" y="17614"/>
                    <a:pt x="8902" y="18010"/>
                  </a:cubicBezTo>
                  <a:cubicBezTo>
                    <a:pt x="8902" y="18306"/>
                    <a:pt x="8880" y="18375"/>
                    <a:pt x="9108" y="18489"/>
                  </a:cubicBezTo>
                  <a:cubicBezTo>
                    <a:pt x="9313" y="18603"/>
                    <a:pt x="9587" y="18808"/>
                    <a:pt x="9770" y="18900"/>
                  </a:cubicBezTo>
                  <a:cubicBezTo>
                    <a:pt x="9855" y="18925"/>
                    <a:pt x="9931" y="18929"/>
                    <a:pt x="10004" y="18929"/>
                  </a:cubicBezTo>
                  <a:cubicBezTo>
                    <a:pt x="10028" y="18929"/>
                    <a:pt x="10052" y="18928"/>
                    <a:pt x="10075" y="18928"/>
                  </a:cubicBezTo>
                  <a:cubicBezTo>
                    <a:pt x="10169" y="18928"/>
                    <a:pt x="10261" y="18934"/>
                    <a:pt x="10363" y="18991"/>
                  </a:cubicBezTo>
                  <a:cubicBezTo>
                    <a:pt x="10569" y="19105"/>
                    <a:pt x="10683" y="19219"/>
                    <a:pt x="10934" y="19242"/>
                  </a:cubicBezTo>
                  <a:cubicBezTo>
                    <a:pt x="11527" y="19288"/>
                    <a:pt x="12098" y="19174"/>
                    <a:pt x="12486" y="19699"/>
                  </a:cubicBezTo>
                  <a:cubicBezTo>
                    <a:pt x="12669" y="19927"/>
                    <a:pt x="12760" y="20041"/>
                    <a:pt x="12965" y="20201"/>
                  </a:cubicBezTo>
                  <a:cubicBezTo>
                    <a:pt x="13194" y="20383"/>
                    <a:pt x="13216" y="20657"/>
                    <a:pt x="13376" y="20931"/>
                  </a:cubicBezTo>
                  <a:cubicBezTo>
                    <a:pt x="13490" y="21137"/>
                    <a:pt x="13582" y="21228"/>
                    <a:pt x="13696" y="21251"/>
                  </a:cubicBezTo>
                  <a:cubicBezTo>
                    <a:pt x="13810" y="21274"/>
                    <a:pt x="13924" y="21274"/>
                    <a:pt x="14084" y="21274"/>
                  </a:cubicBezTo>
                  <a:cubicBezTo>
                    <a:pt x="14227" y="21274"/>
                    <a:pt x="14393" y="21259"/>
                    <a:pt x="14552" y="21259"/>
                  </a:cubicBezTo>
                  <a:cubicBezTo>
                    <a:pt x="14670" y="21259"/>
                    <a:pt x="14785" y="21267"/>
                    <a:pt x="14883" y="21296"/>
                  </a:cubicBezTo>
                  <a:cubicBezTo>
                    <a:pt x="15100" y="21378"/>
                    <a:pt x="15399" y="21622"/>
                    <a:pt x="15615" y="21622"/>
                  </a:cubicBezTo>
                  <a:cubicBezTo>
                    <a:pt x="15761" y="21622"/>
                    <a:pt x="15869" y="21510"/>
                    <a:pt x="15887" y="21159"/>
                  </a:cubicBezTo>
                  <a:cubicBezTo>
                    <a:pt x="15887" y="20931"/>
                    <a:pt x="15933" y="20612"/>
                    <a:pt x="15910" y="20383"/>
                  </a:cubicBezTo>
                  <a:cubicBezTo>
                    <a:pt x="15910" y="20155"/>
                    <a:pt x="15567" y="19813"/>
                    <a:pt x="15773" y="19630"/>
                  </a:cubicBezTo>
                  <a:cubicBezTo>
                    <a:pt x="15864" y="19516"/>
                    <a:pt x="16092" y="19607"/>
                    <a:pt x="16207" y="19470"/>
                  </a:cubicBezTo>
                  <a:cubicBezTo>
                    <a:pt x="16252" y="19402"/>
                    <a:pt x="16229" y="19219"/>
                    <a:pt x="16275" y="19151"/>
                  </a:cubicBezTo>
                  <a:cubicBezTo>
                    <a:pt x="16321" y="19014"/>
                    <a:pt x="16389" y="18991"/>
                    <a:pt x="16458" y="18968"/>
                  </a:cubicBezTo>
                  <a:cubicBezTo>
                    <a:pt x="16572" y="18945"/>
                    <a:pt x="16686" y="18968"/>
                    <a:pt x="16846" y="18900"/>
                  </a:cubicBezTo>
                  <a:cubicBezTo>
                    <a:pt x="17348" y="18626"/>
                    <a:pt x="16709" y="18055"/>
                    <a:pt x="16686" y="17690"/>
                  </a:cubicBezTo>
                  <a:cubicBezTo>
                    <a:pt x="16673" y="17451"/>
                    <a:pt x="16754" y="17362"/>
                    <a:pt x="16880" y="17362"/>
                  </a:cubicBezTo>
                  <a:cubicBezTo>
                    <a:pt x="17201" y="17362"/>
                    <a:pt x="17817" y="17931"/>
                    <a:pt x="17964" y="18078"/>
                  </a:cubicBezTo>
                  <a:cubicBezTo>
                    <a:pt x="18170" y="18283"/>
                    <a:pt x="18443" y="18398"/>
                    <a:pt x="18672" y="18603"/>
                  </a:cubicBezTo>
                  <a:cubicBezTo>
                    <a:pt x="18786" y="18740"/>
                    <a:pt x="18786" y="18649"/>
                    <a:pt x="18740" y="18831"/>
                  </a:cubicBezTo>
                  <a:cubicBezTo>
                    <a:pt x="18717" y="18945"/>
                    <a:pt x="18603" y="19037"/>
                    <a:pt x="18580" y="19174"/>
                  </a:cubicBezTo>
                  <a:cubicBezTo>
                    <a:pt x="18520" y="19483"/>
                    <a:pt x="18732" y="19543"/>
                    <a:pt x="19010" y="19543"/>
                  </a:cubicBezTo>
                  <a:cubicBezTo>
                    <a:pt x="19188" y="19543"/>
                    <a:pt x="19394" y="19518"/>
                    <a:pt x="19574" y="19518"/>
                  </a:cubicBezTo>
                  <a:cubicBezTo>
                    <a:pt x="19860" y="19518"/>
                    <a:pt x="20080" y="19581"/>
                    <a:pt x="20018" y="19904"/>
                  </a:cubicBezTo>
                  <a:cubicBezTo>
                    <a:pt x="19973" y="20155"/>
                    <a:pt x="19699" y="20224"/>
                    <a:pt x="19996" y="20406"/>
                  </a:cubicBezTo>
                  <a:cubicBezTo>
                    <a:pt x="20133" y="20520"/>
                    <a:pt x="20315" y="20497"/>
                    <a:pt x="20475" y="20612"/>
                  </a:cubicBezTo>
                  <a:cubicBezTo>
                    <a:pt x="20543" y="20680"/>
                    <a:pt x="20612" y="20794"/>
                    <a:pt x="20680" y="20863"/>
                  </a:cubicBezTo>
                  <a:cubicBezTo>
                    <a:pt x="20794" y="20931"/>
                    <a:pt x="20931" y="20908"/>
                    <a:pt x="21023" y="21022"/>
                  </a:cubicBezTo>
                  <a:cubicBezTo>
                    <a:pt x="21137" y="21137"/>
                    <a:pt x="21182" y="21274"/>
                    <a:pt x="21251" y="21388"/>
                  </a:cubicBezTo>
                  <a:cubicBezTo>
                    <a:pt x="21456" y="21662"/>
                    <a:pt x="21707" y="21821"/>
                    <a:pt x="22027" y="21890"/>
                  </a:cubicBezTo>
                  <a:cubicBezTo>
                    <a:pt x="22094" y="21902"/>
                    <a:pt x="22159" y="21908"/>
                    <a:pt x="22222" y="21908"/>
                  </a:cubicBezTo>
                  <a:cubicBezTo>
                    <a:pt x="22743" y="21908"/>
                    <a:pt x="23159" y="21525"/>
                    <a:pt x="23648" y="21342"/>
                  </a:cubicBezTo>
                  <a:cubicBezTo>
                    <a:pt x="23876" y="21251"/>
                    <a:pt x="24081" y="21114"/>
                    <a:pt x="24310" y="21022"/>
                  </a:cubicBezTo>
                  <a:cubicBezTo>
                    <a:pt x="24538" y="20908"/>
                    <a:pt x="24789" y="20908"/>
                    <a:pt x="25040" y="20908"/>
                  </a:cubicBezTo>
                  <a:cubicBezTo>
                    <a:pt x="25099" y="20902"/>
                    <a:pt x="25160" y="20900"/>
                    <a:pt x="25221" y="20900"/>
                  </a:cubicBezTo>
                  <a:cubicBezTo>
                    <a:pt x="25523" y="20900"/>
                    <a:pt x="25846" y="20960"/>
                    <a:pt x="26154" y="20960"/>
                  </a:cubicBezTo>
                  <a:cubicBezTo>
                    <a:pt x="26264" y="20960"/>
                    <a:pt x="26373" y="20952"/>
                    <a:pt x="26478" y="20931"/>
                  </a:cubicBezTo>
                  <a:cubicBezTo>
                    <a:pt x="26784" y="20866"/>
                    <a:pt x="27006" y="20633"/>
                    <a:pt x="27324" y="20633"/>
                  </a:cubicBezTo>
                  <a:cubicBezTo>
                    <a:pt x="27339" y="20633"/>
                    <a:pt x="27353" y="20633"/>
                    <a:pt x="27368" y="20634"/>
                  </a:cubicBezTo>
                  <a:cubicBezTo>
                    <a:pt x="27688" y="20634"/>
                    <a:pt x="27893" y="19927"/>
                    <a:pt x="27893" y="19653"/>
                  </a:cubicBezTo>
                  <a:cubicBezTo>
                    <a:pt x="27872" y="19416"/>
                    <a:pt x="27546" y="18917"/>
                    <a:pt x="27947" y="18917"/>
                  </a:cubicBezTo>
                  <a:cubicBezTo>
                    <a:pt x="27972" y="18917"/>
                    <a:pt x="28000" y="18919"/>
                    <a:pt x="28030" y="18923"/>
                  </a:cubicBezTo>
                  <a:cubicBezTo>
                    <a:pt x="28316" y="18956"/>
                    <a:pt x="28565" y="19324"/>
                    <a:pt x="28831" y="19324"/>
                  </a:cubicBezTo>
                  <a:cubicBezTo>
                    <a:pt x="28926" y="19324"/>
                    <a:pt x="29023" y="19277"/>
                    <a:pt x="29126" y="19151"/>
                  </a:cubicBezTo>
                  <a:cubicBezTo>
                    <a:pt x="29422" y="18786"/>
                    <a:pt x="29377" y="18398"/>
                    <a:pt x="29810" y="18169"/>
                  </a:cubicBezTo>
                  <a:cubicBezTo>
                    <a:pt x="29993" y="18101"/>
                    <a:pt x="30244" y="17895"/>
                    <a:pt x="30427" y="17850"/>
                  </a:cubicBezTo>
                  <a:cubicBezTo>
                    <a:pt x="30468" y="17837"/>
                    <a:pt x="30504" y="17831"/>
                    <a:pt x="30535" y="17831"/>
                  </a:cubicBezTo>
                  <a:cubicBezTo>
                    <a:pt x="30728" y="17831"/>
                    <a:pt x="30759" y="18045"/>
                    <a:pt x="30975" y="18124"/>
                  </a:cubicBezTo>
                  <a:cubicBezTo>
                    <a:pt x="31080" y="18171"/>
                    <a:pt x="31192" y="18189"/>
                    <a:pt x="31308" y="18189"/>
                  </a:cubicBezTo>
                  <a:cubicBezTo>
                    <a:pt x="31640" y="18189"/>
                    <a:pt x="31999" y="18038"/>
                    <a:pt x="32321" y="17987"/>
                  </a:cubicBezTo>
                  <a:cubicBezTo>
                    <a:pt x="32463" y="17970"/>
                    <a:pt x="32604" y="17947"/>
                    <a:pt x="32729" y="17947"/>
                  </a:cubicBezTo>
                  <a:cubicBezTo>
                    <a:pt x="32947" y="17947"/>
                    <a:pt x="33114" y="18016"/>
                    <a:pt x="33143" y="18306"/>
                  </a:cubicBezTo>
                  <a:cubicBezTo>
                    <a:pt x="33166" y="18694"/>
                    <a:pt x="33029" y="18968"/>
                    <a:pt x="32778" y="19265"/>
                  </a:cubicBezTo>
                  <a:cubicBezTo>
                    <a:pt x="32664" y="19425"/>
                    <a:pt x="32435" y="19584"/>
                    <a:pt x="32527" y="19790"/>
                  </a:cubicBezTo>
                  <a:cubicBezTo>
                    <a:pt x="32595" y="19995"/>
                    <a:pt x="32915" y="20087"/>
                    <a:pt x="33029" y="20315"/>
                  </a:cubicBezTo>
                  <a:cubicBezTo>
                    <a:pt x="33143" y="20520"/>
                    <a:pt x="33189" y="20589"/>
                    <a:pt x="33326" y="20749"/>
                  </a:cubicBezTo>
                  <a:cubicBezTo>
                    <a:pt x="33417" y="20863"/>
                    <a:pt x="33508" y="21205"/>
                    <a:pt x="33668" y="21274"/>
                  </a:cubicBezTo>
                  <a:cubicBezTo>
                    <a:pt x="33691" y="21285"/>
                    <a:pt x="33714" y="21291"/>
                    <a:pt x="33736" y="21291"/>
                  </a:cubicBezTo>
                  <a:cubicBezTo>
                    <a:pt x="33759" y="21291"/>
                    <a:pt x="33782" y="21285"/>
                    <a:pt x="33805" y="21274"/>
                  </a:cubicBezTo>
                  <a:cubicBezTo>
                    <a:pt x="33827" y="21277"/>
                    <a:pt x="33847" y="21279"/>
                    <a:pt x="33865" y="21279"/>
                  </a:cubicBezTo>
                  <a:cubicBezTo>
                    <a:pt x="33957" y="21279"/>
                    <a:pt x="33999" y="21229"/>
                    <a:pt x="34056" y="21114"/>
                  </a:cubicBezTo>
                  <a:cubicBezTo>
                    <a:pt x="34124" y="20977"/>
                    <a:pt x="34147" y="20794"/>
                    <a:pt x="34239" y="20680"/>
                  </a:cubicBezTo>
                  <a:cubicBezTo>
                    <a:pt x="34278" y="20621"/>
                    <a:pt x="34339" y="20596"/>
                    <a:pt x="34405" y="20596"/>
                  </a:cubicBezTo>
                  <a:cubicBezTo>
                    <a:pt x="34491" y="20596"/>
                    <a:pt x="34585" y="20638"/>
                    <a:pt x="34649" y="20703"/>
                  </a:cubicBezTo>
                  <a:cubicBezTo>
                    <a:pt x="34741" y="20817"/>
                    <a:pt x="34741" y="20977"/>
                    <a:pt x="34878" y="21000"/>
                  </a:cubicBezTo>
                  <a:cubicBezTo>
                    <a:pt x="35060" y="21045"/>
                    <a:pt x="35129" y="21068"/>
                    <a:pt x="35197" y="21251"/>
                  </a:cubicBezTo>
                  <a:cubicBezTo>
                    <a:pt x="35266" y="21365"/>
                    <a:pt x="35311" y="21456"/>
                    <a:pt x="35403" y="21570"/>
                  </a:cubicBezTo>
                  <a:cubicBezTo>
                    <a:pt x="35471" y="21662"/>
                    <a:pt x="35585" y="21730"/>
                    <a:pt x="35699" y="21753"/>
                  </a:cubicBezTo>
                  <a:cubicBezTo>
                    <a:pt x="35743" y="21770"/>
                    <a:pt x="35787" y="21778"/>
                    <a:pt x="35829" y="21778"/>
                  </a:cubicBezTo>
                  <a:cubicBezTo>
                    <a:pt x="35897" y="21778"/>
                    <a:pt x="35963" y="21758"/>
                    <a:pt x="36019" y="21730"/>
                  </a:cubicBezTo>
                  <a:cubicBezTo>
                    <a:pt x="36110" y="21684"/>
                    <a:pt x="36224" y="21616"/>
                    <a:pt x="36293" y="21525"/>
                  </a:cubicBezTo>
                  <a:cubicBezTo>
                    <a:pt x="36331" y="21486"/>
                    <a:pt x="36337" y="21400"/>
                    <a:pt x="36392" y="21400"/>
                  </a:cubicBezTo>
                  <a:cubicBezTo>
                    <a:pt x="36403" y="21400"/>
                    <a:pt x="36415" y="21403"/>
                    <a:pt x="36430" y="21411"/>
                  </a:cubicBezTo>
                  <a:cubicBezTo>
                    <a:pt x="36521" y="21433"/>
                    <a:pt x="36521" y="21707"/>
                    <a:pt x="36590" y="21776"/>
                  </a:cubicBezTo>
                  <a:cubicBezTo>
                    <a:pt x="36658" y="21844"/>
                    <a:pt x="36841" y="21867"/>
                    <a:pt x="36932" y="21867"/>
                  </a:cubicBezTo>
                  <a:cubicBezTo>
                    <a:pt x="37092" y="21844"/>
                    <a:pt x="37183" y="21753"/>
                    <a:pt x="37274" y="21639"/>
                  </a:cubicBezTo>
                  <a:cubicBezTo>
                    <a:pt x="37388" y="21502"/>
                    <a:pt x="37388" y="21411"/>
                    <a:pt x="37320" y="21251"/>
                  </a:cubicBezTo>
                  <a:cubicBezTo>
                    <a:pt x="37274" y="21114"/>
                    <a:pt x="37229" y="20908"/>
                    <a:pt x="37297" y="20771"/>
                  </a:cubicBezTo>
                  <a:cubicBezTo>
                    <a:pt x="37343" y="20634"/>
                    <a:pt x="37503" y="20497"/>
                    <a:pt x="37594" y="20383"/>
                  </a:cubicBezTo>
                  <a:cubicBezTo>
                    <a:pt x="37708" y="20269"/>
                    <a:pt x="37799" y="20155"/>
                    <a:pt x="37936" y="20064"/>
                  </a:cubicBezTo>
                  <a:cubicBezTo>
                    <a:pt x="38073" y="19995"/>
                    <a:pt x="38233" y="19881"/>
                    <a:pt x="38416" y="19881"/>
                  </a:cubicBezTo>
                  <a:cubicBezTo>
                    <a:pt x="38425" y="19880"/>
                    <a:pt x="38435" y="19879"/>
                    <a:pt x="38444" y="19879"/>
                  </a:cubicBezTo>
                  <a:cubicBezTo>
                    <a:pt x="38610" y="19879"/>
                    <a:pt x="38722" y="20066"/>
                    <a:pt x="38895" y="20109"/>
                  </a:cubicBezTo>
                  <a:cubicBezTo>
                    <a:pt x="38948" y="20123"/>
                    <a:pt x="38993" y="20136"/>
                    <a:pt x="39035" y="20136"/>
                  </a:cubicBezTo>
                  <a:cubicBezTo>
                    <a:pt x="39065" y="20136"/>
                    <a:pt x="39094" y="20129"/>
                    <a:pt x="39123" y="20109"/>
                  </a:cubicBezTo>
                  <a:cubicBezTo>
                    <a:pt x="39129" y="20114"/>
                    <a:pt x="39136" y="20115"/>
                    <a:pt x="39144" y="20115"/>
                  </a:cubicBezTo>
                  <a:cubicBezTo>
                    <a:pt x="39224" y="20115"/>
                    <a:pt x="39380" y="19923"/>
                    <a:pt x="39443" y="19881"/>
                  </a:cubicBezTo>
                  <a:cubicBezTo>
                    <a:pt x="39557" y="19790"/>
                    <a:pt x="39694" y="19676"/>
                    <a:pt x="39831" y="19607"/>
                  </a:cubicBezTo>
                  <a:cubicBezTo>
                    <a:pt x="39927" y="19543"/>
                    <a:pt x="40034" y="19468"/>
                    <a:pt x="40144" y="19468"/>
                  </a:cubicBezTo>
                  <a:cubicBezTo>
                    <a:pt x="40192" y="19468"/>
                    <a:pt x="40239" y="19482"/>
                    <a:pt x="40287" y="19516"/>
                  </a:cubicBezTo>
                  <a:cubicBezTo>
                    <a:pt x="40424" y="19584"/>
                    <a:pt x="40516" y="19721"/>
                    <a:pt x="40607" y="19858"/>
                  </a:cubicBezTo>
                  <a:cubicBezTo>
                    <a:pt x="40744" y="20018"/>
                    <a:pt x="40926" y="20109"/>
                    <a:pt x="41109" y="20246"/>
                  </a:cubicBezTo>
                  <a:cubicBezTo>
                    <a:pt x="41246" y="20338"/>
                    <a:pt x="41360" y="20452"/>
                    <a:pt x="41497" y="20543"/>
                  </a:cubicBezTo>
                  <a:cubicBezTo>
                    <a:pt x="41748" y="20726"/>
                    <a:pt x="41999" y="20863"/>
                    <a:pt x="42319" y="20863"/>
                  </a:cubicBezTo>
                  <a:cubicBezTo>
                    <a:pt x="42354" y="20863"/>
                    <a:pt x="42387" y="20862"/>
                    <a:pt x="42419" y="20862"/>
                  </a:cubicBezTo>
                  <a:cubicBezTo>
                    <a:pt x="42528" y="20862"/>
                    <a:pt x="42613" y="20875"/>
                    <a:pt x="42684" y="21000"/>
                  </a:cubicBezTo>
                  <a:cubicBezTo>
                    <a:pt x="42775" y="21091"/>
                    <a:pt x="42821" y="21205"/>
                    <a:pt x="42958" y="21274"/>
                  </a:cubicBezTo>
                  <a:cubicBezTo>
                    <a:pt x="43088" y="21317"/>
                    <a:pt x="43291" y="21387"/>
                    <a:pt x="43468" y="21387"/>
                  </a:cubicBezTo>
                  <a:cubicBezTo>
                    <a:pt x="43572" y="21387"/>
                    <a:pt x="43667" y="21364"/>
                    <a:pt x="43734" y="21296"/>
                  </a:cubicBezTo>
                  <a:cubicBezTo>
                    <a:pt x="43985" y="21068"/>
                    <a:pt x="43688" y="20566"/>
                    <a:pt x="43460" y="20406"/>
                  </a:cubicBezTo>
                  <a:cubicBezTo>
                    <a:pt x="43300" y="20292"/>
                    <a:pt x="43163" y="20246"/>
                    <a:pt x="43118" y="20041"/>
                  </a:cubicBezTo>
                  <a:cubicBezTo>
                    <a:pt x="43102" y="19865"/>
                    <a:pt x="43153" y="19812"/>
                    <a:pt x="43256" y="19812"/>
                  </a:cubicBezTo>
                  <a:cubicBezTo>
                    <a:pt x="43300" y="19812"/>
                    <a:pt x="43353" y="19822"/>
                    <a:pt x="43414" y="19836"/>
                  </a:cubicBezTo>
                  <a:cubicBezTo>
                    <a:pt x="43424" y="19837"/>
                    <a:pt x="43434" y="19837"/>
                    <a:pt x="43443" y="19837"/>
                  </a:cubicBezTo>
                  <a:cubicBezTo>
                    <a:pt x="43623" y="19837"/>
                    <a:pt x="43753" y="19651"/>
                    <a:pt x="43933" y="19651"/>
                  </a:cubicBezTo>
                  <a:cubicBezTo>
                    <a:pt x="43943" y="19651"/>
                    <a:pt x="43952" y="19652"/>
                    <a:pt x="43962" y="19653"/>
                  </a:cubicBezTo>
                  <a:cubicBezTo>
                    <a:pt x="44145" y="19676"/>
                    <a:pt x="44327" y="19904"/>
                    <a:pt x="44464" y="20041"/>
                  </a:cubicBezTo>
                  <a:cubicBezTo>
                    <a:pt x="44556" y="20155"/>
                    <a:pt x="44670" y="20246"/>
                    <a:pt x="44784" y="20338"/>
                  </a:cubicBezTo>
                  <a:cubicBezTo>
                    <a:pt x="44875" y="20406"/>
                    <a:pt x="44944" y="20520"/>
                    <a:pt x="45012" y="20589"/>
                  </a:cubicBezTo>
                  <a:cubicBezTo>
                    <a:pt x="45149" y="20680"/>
                    <a:pt x="45332" y="20817"/>
                    <a:pt x="45469" y="20863"/>
                  </a:cubicBezTo>
                  <a:cubicBezTo>
                    <a:pt x="45499" y="20870"/>
                    <a:pt x="45532" y="20873"/>
                    <a:pt x="45566" y="20873"/>
                  </a:cubicBezTo>
                  <a:cubicBezTo>
                    <a:pt x="45633" y="20873"/>
                    <a:pt x="45704" y="20863"/>
                    <a:pt x="45765" y="20863"/>
                  </a:cubicBezTo>
                  <a:cubicBezTo>
                    <a:pt x="46039" y="20886"/>
                    <a:pt x="46222" y="21091"/>
                    <a:pt x="46427" y="21205"/>
                  </a:cubicBezTo>
                  <a:cubicBezTo>
                    <a:pt x="46578" y="21299"/>
                    <a:pt x="46838" y="21456"/>
                    <a:pt x="47053" y="21456"/>
                  </a:cubicBezTo>
                  <a:cubicBezTo>
                    <a:pt x="47098" y="21456"/>
                    <a:pt x="47141" y="21449"/>
                    <a:pt x="47181" y="21433"/>
                  </a:cubicBezTo>
                  <a:cubicBezTo>
                    <a:pt x="47295" y="21365"/>
                    <a:pt x="47317" y="21205"/>
                    <a:pt x="47363" y="21091"/>
                  </a:cubicBezTo>
                  <a:cubicBezTo>
                    <a:pt x="47409" y="20954"/>
                    <a:pt x="47454" y="20817"/>
                    <a:pt x="47546" y="20726"/>
                  </a:cubicBezTo>
                  <a:cubicBezTo>
                    <a:pt x="47637" y="20634"/>
                    <a:pt x="47820" y="20612"/>
                    <a:pt x="47934" y="20543"/>
                  </a:cubicBezTo>
                  <a:cubicBezTo>
                    <a:pt x="48071" y="20475"/>
                    <a:pt x="48230" y="20429"/>
                    <a:pt x="48367" y="20338"/>
                  </a:cubicBezTo>
                  <a:cubicBezTo>
                    <a:pt x="48504" y="20246"/>
                    <a:pt x="48596" y="20178"/>
                    <a:pt x="48619" y="20018"/>
                  </a:cubicBezTo>
                  <a:cubicBezTo>
                    <a:pt x="48619" y="19836"/>
                    <a:pt x="48482" y="19813"/>
                    <a:pt x="48436" y="19676"/>
                  </a:cubicBezTo>
                  <a:cubicBezTo>
                    <a:pt x="48322" y="19333"/>
                    <a:pt x="48482" y="18991"/>
                    <a:pt x="48619" y="18649"/>
                  </a:cubicBezTo>
                  <a:cubicBezTo>
                    <a:pt x="48710" y="18443"/>
                    <a:pt x="48801" y="18261"/>
                    <a:pt x="48915" y="18101"/>
                  </a:cubicBezTo>
                  <a:cubicBezTo>
                    <a:pt x="48984" y="17941"/>
                    <a:pt x="49052" y="17850"/>
                    <a:pt x="49235" y="17827"/>
                  </a:cubicBezTo>
                  <a:cubicBezTo>
                    <a:pt x="49395" y="17804"/>
                    <a:pt x="49532" y="17850"/>
                    <a:pt x="49668" y="17758"/>
                  </a:cubicBezTo>
                  <a:cubicBezTo>
                    <a:pt x="49737" y="17713"/>
                    <a:pt x="49760" y="17644"/>
                    <a:pt x="49828" y="17576"/>
                  </a:cubicBezTo>
                  <a:cubicBezTo>
                    <a:pt x="49828" y="17553"/>
                    <a:pt x="49851" y="17530"/>
                    <a:pt x="49874" y="17485"/>
                  </a:cubicBezTo>
                  <a:cubicBezTo>
                    <a:pt x="49737" y="17256"/>
                    <a:pt x="49486" y="17051"/>
                    <a:pt x="49417" y="16777"/>
                  </a:cubicBezTo>
                  <a:cubicBezTo>
                    <a:pt x="49372" y="16594"/>
                    <a:pt x="49303" y="16480"/>
                    <a:pt x="49212" y="16320"/>
                  </a:cubicBezTo>
                  <a:cubicBezTo>
                    <a:pt x="49098" y="16092"/>
                    <a:pt x="49258" y="16161"/>
                    <a:pt x="49303" y="15978"/>
                  </a:cubicBezTo>
                  <a:cubicBezTo>
                    <a:pt x="49477" y="15488"/>
                    <a:pt x="48808" y="15425"/>
                    <a:pt x="48273" y="15425"/>
                  </a:cubicBezTo>
                  <a:cubicBezTo>
                    <a:pt x="48089" y="15425"/>
                    <a:pt x="47921" y="15432"/>
                    <a:pt x="47809" y="15432"/>
                  </a:cubicBezTo>
                  <a:cubicBezTo>
                    <a:pt x="47777" y="15432"/>
                    <a:pt x="47750" y="15432"/>
                    <a:pt x="47728" y="15430"/>
                  </a:cubicBezTo>
                  <a:cubicBezTo>
                    <a:pt x="46998" y="15407"/>
                    <a:pt x="46222" y="15385"/>
                    <a:pt x="45720" y="14768"/>
                  </a:cubicBezTo>
                  <a:cubicBezTo>
                    <a:pt x="45606" y="14654"/>
                    <a:pt x="45537" y="14494"/>
                    <a:pt x="45423" y="14403"/>
                  </a:cubicBezTo>
                  <a:cubicBezTo>
                    <a:pt x="45352" y="14359"/>
                    <a:pt x="45299" y="14342"/>
                    <a:pt x="45250" y="14342"/>
                  </a:cubicBezTo>
                  <a:cubicBezTo>
                    <a:pt x="45174" y="14342"/>
                    <a:pt x="45110" y="14384"/>
                    <a:pt x="45012" y="14426"/>
                  </a:cubicBezTo>
                  <a:cubicBezTo>
                    <a:pt x="44909" y="14473"/>
                    <a:pt x="44798" y="14496"/>
                    <a:pt x="44686" y="14496"/>
                  </a:cubicBezTo>
                  <a:cubicBezTo>
                    <a:pt x="44476" y="14496"/>
                    <a:pt x="44263" y="14415"/>
                    <a:pt x="44099" y="14266"/>
                  </a:cubicBezTo>
                  <a:cubicBezTo>
                    <a:pt x="43962" y="14152"/>
                    <a:pt x="43985" y="13969"/>
                    <a:pt x="43825" y="13878"/>
                  </a:cubicBezTo>
                  <a:cubicBezTo>
                    <a:pt x="43749" y="13815"/>
                    <a:pt x="43638" y="13801"/>
                    <a:pt x="43527" y="13801"/>
                  </a:cubicBezTo>
                  <a:cubicBezTo>
                    <a:pt x="43437" y="13801"/>
                    <a:pt x="43348" y="13810"/>
                    <a:pt x="43277" y="13810"/>
                  </a:cubicBezTo>
                  <a:cubicBezTo>
                    <a:pt x="43118" y="13810"/>
                    <a:pt x="43003" y="13810"/>
                    <a:pt x="42844" y="13787"/>
                  </a:cubicBezTo>
                  <a:cubicBezTo>
                    <a:pt x="42774" y="13769"/>
                    <a:pt x="42724" y="13762"/>
                    <a:pt x="42679" y="13762"/>
                  </a:cubicBezTo>
                  <a:cubicBezTo>
                    <a:pt x="42606" y="13762"/>
                    <a:pt x="42546" y="13781"/>
                    <a:pt x="42433" y="13810"/>
                  </a:cubicBezTo>
                  <a:cubicBezTo>
                    <a:pt x="42365" y="13837"/>
                    <a:pt x="42362" y="13872"/>
                    <a:pt x="42341" y="13872"/>
                  </a:cubicBezTo>
                  <a:cubicBezTo>
                    <a:pt x="42327" y="13872"/>
                    <a:pt x="42306" y="13856"/>
                    <a:pt x="42250" y="13810"/>
                  </a:cubicBezTo>
                  <a:cubicBezTo>
                    <a:pt x="42227" y="13764"/>
                    <a:pt x="42205" y="13673"/>
                    <a:pt x="42159" y="13627"/>
                  </a:cubicBezTo>
                  <a:cubicBezTo>
                    <a:pt x="42122" y="13599"/>
                    <a:pt x="42088" y="13587"/>
                    <a:pt x="42057" y="13587"/>
                  </a:cubicBezTo>
                  <a:cubicBezTo>
                    <a:pt x="41938" y="13587"/>
                    <a:pt x="41862" y="13765"/>
                    <a:pt x="41771" y="13855"/>
                  </a:cubicBezTo>
                  <a:cubicBezTo>
                    <a:pt x="41643" y="13951"/>
                    <a:pt x="41495" y="13973"/>
                    <a:pt x="41343" y="13973"/>
                  </a:cubicBezTo>
                  <a:cubicBezTo>
                    <a:pt x="41223" y="13973"/>
                    <a:pt x="41101" y="13959"/>
                    <a:pt x="40985" y="13959"/>
                  </a:cubicBezTo>
                  <a:cubicBezTo>
                    <a:pt x="40934" y="13959"/>
                    <a:pt x="40884" y="13962"/>
                    <a:pt x="40835" y="13969"/>
                  </a:cubicBezTo>
                  <a:cubicBezTo>
                    <a:pt x="40881" y="14084"/>
                    <a:pt x="41041" y="14106"/>
                    <a:pt x="41063" y="14221"/>
                  </a:cubicBezTo>
                  <a:cubicBezTo>
                    <a:pt x="41099" y="14329"/>
                    <a:pt x="40964" y="14394"/>
                    <a:pt x="40849" y="14394"/>
                  </a:cubicBezTo>
                  <a:cubicBezTo>
                    <a:pt x="40819" y="14394"/>
                    <a:pt x="40790" y="14390"/>
                    <a:pt x="40767" y="14380"/>
                  </a:cubicBezTo>
                  <a:cubicBezTo>
                    <a:pt x="40624" y="14319"/>
                    <a:pt x="40627" y="14168"/>
                    <a:pt x="40484" y="14168"/>
                  </a:cubicBezTo>
                  <a:cubicBezTo>
                    <a:pt x="40466" y="14168"/>
                    <a:pt x="40447" y="14170"/>
                    <a:pt x="40424" y="14175"/>
                  </a:cubicBezTo>
                  <a:cubicBezTo>
                    <a:pt x="40264" y="14198"/>
                    <a:pt x="40196" y="14312"/>
                    <a:pt x="40196" y="14449"/>
                  </a:cubicBezTo>
                  <a:cubicBezTo>
                    <a:pt x="40175" y="14457"/>
                    <a:pt x="40156" y="14460"/>
                    <a:pt x="40139" y="14460"/>
                  </a:cubicBezTo>
                  <a:cubicBezTo>
                    <a:pt x="40012" y="14460"/>
                    <a:pt x="40005" y="14255"/>
                    <a:pt x="39945" y="14175"/>
                  </a:cubicBezTo>
                  <a:cubicBezTo>
                    <a:pt x="39854" y="14038"/>
                    <a:pt x="39694" y="13969"/>
                    <a:pt x="39534" y="13969"/>
                  </a:cubicBezTo>
                  <a:cubicBezTo>
                    <a:pt x="39397" y="13969"/>
                    <a:pt x="39306" y="14015"/>
                    <a:pt x="39214" y="14129"/>
                  </a:cubicBezTo>
                  <a:cubicBezTo>
                    <a:pt x="39143" y="14229"/>
                    <a:pt x="39107" y="14339"/>
                    <a:pt x="39051" y="14339"/>
                  </a:cubicBezTo>
                  <a:cubicBezTo>
                    <a:pt x="39018" y="14339"/>
                    <a:pt x="38977" y="14300"/>
                    <a:pt x="38918" y="14198"/>
                  </a:cubicBezTo>
                  <a:cubicBezTo>
                    <a:pt x="38836" y="14054"/>
                    <a:pt x="38883" y="13966"/>
                    <a:pt x="38711" y="13966"/>
                  </a:cubicBezTo>
                  <a:cubicBezTo>
                    <a:pt x="38692" y="13966"/>
                    <a:pt x="38669" y="13967"/>
                    <a:pt x="38644" y="13969"/>
                  </a:cubicBezTo>
                  <a:cubicBezTo>
                    <a:pt x="38539" y="13983"/>
                    <a:pt x="38465" y="14026"/>
                    <a:pt x="38390" y="14026"/>
                  </a:cubicBezTo>
                  <a:cubicBezTo>
                    <a:pt x="38334" y="14026"/>
                    <a:pt x="38278" y="14002"/>
                    <a:pt x="38210" y="13924"/>
                  </a:cubicBezTo>
                  <a:cubicBezTo>
                    <a:pt x="38050" y="13764"/>
                    <a:pt x="38165" y="13855"/>
                    <a:pt x="38301" y="13764"/>
                  </a:cubicBezTo>
                  <a:cubicBezTo>
                    <a:pt x="38461" y="13673"/>
                    <a:pt x="38438" y="13627"/>
                    <a:pt x="38279" y="13559"/>
                  </a:cubicBezTo>
                  <a:cubicBezTo>
                    <a:pt x="38119" y="13490"/>
                    <a:pt x="37936" y="13490"/>
                    <a:pt x="37799" y="13444"/>
                  </a:cubicBezTo>
                  <a:cubicBezTo>
                    <a:pt x="37594" y="13353"/>
                    <a:pt x="37411" y="13239"/>
                    <a:pt x="37229" y="13171"/>
                  </a:cubicBezTo>
                  <a:cubicBezTo>
                    <a:pt x="37128" y="13127"/>
                    <a:pt x="37039" y="13110"/>
                    <a:pt x="36956" y="13110"/>
                  </a:cubicBezTo>
                  <a:cubicBezTo>
                    <a:pt x="36738" y="13110"/>
                    <a:pt x="36557" y="13223"/>
                    <a:pt x="36293" y="13239"/>
                  </a:cubicBezTo>
                  <a:cubicBezTo>
                    <a:pt x="36202" y="13239"/>
                    <a:pt x="36110" y="13229"/>
                    <a:pt x="36012" y="13229"/>
                  </a:cubicBezTo>
                  <a:cubicBezTo>
                    <a:pt x="35963" y="13229"/>
                    <a:pt x="35912" y="13231"/>
                    <a:pt x="35859" y="13239"/>
                  </a:cubicBezTo>
                  <a:cubicBezTo>
                    <a:pt x="35699" y="13285"/>
                    <a:pt x="35562" y="13376"/>
                    <a:pt x="35403" y="13422"/>
                  </a:cubicBezTo>
                  <a:cubicBezTo>
                    <a:pt x="35392" y="13423"/>
                    <a:pt x="35380" y="13424"/>
                    <a:pt x="35367" y="13424"/>
                  </a:cubicBezTo>
                  <a:cubicBezTo>
                    <a:pt x="35224" y="13424"/>
                    <a:pt x="34967" y="13347"/>
                    <a:pt x="34783" y="13347"/>
                  </a:cubicBezTo>
                  <a:cubicBezTo>
                    <a:pt x="34706" y="13347"/>
                    <a:pt x="34642" y="13361"/>
                    <a:pt x="34604" y="13399"/>
                  </a:cubicBezTo>
                  <a:cubicBezTo>
                    <a:pt x="34444" y="13536"/>
                    <a:pt x="35037" y="14038"/>
                    <a:pt x="35197" y="14106"/>
                  </a:cubicBezTo>
                  <a:cubicBezTo>
                    <a:pt x="35425" y="14243"/>
                    <a:pt x="36065" y="14152"/>
                    <a:pt x="36087" y="14540"/>
                  </a:cubicBezTo>
                  <a:cubicBezTo>
                    <a:pt x="35928" y="14586"/>
                    <a:pt x="35745" y="14563"/>
                    <a:pt x="35585" y="14609"/>
                  </a:cubicBezTo>
                  <a:cubicBezTo>
                    <a:pt x="35403" y="14654"/>
                    <a:pt x="35220" y="14746"/>
                    <a:pt x="35037" y="14791"/>
                  </a:cubicBezTo>
                  <a:cubicBezTo>
                    <a:pt x="34948" y="14818"/>
                    <a:pt x="34873" y="14830"/>
                    <a:pt x="34810" y="14830"/>
                  </a:cubicBezTo>
                  <a:cubicBezTo>
                    <a:pt x="34396" y="14830"/>
                    <a:pt x="34504" y="14305"/>
                    <a:pt x="34147" y="14106"/>
                  </a:cubicBezTo>
                  <a:cubicBezTo>
                    <a:pt x="34108" y="14166"/>
                    <a:pt x="34137" y="14448"/>
                    <a:pt x="33997" y="14448"/>
                  </a:cubicBezTo>
                  <a:cubicBezTo>
                    <a:pt x="33975" y="14448"/>
                    <a:pt x="33949" y="14441"/>
                    <a:pt x="33919" y="14426"/>
                  </a:cubicBezTo>
                  <a:cubicBezTo>
                    <a:pt x="33919" y="14289"/>
                    <a:pt x="33896" y="14221"/>
                    <a:pt x="33828" y="14129"/>
                  </a:cubicBezTo>
                  <a:cubicBezTo>
                    <a:pt x="33736" y="14015"/>
                    <a:pt x="33508" y="14015"/>
                    <a:pt x="33599" y="13810"/>
                  </a:cubicBezTo>
                  <a:cubicBezTo>
                    <a:pt x="33759" y="13764"/>
                    <a:pt x="34102" y="13696"/>
                    <a:pt x="34147" y="13513"/>
                  </a:cubicBezTo>
                  <a:cubicBezTo>
                    <a:pt x="33987" y="13444"/>
                    <a:pt x="33896" y="13308"/>
                    <a:pt x="33714" y="13262"/>
                  </a:cubicBezTo>
                  <a:cubicBezTo>
                    <a:pt x="33577" y="13239"/>
                    <a:pt x="33440" y="13216"/>
                    <a:pt x="33303" y="13193"/>
                  </a:cubicBezTo>
                  <a:cubicBezTo>
                    <a:pt x="32983" y="13125"/>
                    <a:pt x="32664" y="13056"/>
                    <a:pt x="32321" y="13056"/>
                  </a:cubicBezTo>
                  <a:cubicBezTo>
                    <a:pt x="32161" y="13034"/>
                    <a:pt x="31979" y="13034"/>
                    <a:pt x="31819" y="13034"/>
                  </a:cubicBezTo>
                  <a:cubicBezTo>
                    <a:pt x="31682" y="13034"/>
                    <a:pt x="31478" y="12983"/>
                    <a:pt x="31322" y="12983"/>
                  </a:cubicBezTo>
                  <a:cubicBezTo>
                    <a:pt x="31296" y="12983"/>
                    <a:pt x="31271" y="12985"/>
                    <a:pt x="31248" y="12988"/>
                  </a:cubicBezTo>
                  <a:cubicBezTo>
                    <a:pt x="31089" y="13011"/>
                    <a:pt x="31066" y="13102"/>
                    <a:pt x="31043" y="13239"/>
                  </a:cubicBezTo>
                  <a:cubicBezTo>
                    <a:pt x="31020" y="13444"/>
                    <a:pt x="31043" y="13490"/>
                    <a:pt x="31226" y="13536"/>
                  </a:cubicBezTo>
                  <a:cubicBezTo>
                    <a:pt x="31591" y="13604"/>
                    <a:pt x="31773" y="13741"/>
                    <a:pt x="31614" y="14129"/>
                  </a:cubicBezTo>
                  <a:cubicBezTo>
                    <a:pt x="31385" y="14061"/>
                    <a:pt x="31203" y="13810"/>
                    <a:pt x="30997" y="13718"/>
                  </a:cubicBezTo>
                  <a:cubicBezTo>
                    <a:pt x="30921" y="13675"/>
                    <a:pt x="30886" y="13641"/>
                    <a:pt x="30863" y="13641"/>
                  </a:cubicBezTo>
                  <a:cubicBezTo>
                    <a:pt x="30838" y="13641"/>
                    <a:pt x="30828" y="13680"/>
                    <a:pt x="30792" y="13787"/>
                  </a:cubicBezTo>
                  <a:cubicBezTo>
                    <a:pt x="30746" y="13901"/>
                    <a:pt x="30769" y="14038"/>
                    <a:pt x="30678" y="14152"/>
                  </a:cubicBezTo>
                  <a:cubicBezTo>
                    <a:pt x="30579" y="14251"/>
                    <a:pt x="30433" y="14290"/>
                    <a:pt x="30287" y="14290"/>
                  </a:cubicBezTo>
                  <a:cubicBezTo>
                    <a:pt x="30164" y="14290"/>
                    <a:pt x="30041" y="14262"/>
                    <a:pt x="29947" y="14221"/>
                  </a:cubicBezTo>
                  <a:cubicBezTo>
                    <a:pt x="29833" y="14175"/>
                    <a:pt x="29719" y="14084"/>
                    <a:pt x="29605" y="14015"/>
                  </a:cubicBezTo>
                  <a:cubicBezTo>
                    <a:pt x="29491" y="13969"/>
                    <a:pt x="29354" y="13969"/>
                    <a:pt x="29240" y="13878"/>
                  </a:cubicBezTo>
                  <a:cubicBezTo>
                    <a:pt x="29151" y="13819"/>
                    <a:pt x="29081" y="13702"/>
                    <a:pt x="29025" y="13702"/>
                  </a:cubicBezTo>
                  <a:cubicBezTo>
                    <a:pt x="28994" y="13702"/>
                    <a:pt x="28967" y="13736"/>
                    <a:pt x="28943" y="13833"/>
                  </a:cubicBezTo>
                  <a:cubicBezTo>
                    <a:pt x="28897" y="13969"/>
                    <a:pt x="29012" y="14129"/>
                    <a:pt x="29012" y="14266"/>
                  </a:cubicBezTo>
                  <a:cubicBezTo>
                    <a:pt x="28977" y="14280"/>
                    <a:pt x="28909" y="14288"/>
                    <a:pt x="28828" y="14288"/>
                  </a:cubicBezTo>
                  <a:cubicBezTo>
                    <a:pt x="28641" y="14288"/>
                    <a:pt x="28384" y="14248"/>
                    <a:pt x="28304" y="14152"/>
                  </a:cubicBezTo>
                  <a:cubicBezTo>
                    <a:pt x="28190" y="14038"/>
                    <a:pt x="28395" y="13901"/>
                    <a:pt x="28395" y="13764"/>
                  </a:cubicBezTo>
                  <a:cubicBezTo>
                    <a:pt x="28438" y="13496"/>
                    <a:pt x="28325" y="13429"/>
                    <a:pt x="28164" y="13429"/>
                  </a:cubicBezTo>
                  <a:cubicBezTo>
                    <a:pt x="28006" y="13429"/>
                    <a:pt x="27801" y="13494"/>
                    <a:pt x="27655" y="13494"/>
                  </a:cubicBezTo>
                  <a:cubicBezTo>
                    <a:pt x="27634" y="13494"/>
                    <a:pt x="27615" y="13493"/>
                    <a:pt x="27596" y="13490"/>
                  </a:cubicBezTo>
                  <a:cubicBezTo>
                    <a:pt x="27574" y="13399"/>
                    <a:pt x="27596" y="13308"/>
                    <a:pt x="27642" y="13239"/>
                  </a:cubicBezTo>
                  <a:cubicBezTo>
                    <a:pt x="27696" y="13212"/>
                    <a:pt x="27749" y="13201"/>
                    <a:pt x="27807" y="13201"/>
                  </a:cubicBezTo>
                  <a:cubicBezTo>
                    <a:pt x="27848" y="13201"/>
                    <a:pt x="27892" y="13207"/>
                    <a:pt x="27939" y="13216"/>
                  </a:cubicBezTo>
                  <a:cubicBezTo>
                    <a:pt x="27962" y="12897"/>
                    <a:pt x="27688" y="12531"/>
                    <a:pt x="27505" y="12303"/>
                  </a:cubicBezTo>
                  <a:cubicBezTo>
                    <a:pt x="27429" y="12189"/>
                    <a:pt x="27305" y="12059"/>
                    <a:pt x="27160" y="12059"/>
                  </a:cubicBezTo>
                  <a:cubicBezTo>
                    <a:pt x="27131" y="12059"/>
                    <a:pt x="27102" y="12064"/>
                    <a:pt x="27071" y="12075"/>
                  </a:cubicBezTo>
                  <a:cubicBezTo>
                    <a:pt x="26889" y="12143"/>
                    <a:pt x="27026" y="12349"/>
                    <a:pt x="26752" y="12417"/>
                  </a:cubicBezTo>
                  <a:cubicBezTo>
                    <a:pt x="26501" y="12486"/>
                    <a:pt x="26409" y="12509"/>
                    <a:pt x="26295" y="12760"/>
                  </a:cubicBezTo>
                  <a:cubicBezTo>
                    <a:pt x="26204" y="12920"/>
                    <a:pt x="26136" y="13056"/>
                    <a:pt x="25999" y="13193"/>
                  </a:cubicBezTo>
                  <a:cubicBezTo>
                    <a:pt x="25953" y="13262"/>
                    <a:pt x="25885" y="13308"/>
                    <a:pt x="25816" y="13399"/>
                  </a:cubicBezTo>
                  <a:cubicBezTo>
                    <a:pt x="25793" y="13444"/>
                    <a:pt x="25770" y="13536"/>
                    <a:pt x="25725" y="13581"/>
                  </a:cubicBezTo>
                  <a:cubicBezTo>
                    <a:pt x="25702" y="13627"/>
                    <a:pt x="25656" y="13627"/>
                    <a:pt x="25611" y="13650"/>
                  </a:cubicBezTo>
                  <a:cubicBezTo>
                    <a:pt x="25405" y="13855"/>
                    <a:pt x="25451" y="14061"/>
                    <a:pt x="25131" y="14175"/>
                  </a:cubicBezTo>
                  <a:cubicBezTo>
                    <a:pt x="25066" y="14200"/>
                    <a:pt x="25009" y="14211"/>
                    <a:pt x="24959" y="14211"/>
                  </a:cubicBezTo>
                  <a:cubicBezTo>
                    <a:pt x="24779" y="14211"/>
                    <a:pt x="24670" y="14076"/>
                    <a:pt x="24492" y="13969"/>
                  </a:cubicBezTo>
                  <a:cubicBezTo>
                    <a:pt x="24332" y="13855"/>
                    <a:pt x="24150" y="13833"/>
                    <a:pt x="23990" y="13741"/>
                  </a:cubicBezTo>
                  <a:cubicBezTo>
                    <a:pt x="23762" y="13627"/>
                    <a:pt x="23853" y="13353"/>
                    <a:pt x="23693" y="13148"/>
                  </a:cubicBezTo>
                  <a:cubicBezTo>
                    <a:pt x="23556" y="12965"/>
                    <a:pt x="23351" y="12942"/>
                    <a:pt x="23351" y="12691"/>
                  </a:cubicBezTo>
                  <a:cubicBezTo>
                    <a:pt x="23328" y="12554"/>
                    <a:pt x="23419" y="12463"/>
                    <a:pt x="23419" y="12349"/>
                  </a:cubicBezTo>
                  <a:cubicBezTo>
                    <a:pt x="23442" y="12235"/>
                    <a:pt x="23397" y="12098"/>
                    <a:pt x="23419" y="12006"/>
                  </a:cubicBezTo>
                  <a:cubicBezTo>
                    <a:pt x="23465" y="11824"/>
                    <a:pt x="23579" y="11710"/>
                    <a:pt x="23670" y="11550"/>
                  </a:cubicBezTo>
                  <a:cubicBezTo>
                    <a:pt x="23762" y="11390"/>
                    <a:pt x="23785" y="11208"/>
                    <a:pt x="23785" y="11025"/>
                  </a:cubicBezTo>
                  <a:cubicBezTo>
                    <a:pt x="23785" y="10957"/>
                    <a:pt x="23739" y="10820"/>
                    <a:pt x="23739" y="10774"/>
                  </a:cubicBezTo>
                  <a:cubicBezTo>
                    <a:pt x="23772" y="10611"/>
                    <a:pt x="23886" y="10529"/>
                    <a:pt x="24015" y="10529"/>
                  </a:cubicBezTo>
                  <a:cubicBezTo>
                    <a:pt x="24066" y="10529"/>
                    <a:pt x="24120" y="10542"/>
                    <a:pt x="24173" y="10569"/>
                  </a:cubicBezTo>
                  <a:cubicBezTo>
                    <a:pt x="24310" y="10637"/>
                    <a:pt x="24378" y="10705"/>
                    <a:pt x="24515" y="10728"/>
                  </a:cubicBezTo>
                  <a:cubicBezTo>
                    <a:pt x="24561" y="10743"/>
                    <a:pt x="24609" y="10749"/>
                    <a:pt x="24658" y="10749"/>
                  </a:cubicBezTo>
                  <a:cubicBezTo>
                    <a:pt x="24756" y="10749"/>
                    <a:pt x="24857" y="10728"/>
                    <a:pt x="24949" y="10728"/>
                  </a:cubicBezTo>
                  <a:cubicBezTo>
                    <a:pt x="25067" y="10728"/>
                    <a:pt x="25150" y="10736"/>
                    <a:pt x="25223" y="10736"/>
                  </a:cubicBezTo>
                  <a:cubicBezTo>
                    <a:pt x="25333" y="10736"/>
                    <a:pt x="25423" y="10719"/>
                    <a:pt x="25588" y="10637"/>
                  </a:cubicBezTo>
                  <a:cubicBezTo>
                    <a:pt x="25702" y="10575"/>
                    <a:pt x="25793" y="10560"/>
                    <a:pt x="25884" y="10560"/>
                  </a:cubicBezTo>
                  <a:cubicBezTo>
                    <a:pt x="25968" y="10560"/>
                    <a:pt x="26052" y="10572"/>
                    <a:pt x="26155" y="10572"/>
                  </a:cubicBezTo>
                  <a:cubicBezTo>
                    <a:pt x="26185" y="10572"/>
                    <a:pt x="26216" y="10571"/>
                    <a:pt x="26250" y="10569"/>
                  </a:cubicBezTo>
                  <a:cubicBezTo>
                    <a:pt x="26416" y="10569"/>
                    <a:pt x="26521" y="10520"/>
                    <a:pt x="26654" y="10520"/>
                  </a:cubicBezTo>
                  <a:cubicBezTo>
                    <a:pt x="26704" y="10520"/>
                    <a:pt x="26758" y="10527"/>
                    <a:pt x="26820" y="10546"/>
                  </a:cubicBezTo>
                  <a:cubicBezTo>
                    <a:pt x="26843" y="10432"/>
                    <a:pt x="26752" y="10317"/>
                    <a:pt x="26843" y="10226"/>
                  </a:cubicBezTo>
                  <a:cubicBezTo>
                    <a:pt x="26878" y="10203"/>
                    <a:pt x="26922" y="10193"/>
                    <a:pt x="26968" y="10193"/>
                  </a:cubicBezTo>
                  <a:cubicBezTo>
                    <a:pt x="27105" y="10193"/>
                    <a:pt x="27266" y="10278"/>
                    <a:pt x="27300" y="10363"/>
                  </a:cubicBezTo>
                  <a:cubicBezTo>
                    <a:pt x="27459" y="10614"/>
                    <a:pt x="27231" y="10911"/>
                    <a:pt x="27574" y="11025"/>
                  </a:cubicBezTo>
                  <a:cubicBezTo>
                    <a:pt x="27756" y="11093"/>
                    <a:pt x="27825" y="11093"/>
                    <a:pt x="27984" y="11230"/>
                  </a:cubicBezTo>
                  <a:cubicBezTo>
                    <a:pt x="28076" y="11322"/>
                    <a:pt x="28213" y="11413"/>
                    <a:pt x="28327" y="11459"/>
                  </a:cubicBezTo>
                  <a:cubicBezTo>
                    <a:pt x="28441" y="11527"/>
                    <a:pt x="28555" y="11550"/>
                    <a:pt x="28692" y="11550"/>
                  </a:cubicBezTo>
                  <a:cubicBezTo>
                    <a:pt x="28966" y="11504"/>
                    <a:pt x="28897" y="11413"/>
                    <a:pt x="29012" y="11208"/>
                  </a:cubicBezTo>
                  <a:cubicBezTo>
                    <a:pt x="29103" y="11002"/>
                    <a:pt x="29285" y="10979"/>
                    <a:pt x="29034" y="10842"/>
                  </a:cubicBezTo>
                  <a:cubicBezTo>
                    <a:pt x="28897" y="10751"/>
                    <a:pt x="28715" y="10774"/>
                    <a:pt x="28601" y="10614"/>
                  </a:cubicBezTo>
                  <a:cubicBezTo>
                    <a:pt x="28509" y="10500"/>
                    <a:pt x="28555" y="10340"/>
                    <a:pt x="28487" y="10203"/>
                  </a:cubicBezTo>
                  <a:cubicBezTo>
                    <a:pt x="28418" y="10066"/>
                    <a:pt x="28304" y="9998"/>
                    <a:pt x="28190" y="9929"/>
                  </a:cubicBezTo>
                  <a:cubicBezTo>
                    <a:pt x="27916" y="9792"/>
                    <a:pt x="27688" y="9541"/>
                    <a:pt x="27414" y="9427"/>
                  </a:cubicBezTo>
                  <a:cubicBezTo>
                    <a:pt x="27116" y="9328"/>
                    <a:pt x="26800" y="9263"/>
                    <a:pt x="26467" y="9263"/>
                  </a:cubicBezTo>
                  <a:cubicBezTo>
                    <a:pt x="26418" y="9263"/>
                    <a:pt x="26368" y="9265"/>
                    <a:pt x="26318" y="9267"/>
                  </a:cubicBezTo>
                  <a:cubicBezTo>
                    <a:pt x="26158" y="9290"/>
                    <a:pt x="25999" y="9336"/>
                    <a:pt x="25816" y="9382"/>
                  </a:cubicBezTo>
                  <a:cubicBezTo>
                    <a:pt x="25679" y="9450"/>
                    <a:pt x="25496" y="9450"/>
                    <a:pt x="25337" y="9496"/>
                  </a:cubicBezTo>
                  <a:cubicBezTo>
                    <a:pt x="25268" y="9519"/>
                    <a:pt x="25040" y="9587"/>
                    <a:pt x="24994" y="9633"/>
                  </a:cubicBezTo>
                  <a:cubicBezTo>
                    <a:pt x="24926" y="9701"/>
                    <a:pt x="24903" y="9929"/>
                    <a:pt x="24926" y="10044"/>
                  </a:cubicBezTo>
                  <a:cubicBezTo>
                    <a:pt x="24652" y="9952"/>
                    <a:pt x="24720" y="9701"/>
                    <a:pt x="24538" y="9541"/>
                  </a:cubicBezTo>
                  <a:cubicBezTo>
                    <a:pt x="24424" y="9427"/>
                    <a:pt x="24195" y="9427"/>
                    <a:pt x="24127" y="9290"/>
                  </a:cubicBezTo>
                  <a:cubicBezTo>
                    <a:pt x="24081" y="9153"/>
                    <a:pt x="24150" y="8994"/>
                    <a:pt x="24241" y="8902"/>
                  </a:cubicBezTo>
                  <a:cubicBezTo>
                    <a:pt x="24344" y="8811"/>
                    <a:pt x="24469" y="8800"/>
                    <a:pt x="24595" y="8800"/>
                  </a:cubicBezTo>
                  <a:cubicBezTo>
                    <a:pt x="24637" y="8800"/>
                    <a:pt x="24679" y="8801"/>
                    <a:pt x="24720" y="8801"/>
                  </a:cubicBezTo>
                  <a:cubicBezTo>
                    <a:pt x="24802" y="8801"/>
                    <a:pt x="24880" y="8796"/>
                    <a:pt x="24949" y="8765"/>
                  </a:cubicBezTo>
                  <a:cubicBezTo>
                    <a:pt x="24903" y="8583"/>
                    <a:pt x="24561" y="8514"/>
                    <a:pt x="24652" y="8332"/>
                  </a:cubicBezTo>
                  <a:cubicBezTo>
                    <a:pt x="24700" y="8236"/>
                    <a:pt x="24936" y="8196"/>
                    <a:pt x="25121" y="8196"/>
                  </a:cubicBezTo>
                  <a:cubicBezTo>
                    <a:pt x="25202" y="8196"/>
                    <a:pt x="25272" y="8204"/>
                    <a:pt x="25314" y="8218"/>
                  </a:cubicBezTo>
                  <a:cubicBezTo>
                    <a:pt x="25428" y="8240"/>
                    <a:pt x="25679" y="8377"/>
                    <a:pt x="25748" y="8491"/>
                  </a:cubicBezTo>
                  <a:cubicBezTo>
                    <a:pt x="25839" y="8651"/>
                    <a:pt x="25725" y="8834"/>
                    <a:pt x="25748" y="8971"/>
                  </a:cubicBezTo>
                  <a:cubicBezTo>
                    <a:pt x="25765" y="9125"/>
                    <a:pt x="25910" y="9202"/>
                    <a:pt x="26059" y="9202"/>
                  </a:cubicBezTo>
                  <a:cubicBezTo>
                    <a:pt x="26108" y="9202"/>
                    <a:pt x="26158" y="9193"/>
                    <a:pt x="26204" y="9176"/>
                  </a:cubicBezTo>
                  <a:cubicBezTo>
                    <a:pt x="26409" y="9108"/>
                    <a:pt x="26524" y="8834"/>
                    <a:pt x="26661" y="8697"/>
                  </a:cubicBezTo>
                  <a:cubicBezTo>
                    <a:pt x="26866" y="8514"/>
                    <a:pt x="27140" y="8491"/>
                    <a:pt x="27163" y="8218"/>
                  </a:cubicBezTo>
                  <a:cubicBezTo>
                    <a:pt x="27186" y="7989"/>
                    <a:pt x="27140" y="7829"/>
                    <a:pt x="27277" y="7601"/>
                  </a:cubicBezTo>
                  <a:cubicBezTo>
                    <a:pt x="27345" y="7487"/>
                    <a:pt x="27437" y="7350"/>
                    <a:pt x="27551" y="7259"/>
                  </a:cubicBezTo>
                  <a:cubicBezTo>
                    <a:pt x="27756" y="7076"/>
                    <a:pt x="27825" y="7122"/>
                    <a:pt x="27825" y="6848"/>
                  </a:cubicBezTo>
                  <a:cubicBezTo>
                    <a:pt x="27825" y="6528"/>
                    <a:pt x="27825" y="6369"/>
                    <a:pt x="28099" y="6140"/>
                  </a:cubicBezTo>
                  <a:cubicBezTo>
                    <a:pt x="28030" y="6026"/>
                    <a:pt x="28144" y="5798"/>
                    <a:pt x="28099" y="5615"/>
                  </a:cubicBezTo>
                  <a:cubicBezTo>
                    <a:pt x="28053" y="5501"/>
                    <a:pt x="27939" y="5433"/>
                    <a:pt x="27893" y="5342"/>
                  </a:cubicBezTo>
                  <a:cubicBezTo>
                    <a:pt x="27825" y="5205"/>
                    <a:pt x="27847" y="5068"/>
                    <a:pt x="27802" y="4931"/>
                  </a:cubicBezTo>
                  <a:cubicBezTo>
                    <a:pt x="27711" y="4748"/>
                    <a:pt x="27596" y="4565"/>
                    <a:pt x="27459" y="4406"/>
                  </a:cubicBezTo>
                  <a:cubicBezTo>
                    <a:pt x="27300" y="4155"/>
                    <a:pt x="27140" y="4155"/>
                    <a:pt x="26843" y="4132"/>
                  </a:cubicBezTo>
                  <a:cubicBezTo>
                    <a:pt x="26823" y="4131"/>
                    <a:pt x="26802" y="4130"/>
                    <a:pt x="26780" y="4130"/>
                  </a:cubicBezTo>
                  <a:cubicBezTo>
                    <a:pt x="26612" y="4130"/>
                    <a:pt x="26406" y="4163"/>
                    <a:pt x="26218" y="4163"/>
                  </a:cubicBezTo>
                  <a:cubicBezTo>
                    <a:pt x="25993" y="4163"/>
                    <a:pt x="25795" y="4115"/>
                    <a:pt x="25725" y="3904"/>
                  </a:cubicBezTo>
                  <a:cubicBezTo>
                    <a:pt x="25588" y="3493"/>
                    <a:pt x="25200" y="3127"/>
                    <a:pt x="24766" y="2991"/>
                  </a:cubicBezTo>
                  <a:cubicBezTo>
                    <a:pt x="24538" y="2922"/>
                    <a:pt x="24241" y="2876"/>
                    <a:pt x="24013" y="2876"/>
                  </a:cubicBezTo>
                  <a:cubicBezTo>
                    <a:pt x="23716" y="2899"/>
                    <a:pt x="23579" y="3036"/>
                    <a:pt x="23328" y="3127"/>
                  </a:cubicBezTo>
                  <a:cubicBezTo>
                    <a:pt x="23272" y="3147"/>
                    <a:pt x="23224" y="3156"/>
                    <a:pt x="23181" y="3156"/>
                  </a:cubicBezTo>
                  <a:cubicBezTo>
                    <a:pt x="22980" y="3156"/>
                    <a:pt x="22900" y="2962"/>
                    <a:pt x="22712" y="2831"/>
                  </a:cubicBezTo>
                  <a:cubicBezTo>
                    <a:pt x="22620" y="2762"/>
                    <a:pt x="22484" y="2694"/>
                    <a:pt x="22392" y="2694"/>
                  </a:cubicBezTo>
                  <a:cubicBezTo>
                    <a:pt x="22375" y="2692"/>
                    <a:pt x="22359" y="2691"/>
                    <a:pt x="22345" y="2691"/>
                  </a:cubicBezTo>
                  <a:cubicBezTo>
                    <a:pt x="22167" y="2691"/>
                    <a:pt x="22177" y="2815"/>
                    <a:pt x="22050" y="2899"/>
                  </a:cubicBezTo>
                  <a:cubicBezTo>
                    <a:pt x="21822" y="3013"/>
                    <a:pt x="21548" y="2968"/>
                    <a:pt x="21319" y="3082"/>
                  </a:cubicBezTo>
                  <a:cubicBezTo>
                    <a:pt x="21023" y="3219"/>
                    <a:pt x="20931" y="3310"/>
                    <a:pt x="20954" y="3584"/>
                  </a:cubicBezTo>
                  <a:cubicBezTo>
                    <a:pt x="20954" y="3698"/>
                    <a:pt x="21000" y="3812"/>
                    <a:pt x="20909" y="3881"/>
                  </a:cubicBezTo>
                  <a:cubicBezTo>
                    <a:pt x="20887" y="3894"/>
                    <a:pt x="20862" y="3899"/>
                    <a:pt x="20834" y="3899"/>
                  </a:cubicBezTo>
                  <a:cubicBezTo>
                    <a:pt x="20715" y="3899"/>
                    <a:pt x="20558" y="3795"/>
                    <a:pt x="20521" y="3721"/>
                  </a:cubicBezTo>
                  <a:cubicBezTo>
                    <a:pt x="20475" y="3652"/>
                    <a:pt x="20543" y="3538"/>
                    <a:pt x="20498" y="3470"/>
                  </a:cubicBezTo>
                  <a:cubicBezTo>
                    <a:pt x="20429" y="3356"/>
                    <a:pt x="20178" y="3333"/>
                    <a:pt x="20041" y="3310"/>
                  </a:cubicBezTo>
                  <a:cubicBezTo>
                    <a:pt x="20010" y="3308"/>
                    <a:pt x="19979" y="3306"/>
                    <a:pt x="19948" y="3306"/>
                  </a:cubicBezTo>
                  <a:cubicBezTo>
                    <a:pt x="19695" y="3306"/>
                    <a:pt x="19487" y="3386"/>
                    <a:pt x="19242" y="3447"/>
                  </a:cubicBezTo>
                  <a:cubicBezTo>
                    <a:pt x="19197" y="3447"/>
                    <a:pt x="19083" y="3470"/>
                    <a:pt x="19037" y="3493"/>
                  </a:cubicBezTo>
                  <a:cubicBezTo>
                    <a:pt x="18946" y="3584"/>
                    <a:pt x="19014" y="3607"/>
                    <a:pt x="18991" y="3721"/>
                  </a:cubicBezTo>
                  <a:cubicBezTo>
                    <a:pt x="18938" y="3845"/>
                    <a:pt x="18857" y="3859"/>
                    <a:pt x="18727" y="3859"/>
                  </a:cubicBezTo>
                  <a:cubicBezTo>
                    <a:pt x="18690" y="3859"/>
                    <a:pt x="18649" y="3858"/>
                    <a:pt x="18603" y="3858"/>
                  </a:cubicBezTo>
                  <a:cubicBezTo>
                    <a:pt x="18421" y="3858"/>
                    <a:pt x="18284" y="3881"/>
                    <a:pt x="18101" y="3904"/>
                  </a:cubicBezTo>
                  <a:cubicBezTo>
                    <a:pt x="18010" y="3926"/>
                    <a:pt x="17827" y="3904"/>
                    <a:pt x="17736" y="3949"/>
                  </a:cubicBezTo>
                  <a:cubicBezTo>
                    <a:pt x="17508" y="4063"/>
                    <a:pt x="17713" y="4383"/>
                    <a:pt x="17439" y="4497"/>
                  </a:cubicBezTo>
                  <a:cubicBezTo>
                    <a:pt x="17422" y="4297"/>
                    <a:pt x="17406" y="4073"/>
                    <a:pt x="17283" y="4073"/>
                  </a:cubicBezTo>
                  <a:cubicBezTo>
                    <a:pt x="17237" y="4073"/>
                    <a:pt x="17177" y="4103"/>
                    <a:pt x="17097" y="4177"/>
                  </a:cubicBezTo>
                  <a:cubicBezTo>
                    <a:pt x="17058" y="4216"/>
                    <a:pt x="17003" y="4352"/>
                    <a:pt x="16932" y="4352"/>
                  </a:cubicBezTo>
                  <a:cubicBezTo>
                    <a:pt x="16919" y="4352"/>
                    <a:pt x="16905" y="4348"/>
                    <a:pt x="16891" y="4337"/>
                  </a:cubicBezTo>
                  <a:cubicBezTo>
                    <a:pt x="16823" y="4292"/>
                    <a:pt x="16869" y="4109"/>
                    <a:pt x="16891" y="4040"/>
                  </a:cubicBezTo>
                  <a:cubicBezTo>
                    <a:pt x="16823" y="3881"/>
                    <a:pt x="16800" y="3789"/>
                    <a:pt x="16617" y="3652"/>
                  </a:cubicBezTo>
                  <a:cubicBezTo>
                    <a:pt x="16480" y="3538"/>
                    <a:pt x="16344" y="3447"/>
                    <a:pt x="16161" y="3447"/>
                  </a:cubicBezTo>
                  <a:cubicBezTo>
                    <a:pt x="15982" y="3431"/>
                    <a:pt x="15733" y="3357"/>
                    <a:pt x="15548" y="3357"/>
                  </a:cubicBezTo>
                  <a:cubicBezTo>
                    <a:pt x="15473" y="3357"/>
                    <a:pt x="15408" y="3369"/>
                    <a:pt x="15362" y="3401"/>
                  </a:cubicBezTo>
                  <a:cubicBezTo>
                    <a:pt x="15233" y="3475"/>
                    <a:pt x="15179" y="4009"/>
                    <a:pt x="14982" y="4009"/>
                  </a:cubicBezTo>
                  <a:cubicBezTo>
                    <a:pt x="14935" y="4009"/>
                    <a:pt x="14880" y="3979"/>
                    <a:pt x="14814" y="3904"/>
                  </a:cubicBezTo>
                  <a:cubicBezTo>
                    <a:pt x="14723" y="3812"/>
                    <a:pt x="14791" y="3630"/>
                    <a:pt x="14769" y="3515"/>
                  </a:cubicBezTo>
                  <a:cubicBezTo>
                    <a:pt x="14723" y="3356"/>
                    <a:pt x="14654" y="3264"/>
                    <a:pt x="14609" y="3105"/>
                  </a:cubicBezTo>
                  <a:cubicBezTo>
                    <a:pt x="14563" y="2854"/>
                    <a:pt x="14609" y="2420"/>
                    <a:pt x="14449" y="2214"/>
                  </a:cubicBezTo>
                  <a:cubicBezTo>
                    <a:pt x="14358" y="2100"/>
                    <a:pt x="14175" y="2032"/>
                    <a:pt x="14061" y="1941"/>
                  </a:cubicBezTo>
                  <a:cubicBezTo>
                    <a:pt x="13947" y="1849"/>
                    <a:pt x="13833" y="1735"/>
                    <a:pt x="13719" y="1621"/>
                  </a:cubicBezTo>
                  <a:cubicBezTo>
                    <a:pt x="13468" y="1393"/>
                    <a:pt x="13194" y="1438"/>
                    <a:pt x="12920" y="1256"/>
                  </a:cubicBezTo>
                  <a:cubicBezTo>
                    <a:pt x="12600" y="1050"/>
                    <a:pt x="12395" y="959"/>
                    <a:pt x="12030" y="913"/>
                  </a:cubicBezTo>
                  <a:cubicBezTo>
                    <a:pt x="11253" y="799"/>
                    <a:pt x="10729" y="183"/>
                    <a:pt x="999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6316500" y="3176900"/>
              <a:ext cx="60500" cy="46500"/>
            </a:xfrm>
            <a:custGeom>
              <a:rect b="b" l="l" r="r" t="t"/>
              <a:pathLst>
                <a:path extrusionOk="0" h="1860" w="2420">
                  <a:moveTo>
                    <a:pt x="1384" y="0"/>
                  </a:moveTo>
                  <a:cubicBezTo>
                    <a:pt x="1370" y="0"/>
                    <a:pt x="1358" y="6"/>
                    <a:pt x="1347" y="18"/>
                  </a:cubicBezTo>
                  <a:cubicBezTo>
                    <a:pt x="1210" y="177"/>
                    <a:pt x="1073" y="383"/>
                    <a:pt x="868" y="497"/>
                  </a:cubicBezTo>
                  <a:cubicBezTo>
                    <a:pt x="800" y="539"/>
                    <a:pt x="727" y="553"/>
                    <a:pt x="652" y="553"/>
                  </a:cubicBezTo>
                  <a:cubicBezTo>
                    <a:pt x="523" y="553"/>
                    <a:pt x="389" y="511"/>
                    <a:pt x="274" y="497"/>
                  </a:cubicBezTo>
                  <a:cubicBezTo>
                    <a:pt x="244" y="489"/>
                    <a:pt x="211" y="484"/>
                    <a:pt x="179" y="484"/>
                  </a:cubicBezTo>
                  <a:cubicBezTo>
                    <a:pt x="114" y="484"/>
                    <a:pt x="53" y="505"/>
                    <a:pt x="23" y="565"/>
                  </a:cubicBezTo>
                  <a:cubicBezTo>
                    <a:pt x="0" y="611"/>
                    <a:pt x="46" y="725"/>
                    <a:pt x="46" y="794"/>
                  </a:cubicBezTo>
                  <a:cubicBezTo>
                    <a:pt x="46" y="885"/>
                    <a:pt x="23" y="976"/>
                    <a:pt x="91" y="1045"/>
                  </a:cubicBezTo>
                  <a:cubicBezTo>
                    <a:pt x="206" y="1159"/>
                    <a:pt x="365" y="1204"/>
                    <a:pt x="502" y="1227"/>
                  </a:cubicBezTo>
                  <a:cubicBezTo>
                    <a:pt x="708" y="1273"/>
                    <a:pt x="959" y="1364"/>
                    <a:pt x="1187" y="1433"/>
                  </a:cubicBezTo>
                  <a:cubicBezTo>
                    <a:pt x="1301" y="1478"/>
                    <a:pt x="1393" y="1501"/>
                    <a:pt x="1507" y="1593"/>
                  </a:cubicBezTo>
                  <a:cubicBezTo>
                    <a:pt x="1598" y="1661"/>
                    <a:pt x="1666" y="1752"/>
                    <a:pt x="1758" y="1798"/>
                  </a:cubicBezTo>
                  <a:cubicBezTo>
                    <a:pt x="1829" y="1829"/>
                    <a:pt x="1969" y="1859"/>
                    <a:pt x="2102" y="1859"/>
                  </a:cubicBezTo>
                  <a:cubicBezTo>
                    <a:pt x="2266" y="1859"/>
                    <a:pt x="2420" y="1812"/>
                    <a:pt x="2420" y="1661"/>
                  </a:cubicBezTo>
                  <a:cubicBezTo>
                    <a:pt x="2420" y="1478"/>
                    <a:pt x="2374" y="1227"/>
                    <a:pt x="2214" y="1090"/>
                  </a:cubicBezTo>
                  <a:cubicBezTo>
                    <a:pt x="2123" y="1022"/>
                    <a:pt x="2054" y="953"/>
                    <a:pt x="1986" y="839"/>
                  </a:cubicBezTo>
                  <a:cubicBezTo>
                    <a:pt x="1895" y="725"/>
                    <a:pt x="1940" y="679"/>
                    <a:pt x="1940" y="543"/>
                  </a:cubicBezTo>
                  <a:cubicBezTo>
                    <a:pt x="1986" y="337"/>
                    <a:pt x="1895" y="314"/>
                    <a:pt x="1712" y="246"/>
                  </a:cubicBezTo>
                  <a:cubicBezTo>
                    <a:pt x="1598" y="200"/>
                    <a:pt x="1507" y="132"/>
                    <a:pt x="1438" y="18"/>
                  </a:cubicBezTo>
                  <a:cubicBezTo>
                    <a:pt x="1415" y="6"/>
                    <a:pt x="1398" y="0"/>
                    <a:pt x="138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5413750" y="3328000"/>
              <a:ext cx="1046000" cy="483375"/>
            </a:xfrm>
            <a:custGeom>
              <a:rect b="b" l="l" r="r" t="t"/>
              <a:pathLst>
                <a:path extrusionOk="0" h="19335" w="41840">
                  <a:moveTo>
                    <a:pt x="24708" y="1"/>
                  </a:moveTo>
                  <a:cubicBezTo>
                    <a:pt x="24582" y="1"/>
                    <a:pt x="24502" y="87"/>
                    <a:pt x="24515" y="319"/>
                  </a:cubicBezTo>
                  <a:cubicBezTo>
                    <a:pt x="24515" y="684"/>
                    <a:pt x="25177" y="1255"/>
                    <a:pt x="24652" y="1506"/>
                  </a:cubicBezTo>
                  <a:cubicBezTo>
                    <a:pt x="24515" y="1597"/>
                    <a:pt x="24378" y="1574"/>
                    <a:pt x="24287" y="1597"/>
                  </a:cubicBezTo>
                  <a:cubicBezTo>
                    <a:pt x="24218" y="1620"/>
                    <a:pt x="24150" y="1643"/>
                    <a:pt x="24104" y="1757"/>
                  </a:cubicBezTo>
                  <a:cubicBezTo>
                    <a:pt x="24058" y="1848"/>
                    <a:pt x="24081" y="2031"/>
                    <a:pt x="24036" y="2099"/>
                  </a:cubicBezTo>
                  <a:cubicBezTo>
                    <a:pt x="23921" y="2236"/>
                    <a:pt x="23693" y="2145"/>
                    <a:pt x="23602" y="2259"/>
                  </a:cubicBezTo>
                  <a:cubicBezTo>
                    <a:pt x="23396" y="2442"/>
                    <a:pt x="23739" y="2784"/>
                    <a:pt x="23739" y="3012"/>
                  </a:cubicBezTo>
                  <a:cubicBezTo>
                    <a:pt x="23762" y="3241"/>
                    <a:pt x="23716" y="3560"/>
                    <a:pt x="23716" y="3788"/>
                  </a:cubicBezTo>
                  <a:cubicBezTo>
                    <a:pt x="23698" y="4139"/>
                    <a:pt x="23590" y="4251"/>
                    <a:pt x="23444" y="4251"/>
                  </a:cubicBezTo>
                  <a:cubicBezTo>
                    <a:pt x="23228" y="4251"/>
                    <a:pt x="22929" y="4007"/>
                    <a:pt x="22712" y="3925"/>
                  </a:cubicBezTo>
                  <a:cubicBezTo>
                    <a:pt x="22614" y="3896"/>
                    <a:pt x="22499" y="3888"/>
                    <a:pt x="22381" y="3888"/>
                  </a:cubicBezTo>
                  <a:cubicBezTo>
                    <a:pt x="22222" y="3888"/>
                    <a:pt x="22056" y="3903"/>
                    <a:pt x="21913" y="3903"/>
                  </a:cubicBezTo>
                  <a:cubicBezTo>
                    <a:pt x="21753" y="3903"/>
                    <a:pt x="21639" y="3903"/>
                    <a:pt x="21548" y="3880"/>
                  </a:cubicBezTo>
                  <a:cubicBezTo>
                    <a:pt x="21342" y="4040"/>
                    <a:pt x="21182" y="4291"/>
                    <a:pt x="21068" y="4428"/>
                  </a:cubicBezTo>
                  <a:cubicBezTo>
                    <a:pt x="20952" y="4603"/>
                    <a:pt x="20570" y="5092"/>
                    <a:pt x="20276" y="5092"/>
                  </a:cubicBezTo>
                  <a:cubicBezTo>
                    <a:pt x="20225" y="5092"/>
                    <a:pt x="20176" y="5078"/>
                    <a:pt x="20132" y="5044"/>
                  </a:cubicBezTo>
                  <a:cubicBezTo>
                    <a:pt x="20041" y="4975"/>
                    <a:pt x="20018" y="4564"/>
                    <a:pt x="19995" y="4450"/>
                  </a:cubicBezTo>
                  <a:cubicBezTo>
                    <a:pt x="19950" y="4199"/>
                    <a:pt x="19927" y="3948"/>
                    <a:pt x="19881" y="3697"/>
                  </a:cubicBezTo>
                  <a:cubicBezTo>
                    <a:pt x="19836" y="3446"/>
                    <a:pt x="19836" y="3355"/>
                    <a:pt x="19585" y="3309"/>
                  </a:cubicBezTo>
                  <a:cubicBezTo>
                    <a:pt x="19544" y="3303"/>
                    <a:pt x="19508" y="3300"/>
                    <a:pt x="19474" y="3300"/>
                  </a:cubicBezTo>
                  <a:cubicBezTo>
                    <a:pt x="19243" y="3300"/>
                    <a:pt x="19171" y="3438"/>
                    <a:pt x="19151" y="3697"/>
                  </a:cubicBezTo>
                  <a:cubicBezTo>
                    <a:pt x="19128" y="4108"/>
                    <a:pt x="19265" y="4496"/>
                    <a:pt x="19060" y="4907"/>
                  </a:cubicBezTo>
                  <a:cubicBezTo>
                    <a:pt x="18946" y="5112"/>
                    <a:pt x="18900" y="5204"/>
                    <a:pt x="18854" y="5432"/>
                  </a:cubicBezTo>
                  <a:cubicBezTo>
                    <a:pt x="18809" y="5614"/>
                    <a:pt x="18740" y="5797"/>
                    <a:pt x="18558" y="5866"/>
                  </a:cubicBezTo>
                  <a:cubicBezTo>
                    <a:pt x="18489" y="5894"/>
                    <a:pt x="18421" y="5906"/>
                    <a:pt x="18354" y="5906"/>
                  </a:cubicBezTo>
                  <a:cubicBezTo>
                    <a:pt x="18042" y="5906"/>
                    <a:pt x="17748" y="5648"/>
                    <a:pt x="17485" y="5592"/>
                  </a:cubicBezTo>
                  <a:cubicBezTo>
                    <a:pt x="17430" y="5583"/>
                    <a:pt x="17380" y="5579"/>
                    <a:pt x="17334" y="5579"/>
                  </a:cubicBezTo>
                  <a:cubicBezTo>
                    <a:pt x="16763" y="5579"/>
                    <a:pt x="16809" y="6200"/>
                    <a:pt x="16640" y="6664"/>
                  </a:cubicBezTo>
                  <a:cubicBezTo>
                    <a:pt x="16526" y="7007"/>
                    <a:pt x="16275" y="7372"/>
                    <a:pt x="16206" y="7714"/>
                  </a:cubicBezTo>
                  <a:cubicBezTo>
                    <a:pt x="16161" y="7943"/>
                    <a:pt x="16206" y="8239"/>
                    <a:pt x="16206" y="8490"/>
                  </a:cubicBezTo>
                  <a:cubicBezTo>
                    <a:pt x="16206" y="9061"/>
                    <a:pt x="16275" y="9335"/>
                    <a:pt x="15727" y="9586"/>
                  </a:cubicBezTo>
                  <a:cubicBezTo>
                    <a:pt x="15704" y="9837"/>
                    <a:pt x="15841" y="10088"/>
                    <a:pt x="15864" y="10339"/>
                  </a:cubicBezTo>
                  <a:cubicBezTo>
                    <a:pt x="15910" y="10545"/>
                    <a:pt x="15864" y="10796"/>
                    <a:pt x="15887" y="11001"/>
                  </a:cubicBezTo>
                  <a:cubicBezTo>
                    <a:pt x="15933" y="11572"/>
                    <a:pt x="16115" y="12120"/>
                    <a:pt x="16092" y="12690"/>
                  </a:cubicBezTo>
                  <a:cubicBezTo>
                    <a:pt x="16092" y="13192"/>
                    <a:pt x="15704" y="13603"/>
                    <a:pt x="15316" y="13900"/>
                  </a:cubicBezTo>
                  <a:cubicBezTo>
                    <a:pt x="14951" y="14220"/>
                    <a:pt x="14426" y="14722"/>
                    <a:pt x="13924" y="14790"/>
                  </a:cubicBezTo>
                  <a:cubicBezTo>
                    <a:pt x="13846" y="14802"/>
                    <a:pt x="13769" y="14807"/>
                    <a:pt x="13693" y="14807"/>
                  </a:cubicBezTo>
                  <a:cubicBezTo>
                    <a:pt x="13227" y="14807"/>
                    <a:pt x="12796" y="14621"/>
                    <a:pt x="12357" y="14621"/>
                  </a:cubicBezTo>
                  <a:cubicBezTo>
                    <a:pt x="12301" y="14621"/>
                    <a:pt x="12245" y="14624"/>
                    <a:pt x="12189" y="14630"/>
                  </a:cubicBezTo>
                  <a:cubicBezTo>
                    <a:pt x="12144" y="14950"/>
                    <a:pt x="12121" y="15361"/>
                    <a:pt x="12372" y="15612"/>
                  </a:cubicBezTo>
                  <a:cubicBezTo>
                    <a:pt x="12399" y="15694"/>
                    <a:pt x="12312" y="15711"/>
                    <a:pt x="12217" y="15711"/>
                  </a:cubicBezTo>
                  <a:cubicBezTo>
                    <a:pt x="12155" y="15711"/>
                    <a:pt x="12089" y="15703"/>
                    <a:pt x="12052" y="15703"/>
                  </a:cubicBezTo>
                  <a:cubicBezTo>
                    <a:pt x="11847" y="15703"/>
                    <a:pt x="11687" y="15589"/>
                    <a:pt x="11527" y="15521"/>
                  </a:cubicBezTo>
                  <a:cubicBezTo>
                    <a:pt x="11390" y="15429"/>
                    <a:pt x="11231" y="15292"/>
                    <a:pt x="11071" y="15292"/>
                  </a:cubicBezTo>
                  <a:cubicBezTo>
                    <a:pt x="10843" y="15315"/>
                    <a:pt x="10911" y="15543"/>
                    <a:pt x="10797" y="15680"/>
                  </a:cubicBezTo>
                  <a:cubicBezTo>
                    <a:pt x="10741" y="15736"/>
                    <a:pt x="10674" y="15754"/>
                    <a:pt x="10603" y="15754"/>
                  </a:cubicBezTo>
                  <a:cubicBezTo>
                    <a:pt x="10500" y="15754"/>
                    <a:pt x="10389" y="15717"/>
                    <a:pt x="10295" y="15703"/>
                  </a:cubicBezTo>
                  <a:cubicBezTo>
                    <a:pt x="10275" y="15701"/>
                    <a:pt x="10256" y="15700"/>
                    <a:pt x="10238" y="15700"/>
                  </a:cubicBezTo>
                  <a:cubicBezTo>
                    <a:pt x="10087" y="15700"/>
                    <a:pt x="9983" y="15777"/>
                    <a:pt x="9861" y="15817"/>
                  </a:cubicBezTo>
                  <a:cubicBezTo>
                    <a:pt x="9798" y="15833"/>
                    <a:pt x="9713" y="15860"/>
                    <a:pt x="9629" y="15860"/>
                  </a:cubicBezTo>
                  <a:cubicBezTo>
                    <a:pt x="9592" y="15860"/>
                    <a:pt x="9554" y="15854"/>
                    <a:pt x="9519" y="15840"/>
                  </a:cubicBezTo>
                  <a:cubicBezTo>
                    <a:pt x="9359" y="15795"/>
                    <a:pt x="9290" y="15635"/>
                    <a:pt x="9131" y="15612"/>
                  </a:cubicBezTo>
                  <a:cubicBezTo>
                    <a:pt x="9104" y="15608"/>
                    <a:pt x="9079" y="15607"/>
                    <a:pt x="9056" y="15607"/>
                  </a:cubicBezTo>
                  <a:cubicBezTo>
                    <a:pt x="9009" y="15607"/>
                    <a:pt x="8968" y="15612"/>
                    <a:pt x="8928" y="15612"/>
                  </a:cubicBezTo>
                  <a:cubicBezTo>
                    <a:pt x="8868" y="15612"/>
                    <a:pt x="8811" y="15601"/>
                    <a:pt x="8743" y="15543"/>
                  </a:cubicBezTo>
                  <a:cubicBezTo>
                    <a:pt x="8628" y="15429"/>
                    <a:pt x="8583" y="15292"/>
                    <a:pt x="8492" y="15178"/>
                  </a:cubicBezTo>
                  <a:cubicBezTo>
                    <a:pt x="8424" y="15091"/>
                    <a:pt x="8359" y="15059"/>
                    <a:pt x="8295" y="15059"/>
                  </a:cubicBezTo>
                  <a:cubicBezTo>
                    <a:pt x="8141" y="15059"/>
                    <a:pt x="7991" y="15244"/>
                    <a:pt x="7830" y="15292"/>
                  </a:cubicBezTo>
                  <a:cubicBezTo>
                    <a:pt x="7809" y="15296"/>
                    <a:pt x="7789" y="15297"/>
                    <a:pt x="7769" y="15297"/>
                  </a:cubicBezTo>
                  <a:cubicBezTo>
                    <a:pt x="7693" y="15297"/>
                    <a:pt x="7624" y="15276"/>
                    <a:pt x="7564" y="15276"/>
                  </a:cubicBezTo>
                  <a:cubicBezTo>
                    <a:pt x="7537" y="15276"/>
                    <a:pt x="7511" y="15280"/>
                    <a:pt x="7487" y="15292"/>
                  </a:cubicBezTo>
                  <a:cubicBezTo>
                    <a:pt x="7327" y="15361"/>
                    <a:pt x="7327" y="15589"/>
                    <a:pt x="7191" y="15680"/>
                  </a:cubicBezTo>
                  <a:cubicBezTo>
                    <a:pt x="7148" y="15699"/>
                    <a:pt x="7113" y="15707"/>
                    <a:pt x="7084" y="15707"/>
                  </a:cubicBezTo>
                  <a:cubicBezTo>
                    <a:pt x="7003" y="15707"/>
                    <a:pt x="6961" y="15644"/>
                    <a:pt x="6894" y="15543"/>
                  </a:cubicBezTo>
                  <a:cubicBezTo>
                    <a:pt x="6825" y="15384"/>
                    <a:pt x="6802" y="15361"/>
                    <a:pt x="6666" y="15292"/>
                  </a:cubicBezTo>
                  <a:cubicBezTo>
                    <a:pt x="6460" y="15247"/>
                    <a:pt x="6369" y="15110"/>
                    <a:pt x="6255" y="14950"/>
                  </a:cubicBezTo>
                  <a:cubicBezTo>
                    <a:pt x="6232" y="14927"/>
                    <a:pt x="6118" y="14767"/>
                    <a:pt x="6095" y="14767"/>
                  </a:cubicBezTo>
                  <a:cubicBezTo>
                    <a:pt x="6049" y="14767"/>
                    <a:pt x="5958" y="14904"/>
                    <a:pt x="5912" y="14950"/>
                  </a:cubicBezTo>
                  <a:cubicBezTo>
                    <a:pt x="5798" y="15064"/>
                    <a:pt x="5684" y="15155"/>
                    <a:pt x="5616" y="15292"/>
                  </a:cubicBezTo>
                  <a:cubicBezTo>
                    <a:pt x="5570" y="15452"/>
                    <a:pt x="5616" y="15612"/>
                    <a:pt x="5524" y="15726"/>
                  </a:cubicBezTo>
                  <a:cubicBezTo>
                    <a:pt x="5273" y="15772"/>
                    <a:pt x="4999" y="15772"/>
                    <a:pt x="4748" y="15772"/>
                  </a:cubicBezTo>
                  <a:cubicBezTo>
                    <a:pt x="4451" y="15772"/>
                    <a:pt x="4200" y="15817"/>
                    <a:pt x="3904" y="15817"/>
                  </a:cubicBezTo>
                  <a:cubicBezTo>
                    <a:pt x="3765" y="15802"/>
                    <a:pt x="3605" y="15745"/>
                    <a:pt x="3445" y="15745"/>
                  </a:cubicBezTo>
                  <a:cubicBezTo>
                    <a:pt x="3369" y="15745"/>
                    <a:pt x="3293" y="15758"/>
                    <a:pt x="3219" y="15795"/>
                  </a:cubicBezTo>
                  <a:cubicBezTo>
                    <a:pt x="3036" y="15863"/>
                    <a:pt x="2854" y="16091"/>
                    <a:pt x="2740" y="16251"/>
                  </a:cubicBezTo>
                  <a:cubicBezTo>
                    <a:pt x="2580" y="16456"/>
                    <a:pt x="2374" y="16616"/>
                    <a:pt x="2260" y="16844"/>
                  </a:cubicBezTo>
                  <a:cubicBezTo>
                    <a:pt x="2215" y="16981"/>
                    <a:pt x="2169" y="17118"/>
                    <a:pt x="2100" y="17233"/>
                  </a:cubicBezTo>
                  <a:cubicBezTo>
                    <a:pt x="2032" y="17324"/>
                    <a:pt x="1872" y="17347"/>
                    <a:pt x="1758" y="17392"/>
                  </a:cubicBezTo>
                  <a:cubicBezTo>
                    <a:pt x="1484" y="17438"/>
                    <a:pt x="1187" y="17461"/>
                    <a:pt x="914" y="17461"/>
                  </a:cubicBezTo>
                  <a:lnTo>
                    <a:pt x="594" y="17461"/>
                  </a:lnTo>
                  <a:cubicBezTo>
                    <a:pt x="526" y="17461"/>
                    <a:pt x="343" y="17484"/>
                    <a:pt x="274" y="17529"/>
                  </a:cubicBezTo>
                  <a:cubicBezTo>
                    <a:pt x="1" y="17666"/>
                    <a:pt x="366" y="17986"/>
                    <a:pt x="411" y="18168"/>
                  </a:cubicBezTo>
                  <a:cubicBezTo>
                    <a:pt x="480" y="18374"/>
                    <a:pt x="389" y="18602"/>
                    <a:pt x="389" y="18830"/>
                  </a:cubicBezTo>
                  <a:cubicBezTo>
                    <a:pt x="548" y="18899"/>
                    <a:pt x="708" y="18899"/>
                    <a:pt x="845" y="19013"/>
                  </a:cubicBezTo>
                  <a:cubicBezTo>
                    <a:pt x="959" y="19127"/>
                    <a:pt x="1005" y="19241"/>
                    <a:pt x="1142" y="19310"/>
                  </a:cubicBezTo>
                  <a:cubicBezTo>
                    <a:pt x="1194" y="19327"/>
                    <a:pt x="1245" y="19334"/>
                    <a:pt x="1295" y="19334"/>
                  </a:cubicBezTo>
                  <a:cubicBezTo>
                    <a:pt x="1510" y="19334"/>
                    <a:pt x="1710" y="19197"/>
                    <a:pt x="1895" y="19104"/>
                  </a:cubicBezTo>
                  <a:cubicBezTo>
                    <a:pt x="2032" y="19036"/>
                    <a:pt x="2192" y="18944"/>
                    <a:pt x="2352" y="18899"/>
                  </a:cubicBezTo>
                  <a:cubicBezTo>
                    <a:pt x="2408" y="18886"/>
                    <a:pt x="2467" y="18882"/>
                    <a:pt x="2526" y="18882"/>
                  </a:cubicBezTo>
                  <a:cubicBezTo>
                    <a:pt x="2622" y="18882"/>
                    <a:pt x="2720" y="18892"/>
                    <a:pt x="2816" y="18892"/>
                  </a:cubicBezTo>
                  <a:cubicBezTo>
                    <a:pt x="2875" y="18892"/>
                    <a:pt x="2934" y="18889"/>
                    <a:pt x="2991" y="18876"/>
                  </a:cubicBezTo>
                  <a:cubicBezTo>
                    <a:pt x="3310" y="18830"/>
                    <a:pt x="3561" y="18511"/>
                    <a:pt x="3835" y="18351"/>
                  </a:cubicBezTo>
                  <a:cubicBezTo>
                    <a:pt x="3972" y="18282"/>
                    <a:pt x="4132" y="18123"/>
                    <a:pt x="4315" y="17986"/>
                  </a:cubicBezTo>
                  <a:lnTo>
                    <a:pt x="5182" y="17780"/>
                  </a:lnTo>
                  <a:lnTo>
                    <a:pt x="5387" y="17803"/>
                  </a:lnTo>
                  <a:cubicBezTo>
                    <a:pt x="5570" y="17826"/>
                    <a:pt x="5730" y="17849"/>
                    <a:pt x="5889" y="17872"/>
                  </a:cubicBezTo>
                  <a:cubicBezTo>
                    <a:pt x="6026" y="17872"/>
                    <a:pt x="6153" y="17882"/>
                    <a:pt x="6283" y="17882"/>
                  </a:cubicBezTo>
                  <a:cubicBezTo>
                    <a:pt x="6349" y="17882"/>
                    <a:pt x="6414" y="17879"/>
                    <a:pt x="6483" y="17872"/>
                  </a:cubicBezTo>
                  <a:cubicBezTo>
                    <a:pt x="6688" y="17849"/>
                    <a:pt x="6757" y="17666"/>
                    <a:pt x="6939" y="17598"/>
                  </a:cubicBezTo>
                  <a:cubicBezTo>
                    <a:pt x="7031" y="17575"/>
                    <a:pt x="7133" y="17569"/>
                    <a:pt x="7239" y="17569"/>
                  </a:cubicBezTo>
                  <a:cubicBezTo>
                    <a:pt x="7345" y="17569"/>
                    <a:pt x="7453" y="17575"/>
                    <a:pt x="7556" y="17575"/>
                  </a:cubicBezTo>
                  <a:cubicBezTo>
                    <a:pt x="7693" y="17575"/>
                    <a:pt x="7875" y="17575"/>
                    <a:pt x="8035" y="17598"/>
                  </a:cubicBezTo>
                  <a:cubicBezTo>
                    <a:pt x="8143" y="17625"/>
                    <a:pt x="8230" y="17638"/>
                    <a:pt x="8312" y="17638"/>
                  </a:cubicBezTo>
                  <a:cubicBezTo>
                    <a:pt x="8438" y="17638"/>
                    <a:pt x="8554" y="17607"/>
                    <a:pt x="8720" y="17552"/>
                  </a:cubicBezTo>
                  <a:cubicBezTo>
                    <a:pt x="8925" y="17438"/>
                    <a:pt x="9153" y="17347"/>
                    <a:pt x="9382" y="17233"/>
                  </a:cubicBezTo>
                  <a:cubicBezTo>
                    <a:pt x="9488" y="17172"/>
                    <a:pt x="9605" y="17161"/>
                    <a:pt x="9732" y="17161"/>
                  </a:cubicBezTo>
                  <a:cubicBezTo>
                    <a:pt x="9795" y="17161"/>
                    <a:pt x="9861" y="17164"/>
                    <a:pt x="9930" y="17164"/>
                  </a:cubicBezTo>
                  <a:cubicBezTo>
                    <a:pt x="10158" y="17164"/>
                    <a:pt x="10340" y="17324"/>
                    <a:pt x="10569" y="17324"/>
                  </a:cubicBezTo>
                  <a:cubicBezTo>
                    <a:pt x="10595" y="17327"/>
                    <a:pt x="10623" y="17329"/>
                    <a:pt x="10652" y="17329"/>
                  </a:cubicBezTo>
                  <a:cubicBezTo>
                    <a:pt x="10789" y="17329"/>
                    <a:pt x="10942" y="17296"/>
                    <a:pt x="11079" y="17296"/>
                  </a:cubicBezTo>
                  <a:cubicBezTo>
                    <a:pt x="11108" y="17296"/>
                    <a:pt x="11135" y="17298"/>
                    <a:pt x="11162" y="17301"/>
                  </a:cubicBezTo>
                  <a:cubicBezTo>
                    <a:pt x="11368" y="17347"/>
                    <a:pt x="11550" y="17415"/>
                    <a:pt x="11733" y="17461"/>
                  </a:cubicBezTo>
                  <a:cubicBezTo>
                    <a:pt x="11850" y="17488"/>
                    <a:pt x="11963" y="17501"/>
                    <a:pt x="12075" y="17501"/>
                  </a:cubicBezTo>
                  <a:cubicBezTo>
                    <a:pt x="12246" y="17501"/>
                    <a:pt x="12411" y="17470"/>
                    <a:pt x="12577" y="17415"/>
                  </a:cubicBezTo>
                  <a:cubicBezTo>
                    <a:pt x="12828" y="17324"/>
                    <a:pt x="13011" y="17210"/>
                    <a:pt x="13308" y="17210"/>
                  </a:cubicBezTo>
                  <a:cubicBezTo>
                    <a:pt x="13422" y="17210"/>
                    <a:pt x="13547" y="17215"/>
                    <a:pt x="13673" y="17215"/>
                  </a:cubicBezTo>
                  <a:cubicBezTo>
                    <a:pt x="13798" y="17215"/>
                    <a:pt x="13924" y="17210"/>
                    <a:pt x="14038" y="17187"/>
                  </a:cubicBezTo>
                  <a:cubicBezTo>
                    <a:pt x="14335" y="17164"/>
                    <a:pt x="14563" y="17004"/>
                    <a:pt x="14837" y="16890"/>
                  </a:cubicBezTo>
                  <a:cubicBezTo>
                    <a:pt x="15088" y="16799"/>
                    <a:pt x="15362" y="16844"/>
                    <a:pt x="15613" y="16753"/>
                  </a:cubicBezTo>
                  <a:cubicBezTo>
                    <a:pt x="15735" y="16692"/>
                    <a:pt x="15826" y="16662"/>
                    <a:pt x="15928" y="16662"/>
                  </a:cubicBezTo>
                  <a:cubicBezTo>
                    <a:pt x="15978" y="16662"/>
                    <a:pt x="16032" y="16669"/>
                    <a:pt x="16092" y="16685"/>
                  </a:cubicBezTo>
                  <a:cubicBezTo>
                    <a:pt x="16184" y="16708"/>
                    <a:pt x="16298" y="16708"/>
                    <a:pt x="16412" y="16708"/>
                  </a:cubicBezTo>
                  <a:cubicBezTo>
                    <a:pt x="16560" y="16708"/>
                    <a:pt x="16680" y="16690"/>
                    <a:pt x="16800" y="16690"/>
                  </a:cubicBezTo>
                  <a:cubicBezTo>
                    <a:pt x="16920" y="16690"/>
                    <a:pt x="17040" y="16708"/>
                    <a:pt x="17188" y="16776"/>
                  </a:cubicBezTo>
                  <a:cubicBezTo>
                    <a:pt x="17309" y="16837"/>
                    <a:pt x="17435" y="16866"/>
                    <a:pt x="17561" y="16866"/>
                  </a:cubicBezTo>
                  <a:cubicBezTo>
                    <a:pt x="17720" y="16866"/>
                    <a:pt x="17880" y="16819"/>
                    <a:pt x="18033" y="16730"/>
                  </a:cubicBezTo>
                  <a:cubicBezTo>
                    <a:pt x="18192" y="16616"/>
                    <a:pt x="18238" y="16548"/>
                    <a:pt x="18421" y="16525"/>
                  </a:cubicBezTo>
                  <a:cubicBezTo>
                    <a:pt x="18470" y="16525"/>
                    <a:pt x="18517" y="16531"/>
                    <a:pt x="18557" y="16531"/>
                  </a:cubicBezTo>
                  <a:cubicBezTo>
                    <a:pt x="18625" y="16531"/>
                    <a:pt x="18672" y="16512"/>
                    <a:pt x="18672" y="16411"/>
                  </a:cubicBezTo>
                  <a:cubicBezTo>
                    <a:pt x="18877" y="16228"/>
                    <a:pt x="19219" y="16251"/>
                    <a:pt x="19471" y="16160"/>
                  </a:cubicBezTo>
                  <a:cubicBezTo>
                    <a:pt x="19680" y="16097"/>
                    <a:pt x="19889" y="15880"/>
                    <a:pt x="20134" y="15880"/>
                  </a:cubicBezTo>
                  <a:cubicBezTo>
                    <a:pt x="20156" y="15880"/>
                    <a:pt x="20178" y="15882"/>
                    <a:pt x="20201" y="15886"/>
                  </a:cubicBezTo>
                  <a:cubicBezTo>
                    <a:pt x="20245" y="15897"/>
                    <a:pt x="20283" y="15901"/>
                    <a:pt x="20319" y="15901"/>
                  </a:cubicBezTo>
                  <a:cubicBezTo>
                    <a:pt x="20433" y="15901"/>
                    <a:pt x="20519" y="15858"/>
                    <a:pt x="20657" y="15840"/>
                  </a:cubicBezTo>
                  <a:cubicBezTo>
                    <a:pt x="20698" y="15833"/>
                    <a:pt x="20740" y="15831"/>
                    <a:pt x="20782" y="15831"/>
                  </a:cubicBezTo>
                  <a:cubicBezTo>
                    <a:pt x="20884" y="15831"/>
                    <a:pt x="20988" y="15847"/>
                    <a:pt x="21068" y="15863"/>
                  </a:cubicBezTo>
                  <a:cubicBezTo>
                    <a:pt x="21388" y="15909"/>
                    <a:pt x="21616" y="16046"/>
                    <a:pt x="21913" y="16137"/>
                  </a:cubicBezTo>
                  <a:cubicBezTo>
                    <a:pt x="21981" y="16156"/>
                    <a:pt x="22042" y="16164"/>
                    <a:pt x="22098" y="16164"/>
                  </a:cubicBezTo>
                  <a:cubicBezTo>
                    <a:pt x="22307" y="16164"/>
                    <a:pt x="22455" y="16054"/>
                    <a:pt x="22689" y="16000"/>
                  </a:cubicBezTo>
                  <a:cubicBezTo>
                    <a:pt x="22710" y="15996"/>
                    <a:pt x="22729" y="15994"/>
                    <a:pt x="22749" y="15994"/>
                  </a:cubicBezTo>
                  <a:cubicBezTo>
                    <a:pt x="22943" y="15994"/>
                    <a:pt x="23075" y="16185"/>
                    <a:pt x="23282" y="16205"/>
                  </a:cubicBezTo>
                  <a:cubicBezTo>
                    <a:pt x="23362" y="16228"/>
                    <a:pt x="23419" y="16228"/>
                    <a:pt x="23476" y="16228"/>
                  </a:cubicBezTo>
                  <a:cubicBezTo>
                    <a:pt x="23533" y="16228"/>
                    <a:pt x="23590" y="16228"/>
                    <a:pt x="23670" y="16251"/>
                  </a:cubicBezTo>
                  <a:cubicBezTo>
                    <a:pt x="23762" y="16319"/>
                    <a:pt x="23853" y="16319"/>
                    <a:pt x="23990" y="16319"/>
                  </a:cubicBezTo>
                  <a:cubicBezTo>
                    <a:pt x="24150" y="16342"/>
                    <a:pt x="24264" y="16434"/>
                    <a:pt x="24446" y="16479"/>
                  </a:cubicBezTo>
                  <a:cubicBezTo>
                    <a:pt x="24698" y="16548"/>
                    <a:pt x="24949" y="16548"/>
                    <a:pt x="25222" y="16571"/>
                  </a:cubicBezTo>
                  <a:cubicBezTo>
                    <a:pt x="25513" y="16609"/>
                    <a:pt x="25787" y="16796"/>
                    <a:pt x="26086" y="16796"/>
                  </a:cubicBezTo>
                  <a:cubicBezTo>
                    <a:pt x="26140" y="16796"/>
                    <a:pt x="26194" y="16790"/>
                    <a:pt x="26250" y="16776"/>
                  </a:cubicBezTo>
                  <a:cubicBezTo>
                    <a:pt x="26332" y="16755"/>
                    <a:pt x="26391" y="16744"/>
                    <a:pt x="26447" y="16744"/>
                  </a:cubicBezTo>
                  <a:cubicBezTo>
                    <a:pt x="26517" y="16744"/>
                    <a:pt x="26583" y="16761"/>
                    <a:pt x="26683" y="16799"/>
                  </a:cubicBezTo>
                  <a:cubicBezTo>
                    <a:pt x="26799" y="16842"/>
                    <a:pt x="26878" y="16858"/>
                    <a:pt x="26973" y="16858"/>
                  </a:cubicBezTo>
                  <a:cubicBezTo>
                    <a:pt x="27028" y="16858"/>
                    <a:pt x="27087" y="16853"/>
                    <a:pt x="27163" y="16844"/>
                  </a:cubicBezTo>
                  <a:cubicBezTo>
                    <a:pt x="27391" y="16822"/>
                    <a:pt x="27528" y="16753"/>
                    <a:pt x="27710" y="16639"/>
                  </a:cubicBezTo>
                  <a:cubicBezTo>
                    <a:pt x="27916" y="16548"/>
                    <a:pt x="28121" y="16616"/>
                    <a:pt x="28304" y="16525"/>
                  </a:cubicBezTo>
                  <a:cubicBezTo>
                    <a:pt x="28395" y="16479"/>
                    <a:pt x="28464" y="16365"/>
                    <a:pt x="28578" y="16342"/>
                  </a:cubicBezTo>
                  <a:cubicBezTo>
                    <a:pt x="28623" y="16331"/>
                    <a:pt x="28709" y="16325"/>
                    <a:pt x="28795" y="16325"/>
                  </a:cubicBezTo>
                  <a:cubicBezTo>
                    <a:pt x="28880" y="16325"/>
                    <a:pt x="28966" y="16331"/>
                    <a:pt x="29011" y="16342"/>
                  </a:cubicBezTo>
                  <a:cubicBezTo>
                    <a:pt x="29240" y="16388"/>
                    <a:pt x="29422" y="16456"/>
                    <a:pt x="29651" y="16456"/>
                  </a:cubicBezTo>
                  <a:cubicBezTo>
                    <a:pt x="29670" y="16459"/>
                    <a:pt x="29690" y="16460"/>
                    <a:pt x="29709" y="16460"/>
                  </a:cubicBezTo>
                  <a:cubicBezTo>
                    <a:pt x="29821" y="16460"/>
                    <a:pt x="29928" y="16428"/>
                    <a:pt x="30037" y="16428"/>
                  </a:cubicBezTo>
                  <a:cubicBezTo>
                    <a:pt x="30105" y="16428"/>
                    <a:pt x="30173" y="16440"/>
                    <a:pt x="30244" y="16479"/>
                  </a:cubicBezTo>
                  <a:cubicBezTo>
                    <a:pt x="30427" y="16548"/>
                    <a:pt x="30541" y="16593"/>
                    <a:pt x="30746" y="16593"/>
                  </a:cubicBezTo>
                  <a:cubicBezTo>
                    <a:pt x="30892" y="16593"/>
                    <a:pt x="31049" y="16586"/>
                    <a:pt x="31209" y="16586"/>
                  </a:cubicBezTo>
                  <a:cubicBezTo>
                    <a:pt x="31447" y="16586"/>
                    <a:pt x="31691" y="16603"/>
                    <a:pt x="31910" y="16685"/>
                  </a:cubicBezTo>
                  <a:cubicBezTo>
                    <a:pt x="32048" y="16744"/>
                    <a:pt x="32186" y="16854"/>
                    <a:pt x="32323" y="16854"/>
                  </a:cubicBezTo>
                  <a:cubicBezTo>
                    <a:pt x="32346" y="16854"/>
                    <a:pt x="32368" y="16851"/>
                    <a:pt x="32390" y="16844"/>
                  </a:cubicBezTo>
                  <a:cubicBezTo>
                    <a:pt x="32584" y="16801"/>
                    <a:pt x="32717" y="16614"/>
                    <a:pt x="32925" y="16614"/>
                  </a:cubicBezTo>
                  <a:cubicBezTo>
                    <a:pt x="32937" y="16614"/>
                    <a:pt x="32948" y="16615"/>
                    <a:pt x="32960" y="16616"/>
                  </a:cubicBezTo>
                  <a:cubicBezTo>
                    <a:pt x="33599" y="16639"/>
                    <a:pt x="34147" y="17004"/>
                    <a:pt x="34672" y="17347"/>
                  </a:cubicBezTo>
                  <a:cubicBezTo>
                    <a:pt x="34923" y="17506"/>
                    <a:pt x="35197" y="17643"/>
                    <a:pt x="35471" y="17757"/>
                  </a:cubicBezTo>
                  <a:cubicBezTo>
                    <a:pt x="35791" y="17872"/>
                    <a:pt x="36087" y="18031"/>
                    <a:pt x="36407" y="18146"/>
                  </a:cubicBezTo>
                  <a:cubicBezTo>
                    <a:pt x="36519" y="18183"/>
                    <a:pt x="36600" y="18220"/>
                    <a:pt x="36713" y="18220"/>
                  </a:cubicBezTo>
                  <a:cubicBezTo>
                    <a:pt x="36739" y="18220"/>
                    <a:pt x="36766" y="18218"/>
                    <a:pt x="36795" y="18214"/>
                  </a:cubicBezTo>
                  <a:lnTo>
                    <a:pt x="37206" y="18214"/>
                  </a:lnTo>
                  <a:cubicBezTo>
                    <a:pt x="37480" y="18282"/>
                    <a:pt x="37708" y="18397"/>
                    <a:pt x="38005" y="18397"/>
                  </a:cubicBezTo>
                  <a:cubicBezTo>
                    <a:pt x="38370" y="18419"/>
                    <a:pt x="38735" y="18442"/>
                    <a:pt x="39100" y="18442"/>
                  </a:cubicBezTo>
                  <a:lnTo>
                    <a:pt x="39648" y="18442"/>
                  </a:lnTo>
                  <a:cubicBezTo>
                    <a:pt x="39854" y="18442"/>
                    <a:pt x="39876" y="18351"/>
                    <a:pt x="40013" y="18191"/>
                  </a:cubicBezTo>
                  <a:cubicBezTo>
                    <a:pt x="40097" y="18087"/>
                    <a:pt x="40256" y="17983"/>
                    <a:pt x="40405" y="17983"/>
                  </a:cubicBezTo>
                  <a:cubicBezTo>
                    <a:pt x="40419" y="17983"/>
                    <a:pt x="40433" y="17984"/>
                    <a:pt x="40447" y="17986"/>
                  </a:cubicBezTo>
                  <a:cubicBezTo>
                    <a:pt x="40538" y="17986"/>
                    <a:pt x="40607" y="18009"/>
                    <a:pt x="40675" y="18054"/>
                  </a:cubicBezTo>
                  <a:cubicBezTo>
                    <a:pt x="40744" y="18100"/>
                    <a:pt x="40744" y="18168"/>
                    <a:pt x="40812" y="18214"/>
                  </a:cubicBezTo>
                  <a:cubicBezTo>
                    <a:pt x="40949" y="18328"/>
                    <a:pt x="41200" y="18328"/>
                    <a:pt x="41360" y="18328"/>
                  </a:cubicBezTo>
                  <a:cubicBezTo>
                    <a:pt x="41497" y="18328"/>
                    <a:pt x="41634" y="18328"/>
                    <a:pt x="41771" y="18305"/>
                  </a:cubicBezTo>
                  <a:cubicBezTo>
                    <a:pt x="41794" y="18282"/>
                    <a:pt x="41816" y="18282"/>
                    <a:pt x="41839" y="18282"/>
                  </a:cubicBezTo>
                  <a:cubicBezTo>
                    <a:pt x="41565" y="17484"/>
                    <a:pt x="40995" y="16571"/>
                    <a:pt x="40401" y="15977"/>
                  </a:cubicBezTo>
                  <a:cubicBezTo>
                    <a:pt x="39808" y="15384"/>
                    <a:pt x="38963" y="14882"/>
                    <a:pt x="39077" y="13900"/>
                  </a:cubicBezTo>
                  <a:cubicBezTo>
                    <a:pt x="39100" y="13877"/>
                    <a:pt x="39077" y="13672"/>
                    <a:pt x="39077" y="13649"/>
                  </a:cubicBezTo>
                  <a:cubicBezTo>
                    <a:pt x="39077" y="13580"/>
                    <a:pt x="39055" y="13444"/>
                    <a:pt x="39100" y="13421"/>
                  </a:cubicBezTo>
                  <a:cubicBezTo>
                    <a:pt x="39123" y="13398"/>
                    <a:pt x="39214" y="13398"/>
                    <a:pt x="39260" y="13398"/>
                  </a:cubicBezTo>
                  <a:cubicBezTo>
                    <a:pt x="39345" y="13432"/>
                    <a:pt x="39417" y="13491"/>
                    <a:pt x="39505" y="13491"/>
                  </a:cubicBezTo>
                  <a:cubicBezTo>
                    <a:pt x="39535" y="13491"/>
                    <a:pt x="39567" y="13484"/>
                    <a:pt x="39602" y="13466"/>
                  </a:cubicBezTo>
                  <a:cubicBezTo>
                    <a:pt x="39717" y="13421"/>
                    <a:pt x="39717" y="13261"/>
                    <a:pt x="39762" y="13170"/>
                  </a:cubicBezTo>
                  <a:cubicBezTo>
                    <a:pt x="39785" y="13033"/>
                    <a:pt x="39831" y="12873"/>
                    <a:pt x="39945" y="12850"/>
                  </a:cubicBezTo>
                  <a:cubicBezTo>
                    <a:pt x="40013" y="12827"/>
                    <a:pt x="40105" y="12827"/>
                    <a:pt x="40173" y="12827"/>
                  </a:cubicBezTo>
                  <a:cubicBezTo>
                    <a:pt x="40264" y="12804"/>
                    <a:pt x="40333" y="12782"/>
                    <a:pt x="40424" y="12759"/>
                  </a:cubicBezTo>
                  <a:cubicBezTo>
                    <a:pt x="40652" y="12690"/>
                    <a:pt x="40767" y="12120"/>
                    <a:pt x="40721" y="11891"/>
                  </a:cubicBezTo>
                  <a:cubicBezTo>
                    <a:pt x="40721" y="11800"/>
                    <a:pt x="40607" y="11663"/>
                    <a:pt x="40515" y="11595"/>
                  </a:cubicBezTo>
                  <a:cubicBezTo>
                    <a:pt x="40505" y="11592"/>
                    <a:pt x="40492" y="11591"/>
                    <a:pt x="40477" y="11591"/>
                  </a:cubicBezTo>
                  <a:cubicBezTo>
                    <a:pt x="40411" y="11591"/>
                    <a:pt x="40311" y="11613"/>
                    <a:pt x="40228" y="11613"/>
                  </a:cubicBezTo>
                  <a:cubicBezTo>
                    <a:pt x="40175" y="11613"/>
                    <a:pt x="40128" y="11604"/>
                    <a:pt x="40105" y="11572"/>
                  </a:cubicBezTo>
                  <a:cubicBezTo>
                    <a:pt x="40036" y="11503"/>
                    <a:pt x="40105" y="11229"/>
                    <a:pt x="40082" y="11138"/>
                  </a:cubicBezTo>
                  <a:cubicBezTo>
                    <a:pt x="40082" y="11001"/>
                    <a:pt x="40036" y="10887"/>
                    <a:pt x="39968" y="10773"/>
                  </a:cubicBezTo>
                  <a:cubicBezTo>
                    <a:pt x="39899" y="10659"/>
                    <a:pt x="39808" y="10568"/>
                    <a:pt x="39762" y="10453"/>
                  </a:cubicBezTo>
                  <a:cubicBezTo>
                    <a:pt x="39717" y="10316"/>
                    <a:pt x="39717" y="10134"/>
                    <a:pt x="39625" y="10043"/>
                  </a:cubicBezTo>
                  <a:cubicBezTo>
                    <a:pt x="39534" y="9974"/>
                    <a:pt x="39465" y="9997"/>
                    <a:pt x="39443" y="9860"/>
                  </a:cubicBezTo>
                  <a:cubicBezTo>
                    <a:pt x="39420" y="9746"/>
                    <a:pt x="39420" y="9655"/>
                    <a:pt x="39374" y="9540"/>
                  </a:cubicBezTo>
                  <a:cubicBezTo>
                    <a:pt x="39374" y="9472"/>
                    <a:pt x="39374" y="9403"/>
                    <a:pt x="39351" y="9335"/>
                  </a:cubicBezTo>
                  <a:cubicBezTo>
                    <a:pt x="39306" y="9244"/>
                    <a:pt x="39214" y="9198"/>
                    <a:pt x="39214" y="9084"/>
                  </a:cubicBezTo>
                  <a:cubicBezTo>
                    <a:pt x="39169" y="8833"/>
                    <a:pt x="39260" y="8696"/>
                    <a:pt x="39397" y="8490"/>
                  </a:cubicBezTo>
                  <a:cubicBezTo>
                    <a:pt x="39580" y="8285"/>
                    <a:pt x="39602" y="8171"/>
                    <a:pt x="39534" y="7897"/>
                  </a:cubicBezTo>
                  <a:cubicBezTo>
                    <a:pt x="39443" y="7532"/>
                    <a:pt x="39785" y="7075"/>
                    <a:pt x="39557" y="6733"/>
                  </a:cubicBezTo>
                  <a:cubicBezTo>
                    <a:pt x="39465" y="6550"/>
                    <a:pt x="39260" y="6436"/>
                    <a:pt x="39214" y="6231"/>
                  </a:cubicBezTo>
                  <a:cubicBezTo>
                    <a:pt x="39146" y="5934"/>
                    <a:pt x="39443" y="5957"/>
                    <a:pt x="39648" y="5888"/>
                  </a:cubicBezTo>
                  <a:cubicBezTo>
                    <a:pt x="39990" y="5751"/>
                    <a:pt x="40287" y="5386"/>
                    <a:pt x="40424" y="5067"/>
                  </a:cubicBezTo>
                  <a:cubicBezTo>
                    <a:pt x="40470" y="4930"/>
                    <a:pt x="40378" y="4519"/>
                    <a:pt x="40515" y="4450"/>
                  </a:cubicBezTo>
                  <a:cubicBezTo>
                    <a:pt x="40550" y="4429"/>
                    <a:pt x="40590" y="4420"/>
                    <a:pt x="40633" y="4420"/>
                  </a:cubicBezTo>
                  <a:cubicBezTo>
                    <a:pt x="40787" y="4420"/>
                    <a:pt x="40981" y="4531"/>
                    <a:pt x="41127" y="4531"/>
                  </a:cubicBezTo>
                  <a:cubicBezTo>
                    <a:pt x="41153" y="4531"/>
                    <a:pt x="41178" y="4527"/>
                    <a:pt x="41200" y="4519"/>
                  </a:cubicBezTo>
                  <a:cubicBezTo>
                    <a:pt x="41200" y="4405"/>
                    <a:pt x="41292" y="4222"/>
                    <a:pt x="41337" y="4108"/>
                  </a:cubicBezTo>
                  <a:cubicBezTo>
                    <a:pt x="41383" y="3994"/>
                    <a:pt x="41406" y="3925"/>
                    <a:pt x="41497" y="3903"/>
                  </a:cubicBezTo>
                  <a:cubicBezTo>
                    <a:pt x="41337" y="3834"/>
                    <a:pt x="41246" y="3492"/>
                    <a:pt x="41155" y="3378"/>
                  </a:cubicBezTo>
                  <a:cubicBezTo>
                    <a:pt x="41018" y="3218"/>
                    <a:pt x="40972" y="3149"/>
                    <a:pt x="40858" y="2944"/>
                  </a:cubicBezTo>
                  <a:cubicBezTo>
                    <a:pt x="40744" y="2716"/>
                    <a:pt x="40424" y="2624"/>
                    <a:pt x="40356" y="2442"/>
                  </a:cubicBezTo>
                  <a:cubicBezTo>
                    <a:pt x="40287" y="2213"/>
                    <a:pt x="40493" y="2054"/>
                    <a:pt x="40607" y="1917"/>
                  </a:cubicBezTo>
                  <a:cubicBezTo>
                    <a:pt x="40858" y="1597"/>
                    <a:pt x="40972" y="1323"/>
                    <a:pt x="40949" y="935"/>
                  </a:cubicBezTo>
                  <a:cubicBezTo>
                    <a:pt x="40935" y="645"/>
                    <a:pt x="40773" y="576"/>
                    <a:pt x="40557" y="576"/>
                  </a:cubicBezTo>
                  <a:cubicBezTo>
                    <a:pt x="40433" y="576"/>
                    <a:pt x="40292" y="599"/>
                    <a:pt x="40150" y="616"/>
                  </a:cubicBezTo>
                  <a:cubicBezTo>
                    <a:pt x="39828" y="667"/>
                    <a:pt x="39469" y="818"/>
                    <a:pt x="39137" y="818"/>
                  </a:cubicBezTo>
                  <a:cubicBezTo>
                    <a:pt x="39021" y="818"/>
                    <a:pt x="38909" y="800"/>
                    <a:pt x="38804" y="753"/>
                  </a:cubicBezTo>
                  <a:cubicBezTo>
                    <a:pt x="38573" y="669"/>
                    <a:pt x="38554" y="450"/>
                    <a:pt x="38323" y="450"/>
                  </a:cubicBezTo>
                  <a:cubicBezTo>
                    <a:pt x="38302" y="450"/>
                    <a:pt x="38280" y="452"/>
                    <a:pt x="38256" y="456"/>
                  </a:cubicBezTo>
                  <a:cubicBezTo>
                    <a:pt x="38050" y="524"/>
                    <a:pt x="37822" y="707"/>
                    <a:pt x="37639" y="798"/>
                  </a:cubicBezTo>
                  <a:cubicBezTo>
                    <a:pt x="37206" y="1027"/>
                    <a:pt x="37251" y="1415"/>
                    <a:pt x="36955" y="1757"/>
                  </a:cubicBezTo>
                  <a:cubicBezTo>
                    <a:pt x="36849" y="1893"/>
                    <a:pt x="36749" y="1944"/>
                    <a:pt x="36651" y="1944"/>
                  </a:cubicBezTo>
                  <a:cubicBezTo>
                    <a:pt x="36388" y="1944"/>
                    <a:pt x="36142" y="1579"/>
                    <a:pt x="35859" y="1529"/>
                  </a:cubicBezTo>
                  <a:cubicBezTo>
                    <a:pt x="35838" y="1527"/>
                    <a:pt x="35819" y="1526"/>
                    <a:pt x="35801" y="1526"/>
                  </a:cubicBezTo>
                  <a:cubicBezTo>
                    <a:pt x="35363" y="1526"/>
                    <a:pt x="35700" y="2041"/>
                    <a:pt x="35722" y="2282"/>
                  </a:cubicBezTo>
                  <a:cubicBezTo>
                    <a:pt x="35745" y="2579"/>
                    <a:pt x="35517" y="3263"/>
                    <a:pt x="35197" y="3263"/>
                  </a:cubicBezTo>
                  <a:cubicBezTo>
                    <a:pt x="35182" y="3262"/>
                    <a:pt x="35168" y="3262"/>
                    <a:pt x="35153" y="3262"/>
                  </a:cubicBezTo>
                  <a:cubicBezTo>
                    <a:pt x="34835" y="3262"/>
                    <a:pt x="34614" y="3495"/>
                    <a:pt x="34330" y="3560"/>
                  </a:cubicBezTo>
                  <a:cubicBezTo>
                    <a:pt x="34222" y="3581"/>
                    <a:pt x="34111" y="3589"/>
                    <a:pt x="33999" y="3589"/>
                  </a:cubicBezTo>
                  <a:cubicBezTo>
                    <a:pt x="33650" y="3589"/>
                    <a:pt x="33292" y="3512"/>
                    <a:pt x="32963" y="3512"/>
                  </a:cubicBezTo>
                  <a:cubicBezTo>
                    <a:pt x="32931" y="3512"/>
                    <a:pt x="32900" y="3513"/>
                    <a:pt x="32869" y="3515"/>
                  </a:cubicBezTo>
                  <a:cubicBezTo>
                    <a:pt x="32618" y="3537"/>
                    <a:pt x="32367" y="3537"/>
                    <a:pt x="32161" y="3629"/>
                  </a:cubicBezTo>
                  <a:cubicBezTo>
                    <a:pt x="31910" y="3743"/>
                    <a:pt x="31705" y="3880"/>
                    <a:pt x="31477" y="3971"/>
                  </a:cubicBezTo>
                  <a:cubicBezTo>
                    <a:pt x="30986" y="4135"/>
                    <a:pt x="30569" y="4536"/>
                    <a:pt x="30044" y="4536"/>
                  </a:cubicBezTo>
                  <a:cubicBezTo>
                    <a:pt x="29983" y="4536"/>
                    <a:pt x="29920" y="4531"/>
                    <a:pt x="29856" y="4519"/>
                  </a:cubicBezTo>
                  <a:cubicBezTo>
                    <a:pt x="29536" y="4428"/>
                    <a:pt x="29285" y="4291"/>
                    <a:pt x="29080" y="4017"/>
                  </a:cubicBezTo>
                  <a:cubicBezTo>
                    <a:pt x="29011" y="3903"/>
                    <a:pt x="28966" y="3766"/>
                    <a:pt x="28852" y="3651"/>
                  </a:cubicBezTo>
                  <a:cubicBezTo>
                    <a:pt x="28760" y="3537"/>
                    <a:pt x="28623" y="3560"/>
                    <a:pt x="28509" y="3492"/>
                  </a:cubicBezTo>
                  <a:cubicBezTo>
                    <a:pt x="28441" y="3423"/>
                    <a:pt x="28372" y="3332"/>
                    <a:pt x="28304" y="3241"/>
                  </a:cubicBezTo>
                  <a:cubicBezTo>
                    <a:pt x="28144" y="3126"/>
                    <a:pt x="27962" y="3149"/>
                    <a:pt x="27825" y="3035"/>
                  </a:cubicBezTo>
                  <a:cubicBezTo>
                    <a:pt x="27528" y="2853"/>
                    <a:pt x="27802" y="2784"/>
                    <a:pt x="27847" y="2533"/>
                  </a:cubicBezTo>
                  <a:cubicBezTo>
                    <a:pt x="27910" y="2202"/>
                    <a:pt x="27678" y="2141"/>
                    <a:pt x="27383" y="2141"/>
                  </a:cubicBezTo>
                  <a:cubicBezTo>
                    <a:pt x="27210" y="2141"/>
                    <a:pt x="27015" y="2162"/>
                    <a:pt x="26844" y="2162"/>
                  </a:cubicBezTo>
                  <a:cubicBezTo>
                    <a:pt x="26563" y="2162"/>
                    <a:pt x="26349" y="2105"/>
                    <a:pt x="26409" y="1803"/>
                  </a:cubicBezTo>
                  <a:cubicBezTo>
                    <a:pt x="26432" y="1666"/>
                    <a:pt x="26546" y="1574"/>
                    <a:pt x="26569" y="1460"/>
                  </a:cubicBezTo>
                  <a:cubicBezTo>
                    <a:pt x="26615" y="1278"/>
                    <a:pt x="26615" y="1369"/>
                    <a:pt x="26501" y="1232"/>
                  </a:cubicBezTo>
                  <a:cubicBezTo>
                    <a:pt x="26272" y="1027"/>
                    <a:pt x="25999" y="912"/>
                    <a:pt x="25793" y="707"/>
                  </a:cubicBezTo>
                  <a:cubicBezTo>
                    <a:pt x="25646" y="560"/>
                    <a:pt x="25028" y="1"/>
                    <a:pt x="2470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4980075" y="3205800"/>
              <a:ext cx="971800" cy="648500"/>
            </a:xfrm>
            <a:custGeom>
              <a:rect b="b" l="l" r="r" t="t"/>
              <a:pathLst>
                <a:path extrusionOk="0" h="25940" w="38872">
                  <a:moveTo>
                    <a:pt x="12470" y="0"/>
                  </a:moveTo>
                  <a:cubicBezTo>
                    <a:pt x="12298" y="0"/>
                    <a:pt x="12146" y="277"/>
                    <a:pt x="11984" y="391"/>
                  </a:cubicBezTo>
                  <a:cubicBezTo>
                    <a:pt x="11883" y="454"/>
                    <a:pt x="11755" y="489"/>
                    <a:pt x="11638" y="489"/>
                  </a:cubicBezTo>
                  <a:cubicBezTo>
                    <a:pt x="11541" y="489"/>
                    <a:pt x="11452" y="465"/>
                    <a:pt x="11390" y="414"/>
                  </a:cubicBezTo>
                  <a:cubicBezTo>
                    <a:pt x="11276" y="300"/>
                    <a:pt x="11322" y="117"/>
                    <a:pt x="11116" y="94"/>
                  </a:cubicBezTo>
                  <a:lnTo>
                    <a:pt x="11116" y="94"/>
                  </a:lnTo>
                  <a:cubicBezTo>
                    <a:pt x="11048" y="322"/>
                    <a:pt x="11185" y="551"/>
                    <a:pt x="11071" y="779"/>
                  </a:cubicBezTo>
                  <a:cubicBezTo>
                    <a:pt x="10979" y="984"/>
                    <a:pt x="10774" y="1098"/>
                    <a:pt x="10568" y="1167"/>
                  </a:cubicBezTo>
                  <a:cubicBezTo>
                    <a:pt x="10683" y="1555"/>
                    <a:pt x="10477" y="1715"/>
                    <a:pt x="10112" y="1806"/>
                  </a:cubicBezTo>
                  <a:cubicBezTo>
                    <a:pt x="10180" y="1920"/>
                    <a:pt x="10340" y="1943"/>
                    <a:pt x="10431" y="2057"/>
                  </a:cubicBezTo>
                  <a:cubicBezTo>
                    <a:pt x="10500" y="2148"/>
                    <a:pt x="10477" y="2263"/>
                    <a:pt x="10523" y="2354"/>
                  </a:cubicBezTo>
                  <a:cubicBezTo>
                    <a:pt x="10660" y="2605"/>
                    <a:pt x="10842" y="2765"/>
                    <a:pt x="10956" y="3039"/>
                  </a:cubicBezTo>
                  <a:cubicBezTo>
                    <a:pt x="11048" y="3244"/>
                    <a:pt x="11162" y="3381"/>
                    <a:pt x="11299" y="3518"/>
                  </a:cubicBezTo>
                  <a:cubicBezTo>
                    <a:pt x="11425" y="3644"/>
                    <a:pt x="11589" y="3982"/>
                    <a:pt x="11757" y="3982"/>
                  </a:cubicBezTo>
                  <a:cubicBezTo>
                    <a:pt x="11772" y="3982"/>
                    <a:pt x="11786" y="3980"/>
                    <a:pt x="11801" y="3974"/>
                  </a:cubicBezTo>
                  <a:cubicBezTo>
                    <a:pt x="11801" y="3723"/>
                    <a:pt x="11892" y="3632"/>
                    <a:pt x="12121" y="3564"/>
                  </a:cubicBezTo>
                  <a:cubicBezTo>
                    <a:pt x="12212" y="3537"/>
                    <a:pt x="12277" y="3524"/>
                    <a:pt x="12327" y="3524"/>
                  </a:cubicBezTo>
                  <a:cubicBezTo>
                    <a:pt x="12453" y="3524"/>
                    <a:pt x="12486" y="3606"/>
                    <a:pt x="12600" y="3769"/>
                  </a:cubicBezTo>
                  <a:cubicBezTo>
                    <a:pt x="12851" y="4134"/>
                    <a:pt x="13559" y="4134"/>
                    <a:pt x="13285" y="4682"/>
                  </a:cubicBezTo>
                  <a:cubicBezTo>
                    <a:pt x="13079" y="5139"/>
                    <a:pt x="12646" y="5024"/>
                    <a:pt x="12463" y="5481"/>
                  </a:cubicBezTo>
                  <a:cubicBezTo>
                    <a:pt x="12303" y="5892"/>
                    <a:pt x="12417" y="6348"/>
                    <a:pt x="12782" y="6622"/>
                  </a:cubicBezTo>
                  <a:cubicBezTo>
                    <a:pt x="12919" y="6713"/>
                    <a:pt x="13216" y="6896"/>
                    <a:pt x="13399" y="6896"/>
                  </a:cubicBezTo>
                  <a:cubicBezTo>
                    <a:pt x="13650" y="6873"/>
                    <a:pt x="13650" y="6668"/>
                    <a:pt x="13422" y="6577"/>
                  </a:cubicBezTo>
                  <a:cubicBezTo>
                    <a:pt x="13474" y="6457"/>
                    <a:pt x="13590" y="6413"/>
                    <a:pt x="13729" y="6413"/>
                  </a:cubicBezTo>
                  <a:cubicBezTo>
                    <a:pt x="14015" y="6413"/>
                    <a:pt x="14402" y="6598"/>
                    <a:pt x="14540" y="6691"/>
                  </a:cubicBezTo>
                  <a:cubicBezTo>
                    <a:pt x="14690" y="6798"/>
                    <a:pt x="14940" y="7106"/>
                    <a:pt x="15140" y="7106"/>
                  </a:cubicBezTo>
                  <a:cubicBezTo>
                    <a:pt x="15153" y="7106"/>
                    <a:pt x="15166" y="7104"/>
                    <a:pt x="15179" y="7101"/>
                  </a:cubicBezTo>
                  <a:cubicBezTo>
                    <a:pt x="15225" y="7421"/>
                    <a:pt x="15522" y="7626"/>
                    <a:pt x="15658" y="7900"/>
                  </a:cubicBezTo>
                  <a:cubicBezTo>
                    <a:pt x="15727" y="8037"/>
                    <a:pt x="15773" y="8174"/>
                    <a:pt x="15910" y="8266"/>
                  </a:cubicBezTo>
                  <a:cubicBezTo>
                    <a:pt x="16001" y="8334"/>
                    <a:pt x="16206" y="8334"/>
                    <a:pt x="16275" y="8403"/>
                  </a:cubicBezTo>
                  <a:cubicBezTo>
                    <a:pt x="16457" y="8585"/>
                    <a:pt x="16206" y="8928"/>
                    <a:pt x="16138" y="9156"/>
                  </a:cubicBezTo>
                  <a:cubicBezTo>
                    <a:pt x="16024" y="9498"/>
                    <a:pt x="16001" y="9635"/>
                    <a:pt x="15658" y="9841"/>
                  </a:cubicBezTo>
                  <a:cubicBezTo>
                    <a:pt x="15681" y="9841"/>
                    <a:pt x="15795" y="10525"/>
                    <a:pt x="15795" y="10685"/>
                  </a:cubicBezTo>
                  <a:cubicBezTo>
                    <a:pt x="15795" y="10822"/>
                    <a:pt x="15704" y="11119"/>
                    <a:pt x="15590" y="11233"/>
                  </a:cubicBezTo>
                  <a:cubicBezTo>
                    <a:pt x="15453" y="11415"/>
                    <a:pt x="15430" y="11301"/>
                    <a:pt x="15225" y="11393"/>
                  </a:cubicBezTo>
                  <a:cubicBezTo>
                    <a:pt x="15065" y="11461"/>
                    <a:pt x="15065" y="11667"/>
                    <a:pt x="14951" y="11781"/>
                  </a:cubicBezTo>
                  <a:cubicBezTo>
                    <a:pt x="14814" y="11963"/>
                    <a:pt x="14723" y="11872"/>
                    <a:pt x="14540" y="11986"/>
                  </a:cubicBezTo>
                  <a:cubicBezTo>
                    <a:pt x="14198" y="12192"/>
                    <a:pt x="14243" y="12831"/>
                    <a:pt x="13992" y="13127"/>
                  </a:cubicBezTo>
                  <a:cubicBezTo>
                    <a:pt x="13842" y="13315"/>
                    <a:pt x="13384" y="13579"/>
                    <a:pt x="13061" y="13579"/>
                  </a:cubicBezTo>
                  <a:cubicBezTo>
                    <a:pt x="12991" y="13579"/>
                    <a:pt x="12927" y="13567"/>
                    <a:pt x="12874" y="13538"/>
                  </a:cubicBezTo>
                  <a:cubicBezTo>
                    <a:pt x="12897" y="13401"/>
                    <a:pt x="12988" y="13287"/>
                    <a:pt x="12965" y="13127"/>
                  </a:cubicBezTo>
                  <a:lnTo>
                    <a:pt x="12965" y="13127"/>
                  </a:lnTo>
                  <a:cubicBezTo>
                    <a:pt x="12760" y="13150"/>
                    <a:pt x="12486" y="13105"/>
                    <a:pt x="12349" y="13287"/>
                  </a:cubicBezTo>
                  <a:cubicBezTo>
                    <a:pt x="12166" y="13515"/>
                    <a:pt x="12143" y="13835"/>
                    <a:pt x="11938" y="14086"/>
                  </a:cubicBezTo>
                  <a:cubicBezTo>
                    <a:pt x="11641" y="14451"/>
                    <a:pt x="11253" y="14771"/>
                    <a:pt x="10774" y="14862"/>
                  </a:cubicBezTo>
                  <a:cubicBezTo>
                    <a:pt x="10705" y="14953"/>
                    <a:pt x="10454" y="14931"/>
                    <a:pt x="10363" y="14976"/>
                  </a:cubicBezTo>
                  <a:cubicBezTo>
                    <a:pt x="10203" y="15045"/>
                    <a:pt x="10043" y="15113"/>
                    <a:pt x="9906" y="15182"/>
                  </a:cubicBezTo>
                  <a:cubicBezTo>
                    <a:pt x="9633" y="15273"/>
                    <a:pt x="9359" y="15319"/>
                    <a:pt x="9108" y="15433"/>
                  </a:cubicBezTo>
                  <a:cubicBezTo>
                    <a:pt x="8834" y="15547"/>
                    <a:pt x="8605" y="15707"/>
                    <a:pt x="8446" y="15958"/>
                  </a:cubicBezTo>
                  <a:cubicBezTo>
                    <a:pt x="8377" y="16072"/>
                    <a:pt x="8332" y="16209"/>
                    <a:pt x="8217" y="16323"/>
                  </a:cubicBezTo>
                  <a:cubicBezTo>
                    <a:pt x="8126" y="16414"/>
                    <a:pt x="7989" y="16414"/>
                    <a:pt x="7898" y="16483"/>
                  </a:cubicBezTo>
                  <a:cubicBezTo>
                    <a:pt x="7692" y="16620"/>
                    <a:pt x="7555" y="16871"/>
                    <a:pt x="7419" y="17053"/>
                  </a:cubicBezTo>
                  <a:cubicBezTo>
                    <a:pt x="7213" y="17304"/>
                    <a:pt x="6757" y="17259"/>
                    <a:pt x="6528" y="17464"/>
                  </a:cubicBezTo>
                  <a:cubicBezTo>
                    <a:pt x="6323" y="17670"/>
                    <a:pt x="6026" y="17715"/>
                    <a:pt x="5912" y="18012"/>
                  </a:cubicBezTo>
                  <a:cubicBezTo>
                    <a:pt x="5844" y="18172"/>
                    <a:pt x="5844" y="18286"/>
                    <a:pt x="5729" y="18423"/>
                  </a:cubicBezTo>
                  <a:cubicBezTo>
                    <a:pt x="5661" y="18537"/>
                    <a:pt x="5547" y="18605"/>
                    <a:pt x="5456" y="18674"/>
                  </a:cubicBezTo>
                  <a:cubicBezTo>
                    <a:pt x="5227" y="18856"/>
                    <a:pt x="5068" y="18971"/>
                    <a:pt x="4771" y="18971"/>
                  </a:cubicBezTo>
                  <a:cubicBezTo>
                    <a:pt x="4664" y="18971"/>
                    <a:pt x="4548" y="18981"/>
                    <a:pt x="4428" y="18981"/>
                  </a:cubicBezTo>
                  <a:cubicBezTo>
                    <a:pt x="4368" y="18981"/>
                    <a:pt x="4307" y="18978"/>
                    <a:pt x="4246" y="18971"/>
                  </a:cubicBezTo>
                  <a:cubicBezTo>
                    <a:pt x="4175" y="18962"/>
                    <a:pt x="4101" y="18946"/>
                    <a:pt x="4035" y="18946"/>
                  </a:cubicBezTo>
                  <a:cubicBezTo>
                    <a:pt x="3931" y="18946"/>
                    <a:pt x="3849" y="18985"/>
                    <a:pt x="3835" y="19153"/>
                  </a:cubicBezTo>
                  <a:cubicBezTo>
                    <a:pt x="3949" y="19176"/>
                    <a:pt x="4109" y="19176"/>
                    <a:pt x="4200" y="19245"/>
                  </a:cubicBezTo>
                  <a:cubicBezTo>
                    <a:pt x="4291" y="19313"/>
                    <a:pt x="4291" y="19518"/>
                    <a:pt x="4269" y="19610"/>
                  </a:cubicBezTo>
                  <a:cubicBezTo>
                    <a:pt x="4246" y="19770"/>
                    <a:pt x="4177" y="19815"/>
                    <a:pt x="4018" y="19838"/>
                  </a:cubicBezTo>
                  <a:cubicBezTo>
                    <a:pt x="4008" y="19841"/>
                    <a:pt x="3996" y="19843"/>
                    <a:pt x="3983" y="19843"/>
                  </a:cubicBezTo>
                  <a:cubicBezTo>
                    <a:pt x="3923" y="19843"/>
                    <a:pt x="3838" y="19810"/>
                    <a:pt x="3778" y="19810"/>
                  </a:cubicBezTo>
                  <a:cubicBezTo>
                    <a:pt x="3765" y="19810"/>
                    <a:pt x="3754" y="19812"/>
                    <a:pt x="3744" y="19815"/>
                  </a:cubicBezTo>
                  <a:cubicBezTo>
                    <a:pt x="3675" y="19838"/>
                    <a:pt x="3652" y="19952"/>
                    <a:pt x="3607" y="19998"/>
                  </a:cubicBezTo>
                  <a:cubicBezTo>
                    <a:pt x="3561" y="20066"/>
                    <a:pt x="3493" y="20158"/>
                    <a:pt x="3447" y="20226"/>
                  </a:cubicBezTo>
                  <a:cubicBezTo>
                    <a:pt x="3378" y="20340"/>
                    <a:pt x="3310" y="20454"/>
                    <a:pt x="3241" y="20546"/>
                  </a:cubicBezTo>
                  <a:cubicBezTo>
                    <a:pt x="3127" y="20751"/>
                    <a:pt x="2899" y="20934"/>
                    <a:pt x="2899" y="21162"/>
                  </a:cubicBezTo>
                  <a:cubicBezTo>
                    <a:pt x="2876" y="21322"/>
                    <a:pt x="2899" y="21413"/>
                    <a:pt x="2808" y="21550"/>
                  </a:cubicBezTo>
                  <a:cubicBezTo>
                    <a:pt x="2762" y="21618"/>
                    <a:pt x="2694" y="21710"/>
                    <a:pt x="2625" y="21778"/>
                  </a:cubicBezTo>
                  <a:cubicBezTo>
                    <a:pt x="2465" y="21938"/>
                    <a:pt x="2283" y="22075"/>
                    <a:pt x="2100" y="22189"/>
                  </a:cubicBezTo>
                  <a:cubicBezTo>
                    <a:pt x="2009" y="22257"/>
                    <a:pt x="1918" y="22349"/>
                    <a:pt x="1849" y="22486"/>
                  </a:cubicBezTo>
                  <a:cubicBezTo>
                    <a:pt x="1781" y="22623"/>
                    <a:pt x="1849" y="22645"/>
                    <a:pt x="1849" y="22782"/>
                  </a:cubicBezTo>
                  <a:cubicBezTo>
                    <a:pt x="1849" y="22874"/>
                    <a:pt x="1735" y="22988"/>
                    <a:pt x="1667" y="23056"/>
                  </a:cubicBezTo>
                  <a:cubicBezTo>
                    <a:pt x="1621" y="23102"/>
                    <a:pt x="1575" y="23125"/>
                    <a:pt x="1530" y="23148"/>
                  </a:cubicBezTo>
                  <a:cubicBezTo>
                    <a:pt x="1484" y="23216"/>
                    <a:pt x="1461" y="23285"/>
                    <a:pt x="1415" y="23330"/>
                  </a:cubicBezTo>
                  <a:cubicBezTo>
                    <a:pt x="1370" y="23376"/>
                    <a:pt x="1318" y="23387"/>
                    <a:pt x="1261" y="23387"/>
                  </a:cubicBezTo>
                  <a:cubicBezTo>
                    <a:pt x="1204" y="23387"/>
                    <a:pt x="1142" y="23376"/>
                    <a:pt x="1073" y="23376"/>
                  </a:cubicBezTo>
                  <a:cubicBezTo>
                    <a:pt x="1053" y="23373"/>
                    <a:pt x="1035" y="23372"/>
                    <a:pt x="1018" y="23372"/>
                  </a:cubicBezTo>
                  <a:cubicBezTo>
                    <a:pt x="907" y="23372"/>
                    <a:pt x="882" y="23439"/>
                    <a:pt x="822" y="23558"/>
                  </a:cubicBezTo>
                  <a:cubicBezTo>
                    <a:pt x="708" y="23741"/>
                    <a:pt x="525" y="23924"/>
                    <a:pt x="388" y="24106"/>
                  </a:cubicBezTo>
                  <a:cubicBezTo>
                    <a:pt x="274" y="24266"/>
                    <a:pt x="0" y="24540"/>
                    <a:pt x="46" y="24768"/>
                  </a:cubicBezTo>
                  <a:cubicBezTo>
                    <a:pt x="92" y="24928"/>
                    <a:pt x="297" y="24996"/>
                    <a:pt x="343" y="25156"/>
                  </a:cubicBezTo>
                  <a:cubicBezTo>
                    <a:pt x="388" y="25248"/>
                    <a:pt x="366" y="25362"/>
                    <a:pt x="434" y="25453"/>
                  </a:cubicBezTo>
                  <a:cubicBezTo>
                    <a:pt x="571" y="25681"/>
                    <a:pt x="959" y="25773"/>
                    <a:pt x="1210" y="25818"/>
                  </a:cubicBezTo>
                  <a:cubicBezTo>
                    <a:pt x="1598" y="25887"/>
                    <a:pt x="1963" y="25932"/>
                    <a:pt x="2351" y="25932"/>
                  </a:cubicBezTo>
                  <a:cubicBezTo>
                    <a:pt x="2415" y="25932"/>
                    <a:pt x="2475" y="25940"/>
                    <a:pt x="2532" y="25940"/>
                  </a:cubicBezTo>
                  <a:cubicBezTo>
                    <a:pt x="2617" y="25940"/>
                    <a:pt x="2694" y="25923"/>
                    <a:pt x="2762" y="25841"/>
                  </a:cubicBezTo>
                  <a:cubicBezTo>
                    <a:pt x="2808" y="25773"/>
                    <a:pt x="2831" y="25613"/>
                    <a:pt x="2922" y="25567"/>
                  </a:cubicBezTo>
                  <a:cubicBezTo>
                    <a:pt x="2945" y="25560"/>
                    <a:pt x="2968" y="25557"/>
                    <a:pt x="2990" y="25557"/>
                  </a:cubicBezTo>
                  <a:cubicBezTo>
                    <a:pt x="3036" y="25557"/>
                    <a:pt x="3082" y="25567"/>
                    <a:pt x="3127" y="25567"/>
                  </a:cubicBezTo>
                  <a:cubicBezTo>
                    <a:pt x="3356" y="25544"/>
                    <a:pt x="3470" y="25385"/>
                    <a:pt x="3652" y="25316"/>
                  </a:cubicBezTo>
                  <a:cubicBezTo>
                    <a:pt x="3700" y="25290"/>
                    <a:pt x="3750" y="25279"/>
                    <a:pt x="3801" y="25279"/>
                  </a:cubicBezTo>
                  <a:cubicBezTo>
                    <a:pt x="3972" y="25279"/>
                    <a:pt x="4156" y="25395"/>
                    <a:pt x="4314" y="25430"/>
                  </a:cubicBezTo>
                  <a:cubicBezTo>
                    <a:pt x="4383" y="25453"/>
                    <a:pt x="4474" y="25476"/>
                    <a:pt x="4543" y="25476"/>
                  </a:cubicBezTo>
                  <a:cubicBezTo>
                    <a:pt x="4664" y="25455"/>
                    <a:pt x="4696" y="25381"/>
                    <a:pt x="4814" y="25381"/>
                  </a:cubicBezTo>
                  <a:cubicBezTo>
                    <a:pt x="4829" y="25381"/>
                    <a:pt x="4845" y="25382"/>
                    <a:pt x="4862" y="25385"/>
                  </a:cubicBezTo>
                  <a:cubicBezTo>
                    <a:pt x="5020" y="25416"/>
                    <a:pt x="5123" y="25469"/>
                    <a:pt x="5246" y="25469"/>
                  </a:cubicBezTo>
                  <a:cubicBezTo>
                    <a:pt x="5302" y="25469"/>
                    <a:pt x="5362" y="25458"/>
                    <a:pt x="5433" y="25430"/>
                  </a:cubicBezTo>
                  <a:cubicBezTo>
                    <a:pt x="5752" y="25316"/>
                    <a:pt x="6117" y="25407"/>
                    <a:pt x="6414" y="25225"/>
                  </a:cubicBezTo>
                  <a:cubicBezTo>
                    <a:pt x="6597" y="25133"/>
                    <a:pt x="6734" y="24951"/>
                    <a:pt x="6962" y="24882"/>
                  </a:cubicBezTo>
                  <a:cubicBezTo>
                    <a:pt x="7063" y="24839"/>
                    <a:pt x="7201" y="24823"/>
                    <a:pt x="7335" y="24823"/>
                  </a:cubicBezTo>
                  <a:cubicBezTo>
                    <a:pt x="7413" y="24823"/>
                    <a:pt x="7489" y="24828"/>
                    <a:pt x="7555" y="24837"/>
                  </a:cubicBezTo>
                  <a:cubicBezTo>
                    <a:pt x="7715" y="24860"/>
                    <a:pt x="7829" y="24928"/>
                    <a:pt x="8012" y="24928"/>
                  </a:cubicBezTo>
                  <a:cubicBezTo>
                    <a:pt x="8195" y="24951"/>
                    <a:pt x="8309" y="25019"/>
                    <a:pt x="8491" y="25042"/>
                  </a:cubicBezTo>
                  <a:cubicBezTo>
                    <a:pt x="8525" y="25050"/>
                    <a:pt x="8557" y="25053"/>
                    <a:pt x="8589" y="25053"/>
                  </a:cubicBezTo>
                  <a:cubicBezTo>
                    <a:pt x="8750" y="25053"/>
                    <a:pt x="8886" y="24970"/>
                    <a:pt x="9039" y="24951"/>
                  </a:cubicBezTo>
                  <a:cubicBezTo>
                    <a:pt x="9199" y="24928"/>
                    <a:pt x="9359" y="24928"/>
                    <a:pt x="9496" y="24928"/>
                  </a:cubicBezTo>
                  <a:cubicBezTo>
                    <a:pt x="9678" y="24928"/>
                    <a:pt x="9815" y="24928"/>
                    <a:pt x="9975" y="24860"/>
                  </a:cubicBezTo>
                  <a:cubicBezTo>
                    <a:pt x="10112" y="24814"/>
                    <a:pt x="10158" y="24723"/>
                    <a:pt x="10272" y="24654"/>
                  </a:cubicBezTo>
                  <a:cubicBezTo>
                    <a:pt x="10363" y="24563"/>
                    <a:pt x="10431" y="24563"/>
                    <a:pt x="10546" y="24563"/>
                  </a:cubicBezTo>
                  <a:cubicBezTo>
                    <a:pt x="10614" y="24540"/>
                    <a:pt x="10842" y="24517"/>
                    <a:pt x="10888" y="24472"/>
                  </a:cubicBezTo>
                  <a:cubicBezTo>
                    <a:pt x="10934" y="24403"/>
                    <a:pt x="10888" y="24312"/>
                    <a:pt x="10888" y="24243"/>
                  </a:cubicBezTo>
                  <a:cubicBezTo>
                    <a:pt x="10726" y="24243"/>
                    <a:pt x="10545" y="24315"/>
                    <a:pt x="10379" y="24315"/>
                  </a:cubicBezTo>
                  <a:cubicBezTo>
                    <a:pt x="10358" y="24315"/>
                    <a:pt x="10338" y="24314"/>
                    <a:pt x="10317" y="24312"/>
                  </a:cubicBezTo>
                  <a:cubicBezTo>
                    <a:pt x="10226" y="24312"/>
                    <a:pt x="10158" y="24289"/>
                    <a:pt x="10158" y="24175"/>
                  </a:cubicBezTo>
                  <a:cubicBezTo>
                    <a:pt x="10180" y="24038"/>
                    <a:pt x="10363" y="24015"/>
                    <a:pt x="10454" y="23969"/>
                  </a:cubicBezTo>
                  <a:cubicBezTo>
                    <a:pt x="10728" y="23878"/>
                    <a:pt x="10934" y="23718"/>
                    <a:pt x="11185" y="23604"/>
                  </a:cubicBezTo>
                  <a:cubicBezTo>
                    <a:pt x="11332" y="23543"/>
                    <a:pt x="11479" y="23521"/>
                    <a:pt x="11626" y="23521"/>
                  </a:cubicBezTo>
                  <a:cubicBezTo>
                    <a:pt x="11753" y="23521"/>
                    <a:pt x="11880" y="23537"/>
                    <a:pt x="12006" y="23558"/>
                  </a:cubicBezTo>
                  <a:cubicBezTo>
                    <a:pt x="12166" y="23581"/>
                    <a:pt x="12257" y="23581"/>
                    <a:pt x="12394" y="23673"/>
                  </a:cubicBezTo>
                  <a:cubicBezTo>
                    <a:pt x="12470" y="23729"/>
                    <a:pt x="12529" y="23770"/>
                    <a:pt x="12599" y="23770"/>
                  </a:cubicBezTo>
                  <a:cubicBezTo>
                    <a:pt x="12614" y="23770"/>
                    <a:pt x="12629" y="23768"/>
                    <a:pt x="12646" y="23764"/>
                  </a:cubicBezTo>
                  <a:cubicBezTo>
                    <a:pt x="12697" y="23610"/>
                    <a:pt x="12928" y="23571"/>
                    <a:pt x="13117" y="23571"/>
                  </a:cubicBezTo>
                  <a:cubicBezTo>
                    <a:pt x="13180" y="23571"/>
                    <a:pt x="13239" y="23576"/>
                    <a:pt x="13285" y="23581"/>
                  </a:cubicBezTo>
                  <a:cubicBezTo>
                    <a:pt x="13372" y="23594"/>
                    <a:pt x="13453" y="23613"/>
                    <a:pt x="13526" y="23613"/>
                  </a:cubicBezTo>
                  <a:cubicBezTo>
                    <a:pt x="13587" y="23613"/>
                    <a:pt x="13644" y="23600"/>
                    <a:pt x="13695" y="23558"/>
                  </a:cubicBezTo>
                  <a:cubicBezTo>
                    <a:pt x="13780" y="23495"/>
                    <a:pt x="13825" y="23373"/>
                    <a:pt x="13922" y="23373"/>
                  </a:cubicBezTo>
                  <a:cubicBezTo>
                    <a:pt x="13930" y="23373"/>
                    <a:pt x="13938" y="23374"/>
                    <a:pt x="13947" y="23376"/>
                  </a:cubicBezTo>
                  <a:cubicBezTo>
                    <a:pt x="14129" y="23399"/>
                    <a:pt x="14243" y="23399"/>
                    <a:pt x="14426" y="23490"/>
                  </a:cubicBezTo>
                  <a:cubicBezTo>
                    <a:pt x="14540" y="23536"/>
                    <a:pt x="14608" y="23627"/>
                    <a:pt x="14723" y="23650"/>
                  </a:cubicBezTo>
                  <a:cubicBezTo>
                    <a:pt x="14772" y="23662"/>
                    <a:pt x="14811" y="23664"/>
                    <a:pt x="14846" y="23664"/>
                  </a:cubicBezTo>
                  <a:cubicBezTo>
                    <a:pt x="14867" y="23664"/>
                    <a:pt x="14887" y="23664"/>
                    <a:pt x="14906" y="23664"/>
                  </a:cubicBezTo>
                  <a:cubicBezTo>
                    <a:pt x="14971" y="23664"/>
                    <a:pt x="15031" y="23674"/>
                    <a:pt x="15133" y="23764"/>
                  </a:cubicBezTo>
                  <a:cubicBezTo>
                    <a:pt x="15225" y="23855"/>
                    <a:pt x="15293" y="23947"/>
                    <a:pt x="15430" y="23969"/>
                  </a:cubicBezTo>
                  <a:cubicBezTo>
                    <a:pt x="15458" y="23978"/>
                    <a:pt x="15484" y="23982"/>
                    <a:pt x="15510" y="23982"/>
                  </a:cubicBezTo>
                  <a:cubicBezTo>
                    <a:pt x="15614" y="23982"/>
                    <a:pt x="15709" y="23924"/>
                    <a:pt x="15818" y="23924"/>
                  </a:cubicBezTo>
                  <a:cubicBezTo>
                    <a:pt x="15848" y="23920"/>
                    <a:pt x="15876" y="23918"/>
                    <a:pt x="15904" y="23918"/>
                  </a:cubicBezTo>
                  <a:cubicBezTo>
                    <a:pt x="16028" y="23918"/>
                    <a:pt x="16140" y="23955"/>
                    <a:pt x="16252" y="23992"/>
                  </a:cubicBezTo>
                  <a:cubicBezTo>
                    <a:pt x="16403" y="24046"/>
                    <a:pt x="16539" y="24069"/>
                    <a:pt x="16673" y="24069"/>
                  </a:cubicBezTo>
                  <a:cubicBezTo>
                    <a:pt x="16824" y="24069"/>
                    <a:pt x="16974" y="24040"/>
                    <a:pt x="17142" y="23992"/>
                  </a:cubicBezTo>
                  <a:cubicBezTo>
                    <a:pt x="17325" y="23947"/>
                    <a:pt x="17462" y="23810"/>
                    <a:pt x="17644" y="23741"/>
                  </a:cubicBezTo>
                  <a:cubicBezTo>
                    <a:pt x="17667" y="23741"/>
                    <a:pt x="17713" y="23718"/>
                    <a:pt x="17736" y="23718"/>
                  </a:cubicBezTo>
                  <a:cubicBezTo>
                    <a:pt x="17758" y="23490"/>
                    <a:pt x="17827" y="23262"/>
                    <a:pt x="17758" y="23056"/>
                  </a:cubicBezTo>
                  <a:cubicBezTo>
                    <a:pt x="17713" y="22874"/>
                    <a:pt x="17348" y="22577"/>
                    <a:pt x="17621" y="22394"/>
                  </a:cubicBezTo>
                  <a:cubicBezTo>
                    <a:pt x="17690" y="22372"/>
                    <a:pt x="17873" y="22349"/>
                    <a:pt x="17941" y="22349"/>
                  </a:cubicBezTo>
                  <a:lnTo>
                    <a:pt x="18261" y="22349"/>
                  </a:lnTo>
                  <a:cubicBezTo>
                    <a:pt x="18534" y="22349"/>
                    <a:pt x="18831" y="22326"/>
                    <a:pt x="19105" y="22280"/>
                  </a:cubicBezTo>
                  <a:cubicBezTo>
                    <a:pt x="19242" y="22235"/>
                    <a:pt x="19379" y="22212"/>
                    <a:pt x="19447" y="22121"/>
                  </a:cubicBezTo>
                  <a:cubicBezTo>
                    <a:pt x="19516" y="22006"/>
                    <a:pt x="19562" y="21869"/>
                    <a:pt x="19630" y="21732"/>
                  </a:cubicBezTo>
                  <a:cubicBezTo>
                    <a:pt x="19744" y="21527"/>
                    <a:pt x="19927" y="21344"/>
                    <a:pt x="20064" y="21139"/>
                  </a:cubicBezTo>
                  <a:cubicBezTo>
                    <a:pt x="20201" y="20979"/>
                    <a:pt x="20383" y="20751"/>
                    <a:pt x="20566" y="20683"/>
                  </a:cubicBezTo>
                  <a:cubicBezTo>
                    <a:pt x="20640" y="20646"/>
                    <a:pt x="20713" y="20633"/>
                    <a:pt x="20787" y="20633"/>
                  </a:cubicBezTo>
                  <a:cubicBezTo>
                    <a:pt x="20942" y="20633"/>
                    <a:pt x="21096" y="20690"/>
                    <a:pt x="21251" y="20705"/>
                  </a:cubicBezTo>
                  <a:cubicBezTo>
                    <a:pt x="21547" y="20705"/>
                    <a:pt x="21798" y="20660"/>
                    <a:pt x="22095" y="20660"/>
                  </a:cubicBezTo>
                  <a:cubicBezTo>
                    <a:pt x="22346" y="20660"/>
                    <a:pt x="22620" y="20660"/>
                    <a:pt x="22871" y="20614"/>
                  </a:cubicBezTo>
                  <a:cubicBezTo>
                    <a:pt x="22963" y="20500"/>
                    <a:pt x="22917" y="20340"/>
                    <a:pt x="22963" y="20180"/>
                  </a:cubicBezTo>
                  <a:cubicBezTo>
                    <a:pt x="23008" y="20043"/>
                    <a:pt x="23145" y="19952"/>
                    <a:pt x="23259" y="19838"/>
                  </a:cubicBezTo>
                  <a:cubicBezTo>
                    <a:pt x="23305" y="19792"/>
                    <a:pt x="23396" y="19655"/>
                    <a:pt x="23442" y="19655"/>
                  </a:cubicBezTo>
                  <a:cubicBezTo>
                    <a:pt x="23465" y="19655"/>
                    <a:pt x="23579" y="19815"/>
                    <a:pt x="23602" y="19838"/>
                  </a:cubicBezTo>
                  <a:cubicBezTo>
                    <a:pt x="23716" y="19998"/>
                    <a:pt x="23807" y="20112"/>
                    <a:pt x="24013" y="20180"/>
                  </a:cubicBezTo>
                  <a:cubicBezTo>
                    <a:pt x="24172" y="20249"/>
                    <a:pt x="24172" y="20272"/>
                    <a:pt x="24241" y="20431"/>
                  </a:cubicBezTo>
                  <a:cubicBezTo>
                    <a:pt x="24291" y="20532"/>
                    <a:pt x="24353" y="20595"/>
                    <a:pt x="24437" y="20595"/>
                  </a:cubicBezTo>
                  <a:cubicBezTo>
                    <a:pt x="24467" y="20595"/>
                    <a:pt x="24501" y="20587"/>
                    <a:pt x="24538" y="20568"/>
                  </a:cubicBezTo>
                  <a:cubicBezTo>
                    <a:pt x="24697" y="20477"/>
                    <a:pt x="24674" y="20249"/>
                    <a:pt x="24834" y="20180"/>
                  </a:cubicBezTo>
                  <a:cubicBezTo>
                    <a:pt x="24858" y="20168"/>
                    <a:pt x="24884" y="20164"/>
                    <a:pt x="24911" y="20164"/>
                  </a:cubicBezTo>
                  <a:cubicBezTo>
                    <a:pt x="24971" y="20164"/>
                    <a:pt x="25040" y="20185"/>
                    <a:pt x="25116" y="20185"/>
                  </a:cubicBezTo>
                  <a:cubicBezTo>
                    <a:pt x="25136" y="20185"/>
                    <a:pt x="25156" y="20184"/>
                    <a:pt x="25177" y="20180"/>
                  </a:cubicBezTo>
                  <a:cubicBezTo>
                    <a:pt x="25338" y="20132"/>
                    <a:pt x="25488" y="19947"/>
                    <a:pt x="25642" y="19947"/>
                  </a:cubicBezTo>
                  <a:cubicBezTo>
                    <a:pt x="25706" y="19947"/>
                    <a:pt x="25771" y="19979"/>
                    <a:pt x="25839" y="20066"/>
                  </a:cubicBezTo>
                  <a:cubicBezTo>
                    <a:pt x="25930" y="20180"/>
                    <a:pt x="25975" y="20317"/>
                    <a:pt x="26090" y="20431"/>
                  </a:cubicBezTo>
                  <a:cubicBezTo>
                    <a:pt x="26158" y="20489"/>
                    <a:pt x="26215" y="20500"/>
                    <a:pt x="26275" y="20500"/>
                  </a:cubicBezTo>
                  <a:cubicBezTo>
                    <a:pt x="26315" y="20500"/>
                    <a:pt x="26356" y="20495"/>
                    <a:pt x="26403" y="20495"/>
                  </a:cubicBezTo>
                  <a:cubicBezTo>
                    <a:pt x="26426" y="20495"/>
                    <a:pt x="26451" y="20496"/>
                    <a:pt x="26478" y="20500"/>
                  </a:cubicBezTo>
                  <a:cubicBezTo>
                    <a:pt x="26637" y="20523"/>
                    <a:pt x="26706" y="20683"/>
                    <a:pt x="26866" y="20728"/>
                  </a:cubicBezTo>
                  <a:cubicBezTo>
                    <a:pt x="26901" y="20742"/>
                    <a:pt x="26936" y="20748"/>
                    <a:pt x="26972" y="20748"/>
                  </a:cubicBezTo>
                  <a:cubicBezTo>
                    <a:pt x="27051" y="20748"/>
                    <a:pt x="27129" y="20721"/>
                    <a:pt x="27208" y="20705"/>
                  </a:cubicBezTo>
                  <a:cubicBezTo>
                    <a:pt x="27345" y="20660"/>
                    <a:pt x="27482" y="20591"/>
                    <a:pt x="27619" y="20591"/>
                  </a:cubicBezTo>
                  <a:cubicBezTo>
                    <a:pt x="27727" y="20605"/>
                    <a:pt x="27843" y="20642"/>
                    <a:pt x="27948" y="20642"/>
                  </a:cubicBezTo>
                  <a:cubicBezTo>
                    <a:pt x="28021" y="20642"/>
                    <a:pt x="28088" y="20624"/>
                    <a:pt x="28144" y="20568"/>
                  </a:cubicBezTo>
                  <a:cubicBezTo>
                    <a:pt x="28258" y="20431"/>
                    <a:pt x="28190" y="20203"/>
                    <a:pt x="28418" y="20180"/>
                  </a:cubicBezTo>
                  <a:cubicBezTo>
                    <a:pt x="28578" y="20180"/>
                    <a:pt x="28737" y="20317"/>
                    <a:pt x="28874" y="20409"/>
                  </a:cubicBezTo>
                  <a:cubicBezTo>
                    <a:pt x="29057" y="20477"/>
                    <a:pt x="29194" y="20591"/>
                    <a:pt x="29399" y="20591"/>
                  </a:cubicBezTo>
                  <a:cubicBezTo>
                    <a:pt x="29434" y="20600"/>
                    <a:pt x="29494" y="20608"/>
                    <a:pt x="29554" y="20608"/>
                  </a:cubicBezTo>
                  <a:cubicBezTo>
                    <a:pt x="29652" y="20608"/>
                    <a:pt x="29747" y="20585"/>
                    <a:pt x="29719" y="20500"/>
                  </a:cubicBezTo>
                  <a:cubicBezTo>
                    <a:pt x="29468" y="20249"/>
                    <a:pt x="29491" y="19838"/>
                    <a:pt x="29536" y="19518"/>
                  </a:cubicBezTo>
                  <a:cubicBezTo>
                    <a:pt x="29592" y="19512"/>
                    <a:pt x="29648" y="19509"/>
                    <a:pt x="29704" y="19509"/>
                  </a:cubicBezTo>
                  <a:cubicBezTo>
                    <a:pt x="30143" y="19509"/>
                    <a:pt x="30573" y="19695"/>
                    <a:pt x="31025" y="19695"/>
                  </a:cubicBezTo>
                  <a:cubicBezTo>
                    <a:pt x="31098" y="19695"/>
                    <a:pt x="31173" y="19690"/>
                    <a:pt x="31248" y="19678"/>
                  </a:cubicBezTo>
                  <a:cubicBezTo>
                    <a:pt x="31773" y="19610"/>
                    <a:pt x="32298" y="19108"/>
                    <a:pt x="32663" y="18788"/>
                  </a:cubicBezTo>
                  <a:cubicBezTo>
                    <a:pt x="33051" y="18491"/>
                    <a:pt x="33439" y="18103"/>
                    <a:pt x="33439" y="17578"/>
                  </a:cubicBezTo>
                  <a:cubicBezTo>
                    <a:pt x="33462" y="17030"/>
                    <a:pt x="33280" y="16460"/>
                    <a:pt x="33234" y="15889"/>
                  </a:cubicBezTo>
                  <a:cubicBezTo>
                    <a:pt x="33211" y="15661"/>
                    <a:pt x="33234" y="15433"/>
                    <a:pt x="33211" y="15227"/>
                  </a:cubicBezTo>
                  <a:cubicBezTo>
                    <a:pt x="33188" y="14976"/>
                    <a:pt x="33051" y="14725"/>
                    <a:pt x="33074" y="14497"/>
                  </a:cubicBezTo>
                  <a:cubicBezTo>
                    <a:pt x="33599" y="14223"/>
                    <a:pt x="33553" y="13972"/>
                    <a:pt x="33553" y="13378"/>
                  </a:cubicBezTo>
                  <a:cubicBezTo>
                    <a:pt x="33553" y="13127"/>
                    <a:pt x="33508" y="12831"/>
                    <a:pt x="33553" y="12602"/>
                  </a:cubicBezTo>
                  <a:cubicBezTo>
                    <a:pt x="33622" y="12260"/>
                    <a:pt x="33873" y="11895"/>
                    <a:pt x="33987" y="11552"/>
                  </a:cubicBezTo>
                  <a:cubicBezTo>
                    <a:pt x="34156" y="11088"/>
                    <a:pt x="34110" y="10467"/>
                    <a:pt x="34681" y="10467"/>
                  </a:cubicBezTo>
                  <a:cubicBezTo>
                    <a:pt x="34727" y="10467"/>
                    <a:pt x="34777" y="10471"/>
                    <a:pt x="34832" y="10480"/>
                  </a:cubicBezTo>
                  <a:cubicBezTo>
                    <a:pt x="35095" y="10536"/>
                    <a:pt x="35389" y="10794"/>
                    <a:pt x="35701" y="10794"/>
                  </a:cubicBezTo>
                  <a:cubicBezTo>
                    <a:pt x="35768" y="10794"/>
                    <a:pt x="35836" y="10782"/>
                    <a:pt x="35905" y="10754"/>
                  </a:cubicBezTo>
                  <a:cubicBezTo>
                    <a:pt x="36087" y="10685"/>
                    <a:pt x="36156" y="10502"/>
                    <a:pt x="36201" y="10320"/>
                  </a:cubicBezTo>
                  <a:cubicBezTo>
                    <a:pt x="36247" y="10092"/>
                    <a:pt x="36293" y="10000"/>
                    <a:pt x="36407" y="9795"/>
                  </a:cubicBezTo>
                  <a:cubicBezTo>
                    <a:pt x="36612" y="9384"/>
                    <a:pt x="36475" y="8996"/>
                    <a:pt x="36498" y="8585"/>
                  </a:cubicBezTo>
                  <a:cubicBezTo>
                    <a:pt x="36518" y="8326"/>
                    <a:pt x="36590" y="8188"/>
                    <a:pt x="36806" y="8188"/>
                  </a:cubicBezTo>
                  <a:cubicBezTo>
                    <a:pt x="36837" y="8188"/>
                    <a:pt x="36871" y="8191"/>
                    <a:pt x="36909" y="8197"/>
                  </a:cubicBezTo>
                  <a:cubicBezTo>
                    <a:pt x="37183" y="8243"/>
                    <a:pt x="37183" y="8334"/>
                    <a:pt x="37228" y="8585"/>
                  </a:cubicBezTo>
                  <a:cubicBezTo>
                    <a:pt x="37274" y="8836"/>
                    <a:pt x="37297" y="9087"/>
                    <a:pt x="37342" y="9338"/>
                  </a:cubicBezTo>
                  <a:cubicBezTo>
                    <a:pt x="37342" y="9452"/>
                    <a:pt x="37388" y="9863"/>
                    <a:pt x="37479" y="9932"/>
                  </a:cubicBezTo>
                  <a:cubicBezTo>
                    <a:pt x="37523" y="9966"/>
                    <a:pt x="37572" y="9980"/>
                    <a:pt x="37623" y="9980"/>
                  </a:cubicBezTo>
                  <a:cubicBezTo>
                    <a:pt x="37917" y="9980"/>
                    <a:pt x="38299" y="9491"/>
                    <a:pt x="38415" y="9316"/>
                  </a:cubicBezTo>
                  <a:cubicBezTo>
                    <a:pt x="38507" y="9201"/>
                    <a:pt x="38689" y="8928"/>
                    <a:pt x="38872" y="8768"/>
                  </a:cubicBezTo>
                  <a:cubicBezTo>
                    <a:pt x="38758" y="8745"/>
                    <a:pt x="38666" y="8654"/>
                    <a:pt x="38552" y="8448"/>
                  </a:cubicBezTo>
                  <a:cubicBezTo>
                    <a:pt x="38392" y="8174"/>
                    <a:pt x="38370" y="7900"/>
                    <a:pt x="38141" y="7718"/>
                  </a:cubicBezTo>
                  <a:cubicBezTo>
                    <a:pt x="37936" y="7558"/>
                    <a:pt x="37845" y="7444"/>
                    <a:pt x="37662" y="7216"/>
                  </a:cubicBezTo>
                  <a:cubicBezTo>
                    <a:pt x="37274" y="6691"/>
                    <a:pt x="36703" y="6805"/>
                    <a:pt x="36110" y="6759"/>
                  </a:cubicBezTo>
                  <a:cubicBezTo>
                    <a:pt x="35859" y="6736"/>
                    <a:pt x="35745" y="6622"/>
                    <a:pt x="35539" y="6508"/>
                  </a:cubicBezTo>
                  <a:cubicBezTo>
                    <a:pt x="35437" y="6451"/>
                    <a:pt x="35345" y="6445"/>
                    <a:pt x="35251" y="6445"/>
                  </a:cubicBezTo>
                  <a:cubicBezTo>
                    <a:pt x="35228" y="6445"/>
                    <a:pt x="35204" y="6446"/>
                    <a:pt x="35180" y="6446"/>
                  </a:cubicBezTo>
                  <a:cubicBezTo>
                    <a:pt x="35107" y="6446"/>
                    <a:pt x="35031" y="6442"/>
                    <a:pt x="34946" y="6417"/>
                  </a:cubicBezTo>
                  <a:cubicBezTo>
                    <a:pt x="34763" y="6325"/>
                    <a:pt x="34489" y="6120"/>
                    <a:pt x="34284" y="6006"/>
                  </a:cubicBezTo>
                  <a:cubicBezTo>
                    <a:pt x="34056" y="5892"/>
                    <a:pt x="34078" y="5823"/>
                    <a:pt x="34078" y="5527"/>
                  </a:cubicBezTo>
                  <a:cubicBezTo>
                    <a:pt x="34051" y="5131"/>
                    <a:pt x="33869" y="5070"/>
                    <a:pt x="33625" y="5070"/>
                  </a:cubicBezTo>
                  <a:cubicBezTo>
                    <a:pt x="33515" y="5070"/>
                    <a:pt x="33392" y="5082"/>
                    <a:pt x="33264" y="5082"/>
                  </a:cubicBezTo>
                  <a:cubicBezTo>
                    <a:pt x="33202" y="5082"/>
                    <a:pt x="33138" y="5079"/>
                    <a:pt x="33074" y="5070"/>
                  </a:cubicBezTo>
                  <a:cubicBezTo>
                    <a:pt x="32618" y="5002"/>
                    <a:pt x="32001" y="4773"/>
                    <a:pt x="31522" y="4591"/>
                  </a:cubicBezTo>
                  <a:cubicBezTo>
                    <a:pt x="31339" y="4499"/>
                    <a:pt x="31134" y="4385"/>
                    <a:pt x="30951" y="4271"/>
                  </a:cubicBezTo>
                  <a:cubicBezTo>
                    <a:pt x="30746" y="4134"/>
                    <a:pt x="30541" y="4020"/>
                    <a:pt x="30312" y="3906"/>
                  </a:cubicBezTo>
                  <a:cubicBezTo>
                    <a:pt x="30153" y="3929"/>
                    <a:pt x="29993" y="3952"/>
                    <a:pt x="29833" y="3952"/>
                  </a:cubicBezTo>
                  <a:cubicBezTo>
                    <a:pt x="29742" y="3837"/>
                    <a:pt x="29399" y="3769"/>
                    <a:pt x="29240" y="3632"/>
                  </a:cubicBezTo>
                  <a:cubicBezTo>
                    <a:pt x="28874" y="3244"/>
                    <a:pt x="29262" y="2331"/>
                    <a:pt x="28806" y="2103"/>
                  </a:cubicBezTo>
                  <a:cubicBezTo>
                    <a:pt x="28758" y="2081"/>
                    <a:pt x="28722" y="2071"/>
                    <a:pt x="28694" y="2071"/>
                  </a:cubicBezTo>
                  <a:cubicBezTo>
                    <a:pt x="28547" y="2071"/>
                    <a:pt x="28628" y="2334"/>
                    <a:pt x="28532" y="2468"/>
                  </a:cubicBezTo>
                  <a:cubicBezTo>
                    <a:pt x="28422" y="2606"/>
                    <a:pt x="28228" y="2652"/>
                    <a:pt x="28042" y="2652"/>
                  </a:cubicBezTo>
                  <a:cubicBezTo>
                    <a:pt x="27920" y="2652"/>
                    <a:pt x="27801" y="2632"/>
                    <a:pt x="27710" y="2605"/>
                  </a:cubicBezTo>
                  <a:cubicBezTo>
                    <a:pt x="27573" y="2582"/>
                    <a:pt x="27459" y="2514"/>
                    <a:pt x="27368" y="2468"/>
                  </a:cubicBezTo>
                  <a:cubicBezTo>
                    <a:pt x="27254" y="2399"/>
                    <a:pt x="27162" y="2331"/>
                    <a:pt x="27048" y="2263"/>
                  </a:cubicBezTo>
                  <a:cubicBezTo>
                    <a:pt x="26774" y="2171"/>
                    <a:pt x="26729" y="2194"/>
                    <a:pt x="26546" y="1943"/>
                  </a:cubicBezTo>
                  <a:cubicBezTo>
                    <a:pt x="26434" y="1799"/>
                    <a:pt x="26333" y="1632"/>
                    <a:pt x="26196" y="1632"/>
                  </a:cubicBezTo>
                  <a:cubicBezTo>
                    <a:pt x="26138" y="1632"/>
                    <a:pt x="26073" y="1663"/>
                    <a:pt x="25998" y="1738"/>
                  </a:cubicBezTo>
                  <a:cubicBezTo>
                    <a:pt x="25884" y="1852"/>
                    <a:pt x="25953" y="1943"/>
                    <a:pt x="25793" y="1966"/>
                  </a:cubicBezTo>
                  <a:cubicBezTo>
                    <a:pt x="25747" y="1966"/>
                    <a:pt x="25587" y="1874"/>
                    <a:pt x="25542" y="1852"/>
                  </a:cubicBezTo>
                  <a:cubicBezTo>
                    <a:pt x="25428" y="1738"/>
                    <a:pt x="25382" y="1646"/>
                    <a:pt x="25405" y="1532"/>
                  </a:cubicBezTo>
                  <a:lnTo>
                    <a:pt x="25405" y="1532"/>
                  </a:lnTo>
                  <a:cubicBezTo>
                    <a:pt x="24994" y="1623"/>
                    <a:pt x="24538" y="1738"/>
                    <a:pt x="24172" y="2011"/>
                  </a:cubicBezTo>
                  <a:cubicBezTo>
                    <a:pt x="24036" y="2089"/>
                    <a:pt x="23769" y="2282"/>
                    <a:pt x="23565" y="2282"/>
                  </a:cubicBezTo>
                  <a:cubicBezTo>
                    <a:pt x="23529" y="2282"/>
                    <a:pt x="23495" y="2276"/>
                    <a:pt x="23465" y="2263"/>
                  </a:cubicBezTo>
                  <a:cubicBezTo>
                    <a:pt x="23259" y="2194"/>
                    <a:pt x="23236" y="1692"/>
                    <a:pt x="23145" y="1486"/>
                  </a:cubicBezTo>
                  <a:cubicBezTo>
                    <a:pt x="23008" y="1213"/>
                    <a:pt x="22963" y="1190"/>
                    <a:pt x="22643" y="1144"/>
                  </a:cubicBezTo>
                  <a:cubicBezTo>
                    <a:pt x="22460" y="1144"/>
                    <a:pt x="22278" y="1121"/>
                    <a:pt x="22072" y="1121"/>
                  </a:cubicBezTo>
                  <a:cubicBezTo>
                    <a:pt x="21958" y="1121"/>
                    <a:pt x="21838" y="1127"/>
                    <a:pt x="21719" y="1127"/>
                  </a:cubicBezTo>
                  <a:cubicBezTo>
                    <a:pt x="21599" y="1127"/>
                    <a:pt x="21479" y="1121"/>
                    <a:pt x="21365" y="1098"/>
                  </a:cubicBezTo>
                  <a:cubicBezTo>
                    <a:pt x="21137" y="1076"/>
                    <a:pt x="20885" y="893"/>
                    <a:pt x="20657" y="893"/>
                  </a:cubicBezTo>
                  <a:cubicBezTo>
                    <a:pt x="20643" y="892"/>
                    <a:pt x="20628" y="891"/>
                    <a:pt x="20615" y="891"/>
                  </a:cubicBezTo>
                  <a:cubicBezTo>
                    <a:pt x="20392" y="891"/>
                    <a:pt x="20279" y="1055"/>
                    <a:pt x="20064" y="1098"/>
                  </a:cubicBezTo>
                  <a:cubicBezTo>
                    <a:pt x="20029" y="1105"/>
                    <a:pt x="19994" y="1108"/>
                    <a:pt x="19960" y="1108"/>
                  </a:cubicBezTo>
                  <a:cubicBezTo>
                    <a:pt x="19744" y="1108"/>
                    <a:pt x="19530" y="998"/>
                    <a:pt x="19333" y="939"/>
                  </a:cubicBezTo>
                  <a:cubicBezTo>
                    <a:pt x="19174" y="882"/>
                    <a:pt x="19065" y="853"/>
                    <a:pt x="18960" y="853"/>
                  </a:cubicBezTo>
                  <a:cubicBezTo>
                    <a:pt x="18854" y="853"/>
                    <a:pt x="18751" y="882"/>
                    <a:pt x="18603" y="939"/>
                  </a:cubicBezTo>
                  <a:cubicBezTo>
                    <a:pt x="18443" y="996"/>
                    <a:pt x="18283" y="1001"/>
                    <a:pt x="18124" y="1001"/>
                  </a:cubicBezTo>
                  <a:cubicBezTo>
                    <a:pt x="18084" y="1001"/>
                    <a:pt x="18044" y="1001"/>
                    <a:pt x="18004" y="1001"/>
                  </a:cubicBezTo>
                  <a:cubicBezTo>
                    <a:pt x="17884" y="1001"/>
                    <a:pt x="17764" y="1004"/>
                    <a:pt x="17644" y="1030"/>
                  </a:cubicBezTo>
                  <a:cubicBezTo>
                    <a:pt x="17461" y="1085"/>
                    <a:pt x="17188" y="1273"/>
                    <a:pt x="16958" y="1273"/>
                  </a:cubicBezTo>
                  <a:cubicBezTo>
                    <a:pt x="16902" y="1273"/>
                    <a:pt x="16849" y="1262"/>
                    <a:pt x="16800" y="1235"/>
                  </a:cubicBezTo>
                  <a:cubicBezTo>
                    <a:pt x="16640" y="1144"/>
                    <a:pt x="16640" y="870"/>
                    <a:pt x="16503" y="733"/>
                  </a:cubicBezTo>
                  <a:cubicBezTo>
                    <a:pt x="16389" y="642"/>
                    <a:pt x="16206" y="596"/>
                    <a:pt x="16046" y="596"/>
                  </a:cubicBezTo>
                  <a:cubicBezTo>
                    <a:pt x="15802" y="567"/>
                    <a:pt x="15545" y="559"/>
                    <a:pt x="15286" y="559"/>
                  </a:cubicBezTo>
                  <a:cubicBezTo>
                    <a:pt x="14941" y="559"/>
                    <a:pt x="14592" y="573"/>
                    <a:pt x="14266" y="573"/>
                  </a:cubicBezTo>
                  <a:cubicBezTo>
                    <a:pt x="14038" y="573"/>
                    <a:pt x="13820" y="584"/>
                    <a:pt x="13598" y="584"/>
                  </a:cubicBezTo>
                  <a:cubicBezTo>
                    <a:pt x="13488" y="584"/>
                    <a:pt x="13376" y="581"/>
                    <a:pt x="13262" y="573"/>
                  </a:cubicBezTo>
                  <a:cubicBezTo>
                    <a:pt x="13205" y="573"/>
                    <a:pt x="13136" y="585"/>
                    <a:pt x="13068" y="585"/>
                  </a:cubicBezTo>
                  <a:cubicBezTo>
                    <a:pt x="12999" y="585"/>
                    <a:pt x="12931" y="573"/>
                    <a:pt x="12874" y="528"/>
                  </a:cubicBezTo>
                  <a:cubicBezTo>
                    <a:pt x="12760" y="437"/>
                    <a:pt x="12782" y="300"/>
                    <a:pt x="12691" y="163"/>
                  </a:cubicBezTo>
                  <a:cubicBezTo>
                    <a:pt x="12613" y="45"/>
                    <a:pt x="12540" y="0"/>
                    <a:pt x="1247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4917875" y="2763050"/>
              <a:ext cx="940425" cy="529000"/>
            </a:xfrm>
            <a:custGeom>
              <a:rect b="b" l="l" r="r" t="t"/>
              <a:pathLst>
                <a:path extrusionOk="0" h="21160" w="37617">
                  <a:moveTo>
                    <a:pt x="21753" y="0"/>
                  </a:moveTo>
                  <a:cubicBezTo>
                    <a:pt x="21707" y="0"/>
                    <a:pt x="21662" y="0"/>
                    <a:pt x="21616" y="23"/>
                  </a:cubicBezTo>
                  <a:cubicBezTo>
                    <a:pt x="21022" y="115"/>
                    <a:pt x="20429" y="822"/>
                    <a:pt x="19927" y="1005"/>
                  </a:cubicBezTo>
                  <a:cubicBezTo>
                    <a:pt x="19767" y="1050"/>
                    <a:pt x="19630" y="1050"/>
                    <a:pt x="19470" y="1073"/>
                  </a:cubicBezTo>
                  <a:cubicBezTo>
                    <a:pt x="19311" y="1119"/>
                    <a:pt x="19174" y="1301"/>
                    <a:pt x="18991" y="1347"/>
                  </a:cubicBezTo>
                  <a:cubicBezTo>
                    <a:pt x="18977" y="1350"/>
                    <a:pt x="18963" y="1352"/>
                    <a:pt x="18949" y="1352"/>
                  </a:cubicBezTo>
                  <a:cubicBezTo>
                    <a:pt x="18686" y="1352"/>
                    <a:pt x="18423" y="847"/>
                    <a:pt x="18159" y="847"/>
                  </a:cubicBezTo>
                  <a:cubicBezTo>
                    <a:pt x="18117" y="847"/>
                    <a:pt x="18075" y="860"/>
                    <a:pt x="18032" y="891"/>
                  </a:cubicBezTo>
                  <a:cubicBezTo>
                    <a:pt x="17781" y="1073"/>
                    <a:pt x="18010" y="1758"/>
                    <a:pt x="17873" y="2009"/>
                  </a:cubicBezTo>
                  <a:cubicBezTo>
                    <a:pt x="17690" y="2397"/>
                    <a:pt x="17302" y="2534"/>
                    <a:pt x="17142" y="2876"/>
                  </a:cubicBezTo>
                  <a:cubicBezTo>
                    <a:pt x="17051" y="3036"/>
                    <a:pt x="17074" y="3173"/>
                    <a:pt x="17074" y="3356"/>
                  </a:cubicBezTo>
                  <a:cubicBezTo>
                    <a:pt x="17051" y="3584"/>
                    <a:pt x="17005" y="3675"/>
                    <a:pt x="17279" y="3698"/>
                  </a:cubicBezTo>
                  <a:cubicBezTo>
                    <a:pt x="17425" y="3698"/>
                    <a:pt x="17691" y="3660"/>
                    <a:pt x="17942" y="3660"/>
                  </a:cubicBezTo>
                  <a:cubicBezTo>
                    <a:pt x="18241" y="3660"/>
                    <a:pt x="18520" y="3714"/>
                    <a:pt x="18557" y="3949"/>
                  </a:cubicBezTo>
                  <a:cubicBezTo>
                    <a:pt x="18580" y="4155"/>
                    <a:pt x="18443" y="4292"/>
                    <a:pt x="18329" y="4429"/>
                  </a:cubicBezTo>
                  <a:cubicBezTo>
                    <a:pt x="18169" y="4565"/>
                    <a:pt x="18124" y="4611"/>
                    <a:pt x="18078" y="4839"/>
                  </a:cubicBezTo>
                  <a:cubicBezTo>
                    <a:pt x="18055" y="5045"/>
                    <a:pt x="18101" y="5364"/>
                    <a:pt x="17895" y="5456"/>
                  </a:cubicBezTo>
                  <a:cubicBezTo>
                    <a:pt x="17842" y="5485"/>
                    <a:pt x="17787" y="5496"/>
                    <a:pt x="17731" y="5496"/>
                  </a:cubicBezTo>
                  <a:cubicBezTo>
                    <a:pt x="17522" y="5496"/>
                    <a:pt x="17304" y="5337"/>
                    <a:pt x="17142" y="5319"/>
                  </a:cubicBezTo>
                  <a:lnTo>
                    <a:pt x="17142" y="5319"/>
                  </a:lnTo>
                  <a:cubicBezTo>
                    <a:pt x="17119" y="5547"/>
                    <a:pt x="17233" y="5707"/>
                    <a:pt x="17279" y="5935"/>
                  </a:cubicBezTo>
                  <a:cubicBezTo>
                    <a:pt x="17325" y="6209"/>
                    <a:pt x="17348" y="6483"/>
                    <a:pt x="17348" y="6757"/>
                  </a:cubicBezTo>
                  <a:cubicBezTo>
                    <a:pt x="17348" y="7053"/>
                    <a:pt x="17325" y="7259"/>
                    <a:pt x="17233" y="7533"/>
                  </a:cubicBezTo>
                  <a:cubicBezTo>
                    <a:pt x="17188" y="7715"/>
                    <a:pt x="17165" y="7829"/>
                    <a:pt x="17028" y="7944"/>
                  </a:cubicBezTo>
                  <a:cubicBezTo>
                    <a:pt x="16914" y="8035"/>
                    <a:pt x="16800" y="8103"/>
                    <a:pt x="16731" y="8195"/>
                  </a:cubicBezTo>
                  <a:cubicBezTo>
                    <a:pt x="16526" y="8423"/>
                    <a:pt x="16457" y="8742"/>
                    <a:pt x="16343" y="8994"/>
                  </a:cubicBezTo>
                  <a:cubicBezTo>
                    <a:pt x="16252" y="9131"/>
                    <a:pt x="16229" y="9290"/>
                    <a:pt x="16069" y="9382"/>
                  </a:cubicBezTo>
                  <a:cubicBezTo>
                    <a:pt x="15887" y="9473"/>
                    <a:pt x="15704" y="9473"/>
                    <a:pt x="15522" y="9541"/>
                  </a:cubicBezTo>
                  <a:cubicBezTo>
                    <a:pt x="15339" y="9587"/>
                    <a:pt x="15088" y="9656"/>
                    <a:pt x="14951" y="9770"/>
                  </a:cubicBezTo>
                  <a:cubicBezTo>
                    <a:pt x="14768" y="9907"/>
                    <a:pt x="14723" y="10112"/>
                    <a:pt x="14540" y="10203"/>
                  </a:cubicBezTo>
                  <a:cubicBezTo>
                    <a:pt x="14335" y="10295"/>
                    <a:pt x="14221" y="10317"/>
                    <a:pt x="14084" y="10500"/>
                  </a:cubicBezTo>
                  <a:cubicBezTo>
                    <a:pt x="13924" y="10728"/>
                    <a:pt x="13947" y="10957"/>
                    <a:pt x="13878" y="11208"/>
                  </a:cubicBezTo>
                  <a:cubicBezTo>
                    <a:pt x="13787" y="11710"/>
                    <a:pt x="13650" y="12372"/>
                    <a:pt x="13034" y="12395"/>
                  </a:cubicBezTo>
                  <a:cubicBezTo>
                    <a:pt x="12668" y="12395"/>
                    <a:pt x="12600" y="12212"/>
                    <a:pt x="12486" y="11938"/>
                  </a:cubicBezTo>
                  <a:cubicBezTo>
                    <a:pt x="12444" y="11854"/>
                    <a:pt x="12382" y="11730"/>
                    <a:pt x="12301" y="11730"/>
                  </a:cubicBezTo>
                  <a:cubicBezTo>
                    <a:pt x="12294" y="11730"/>
                    <a:pt x="12287" y="11731"/>
                    <a:pt x="12280" y="11733"/>
                  </a:cubicBezTo>
                  <a:cubicBezTo>
                    <a:pt x="12166" y="11755"/>
                    <a:pt x="12189" y="11892"/>
                    <a:pt x="12166" y="11961"/>
                  </a:cubicBezTo>
                  <a:cubicBezTo>
                    <a:pt x="12166" y="12052"/>
                    <a:pt x="12143" y="12143"/>
                    <a:pt x="12121" y="12212"/>
                  </a:cubicBezTo>
                  <a:cubicBezTo>
                    <a:pt x="12075" y="12372"/>
                    <a:pt x="12029" y="12623"/>
                    <a:pt x="11847" y="12646"/>
                  </a:cubicBezTo>
                  <a:cubicBezTo>
                    <a:pt x="11829" y="12649"/>
                    <a:pt x="11811" y="12650"/>
                    <a:pt x="11793" y="12650"/>
                  </a:cubicBezTo>
                  <a:cubicBezTo>
                    <a:pt x="11670" y="12650"/>
                    <a:pt x="11544" y="12585"/>
                    <a:pt x="11504" y="12486"/>
                  </a:cubicBezTo>
                  <a:cubicBezTo>
                    <a:pt x="11436" y="12326"/>
                    <a:pt x="11504" y="12189"/>
                    <a:pt x="11527" y="12029"/>
                  </a:cubicBezTo>
                  <a:cubicBezTo>
                    <a:pt x="11573" y="11892"/>
                    <a:pt x="11550" y="11755"/>
                    <a:pt x="11436" y="11687"/>
                  </a:cubicBezTo>
                  <a:lnTo>
                    <a:pt x="10797" y="11687"/>
                  </a:lnTo>
                  <a:cubicBezTo>
                    <a:pt x="10660" y="11687"/>
                    <a:pt x="10546" y="11641"/>
                    <a:pt x="10454" y="11573"/>
                  </a:cubicBezTo>
                  <a:cubicBezTo>
                    <a:pt x="10249" y="11413"/>
                    <a:pt x="10409" y="11093"/>
                    <a:pt x="10295" y="10888"/>
                  </a:cubicBezTo>
                  <a:cubicBezTo>
                    <a:pt x="10226" y="10797"/>
                    <a:pt x="10135" y="10728"/>
                    <a:pt x="10043" y="10660"/>
                  </a:cubicBezTo>
                  <a:cubicBezTo>
                    <a:pt x="9929" y="10569"/>
                    <a:pt x="9907" y="10454"/>
                    <a:pt x="9861" y="10317"/>
                  </a:cubicBezTo>
                  <a:cubicBezTo>
                    <a:pt x="9821" y="10217"/>
                    <a:pt x="9781" y="10081"/>
                    <a:pt x="9678" y="10081"/>
                  </a:cubicBezTo>
                  <a:cubicBezTo>
                    <a:pt x="9664" y="10081"/>
                    <a:pt x="9649" y="10084"/>
                    <a:pt x="9633" y="10089"/>
                  </a:cubicBezTo>
                  <a:cubicBezTo>
                    <a:pt x="9518" y="10135"/>
                    <a:pt x="9518" y="10272"/>
                    <a:pt x="9496" y="10363"/>
                  </a:cubicBezTo>
                  <a:cubicBezTo>
                    <a:pt x="9496" y="10477"/>
                    <a:pt x="9518" y="10614"/>
                    <a:pt x="9404" y="10614"/>
                  </a:cubicBezTo>
                  <a:cubicBezTo>
                    <a:pt x="9387" y="10618"/>
                    <a:pt x="9368" y="10619"/>
                    <a:pt x="9350" y="10619"/>
                  </a:cubicBezTo>
                  <a:cubicBezTo>
                    <a:pt x="9291" y="10619"/>
                    <a:pt x="9228" y="10606"/>
                    <a:pt x="9167" y="10606"/>
                  </a:cubicBezTo>
                  <a:cubicBezTo>
                    <a:pt x="9123" y="10606"/>
                    <a:pt x="9080" y="10613"/>
                    <a:pt x="9039" y="10637"/>
                  </a:cubicBezTo>
                  <a:cubicBezTo>
                    <a:pt x="9039" y="10751"/>
                    <a:pt x="8948" y="10865"/>
                    <a:pt x="8948" y="11002"/>
                  </a:cubicBezTo>
                  <a:cubicBezTo>
                    <a:pt x="8948" y="11116"/>
                    <a:pt x="8994" y="11185"/>
                    <a:pt x="8994" y="11276"/>
                  </a:cubicBezTo>
                  <a:cubicBezTo>
                    <a:pt x="8994" y="11413"/>
                    <a:pt x="8971" y="11550"/>
                    <a:pt x="8971" y="11664"/>
                  </a:cubicBezTo>
                  <a:cubicBezTo>
                    <a:pt x="8948" y="11824"/>
                    <a:pt x="8902" y="11961"/>
                    <a:pt x="8857" y="12098"/>
                  </a:cubicBezTo>
                  <a:cubicBezTo>
                    <a:pt x="8834" y="12166"/>
                    <a:pt x="8765" y="12372"/>
                    <a:pt x="8651" y="12372"/>
                  </a:cubicBezTo>
                  <a:cubicBezTo>
                    <a:pt x="8612" y="12387"/>
                    <a:pt x="8569" y="12393"/>
                    <a:pt x="8524" y="12393"/>
                  </a:cubicBezTo>
                  <a:cubicBezTo>
                    <a:pt x="8364" y="12393"/>
                    <a:pt x="8183" y="12311"/>
                    <a:pt x="8058" y="12258"/>
                  </a:cubicBezTo>
                  <a:cubicBezTo>
                    <a:pt x="7944" y="12212"/>
                    <a:pt x="7807" y="12166"/>
                    <a:pt x="7670" y="12166"/>
                  </a:cubicBezTo>
                  <a:cubicBezTo>
                    <a:pt x="7641" y="12166"/>
                    <a:pt x="7617" y="12165"/>
                    <a:pt x="7597" y="12165"/>
                  </a:cubicBezTo>
                  <a:cubicBezTo>
                    <a:pt x="7536" y="12165"/>
                    <a:pt x="7510" y="12178"/>
                    <a:pt x="7510" y="12280"/>
                  </a:cubicBezTo>
                  <a:cubicBezTo>
                    <a:pt x="7533" y="12440"/>
                    <a:pt x="7533" y="12668"/>
                    <a:pt x="7350" y="12737"/>
                  </a:cubicBezTo>
                  <a:cubicBezTo>
                    <a:pt x="7270" y="12771"/>
                    <a:pt x="7185" y="12777"/>
                    <a:pt x="7102" y="12777"/>
                  </a:cubicBezTo>
                  <a:cubicBezTo>
                    <a:pt x="7060" y="12777"/>
                    <a:pt x="7020" y="12775"/>
                    <a:pt x="6981" y="12775"/>
                  </a:cubicBezTo>
                  <a:cubicBezTo>
                    <a:pt x="6942" y="12775"/>
                    <a:pt x="6905" y="12777"/>
                    <a:pt x="6871" y="12783"/>
                  </a:cubicBezTo>
                  <a:cubicBezTo>
                    <a:pt x="6734" y="12805"/>
                    <a:pt x="6597" y="12805"/>
                    <a:pt x="6506" y="12897"/>
                  </a:cubicBezTo>
                  <a:cubicBezTo>
                    <a:pt x="6323" y="13034"/>
                    <a:pt x="6300" y="13171"/>
                    <a:pt x="6254" y="13376"/>
                  </a:cubicBezTo>
                  <a:cubicBezTo>
                    <a:pt x="6232" y="13467"/>
                    <a:pt x="6254" y="13559"/>
                    <a:pt x="6186" y="13627"/>
                  </a:cubicBezTo>
                  <a:cubicBezTo>
                    <a:pt x="6140" y="13696"/>
                    <a:pt x="6072" y="13741"/>
                    <a:pt x="6003" y="13787"/>
                  </a:cubicBezTo>
                  <a:cubicBezTo>
                    <a:pt x="5889" y="13878"/>
                    <a:pt x="5775" y="13901"/>
                    <a:pt x="5615" y="13901"/>
                  </a:cubicBezTo>
                  <a:cubicBezTo>
                    <a:pt x="5570" y="13901"/>
                    <a:pt x="5534" y="13911"/>
                    <a:pt x="5495" y="13911"/>
                  </a:cubicBezTo>
                  <a:cubicBezTo>
                    <a:pt x="5476" y="13911"/>
                    <a:pt x="5456" y="13909"/>
                    <a:pt x="5433" y="13901"/>
                  </a:cubicBezTo>
                  <a:cubicBezTo>
                    <a:pt x="5364" y="13878"/>
                    <a:pt x="5319" y="13810"/>
                    <a:pt x="5250" y="13764"/>
                  </a:cubicBezTo>
                  <a:cubicBezTo>
                    <a:pt x="5090" y="13650"/>
                    <a:pt x="5045" y="13445"/>
                    <a:pt x="4885" y="13285"/>
                  </a:cubicBezTo>
                  <a:cubicBezTo>
                    <a:pt x="4835" y="13234"/>
                    <a:pt x="4623" y="13073"/>
                    <a:pt x="4479" y="13073"/>
                  </a:cubicBezTo>
                  <a:cubicBezTo>
                    <a:pt x="4427" y="13073"/>
                    <a:pt x="4384" y="13094"/>
                    <a:pt x="4360" y="13148"/>
                  </a:cubicBezTo>
                  <a:cubicBezTo>
                    <a:pt x="4314" y="13308"/>
                    <a:pt x="4360" y="13445"/>
                    <a:pt x="4428" y="13604"/>
                  </a:cubicBezTo>
                  <a:cubicBezTo>
                    <a:pt x="4474" y="13673"/>
                    <a:pt x="4520" y="13718"/>
                    <a:pt x="4520" y="13810"/>
                  </a:cubicBezTo>
                  <a:cubicBezTo>
                    <a:pt x="4520" y="13855"/>
                    <a:pt x="4497" y="13901"/>
                    <a:pt x="4474" y="13947"/>
                  </a:cubicBezTo>
                  <a:cubicBezTo>
                    <a:pt x="4451" y="13992"/>
                    <a:pt x="4451" y="14038"/>
                    <a:pt x="4428" y="14084"/>
                  </a:cubicBezTo>
                  <a:cubicBezTo>
                    <a:pt x="4383" y="14175"/>
                    <a:pt x="4360" y="14289"/>
                    <a:pt x="4360" y="14380"/>
                  </a:cubicBezTo>
                  <a:cubicBezTo>
                    <a:pt x="4337" y="14517"/>
                    <a:pt x="4337" y="14654"/>
                    <a:pt x="4360" y="14791"/>
                  </a:cubicBezTo>
                  <a:cubicBezTo>
                    <a:pt x="4383" y="14905"/>
                    <a:pt x="4406" y="15042"/>
                    <a:pt x="4383" y="15134"/>
                  </a:cubicBezTo>
                  <a:cubicBezTo>
                    <a:pt x="4269" y="15430"/>
                    <a:pt x="3744" y="15407"/>
                    <a:pt x="3515" y="15430"/>
                  </a:cubicBezTo>
                  <a:cubicBezTo>
                    <a:pt x="3287" y="15453"/>
                    <a:pt x="3059" y="15499"/>
                    <a:pt x="2808" y="15499"/>
                  </a:cubicBezTo>
                  <a:cubicBezTo>
                    <a:pt x="2602" y="15499"/>
                    <a:pt x="2397" y="15567"/>
                    <a:pt x="2192" y="15567"/>
                  </a:cubicBezTo>
                  <a:cubicBezTo>
                    <a:pt x="2077" y="15567"/>
                    <a:pt x="1940" y="15590"/>
                    <a:pt x="1826" y="15590"/>
                  </a:cubicBezTo>
                  <a:cubicBezTo>
                    <a:pt x="1758" y="15590"/>
                    <a:pt x="1667" y="15590"/>
                    <a:pt x="1598" y="15613"/>
                  </a:cubicBezTo>
                  <a:cubicBezTo>
                    <a:pt x="1530" y="15636"/>
                    <a:pt x="1484" y="15727"/>
                    <a:pt x="1484" y="15818"/>
                  </a:cubicBezTo>
                  <a:cubicBezTo>
                    <a:pt x="1461" y="16024"/>
                    <a:pt x="1142" y="16138"/>
                    <a:pt x="1027" y="16275"/>
                  </a:cubicBezTo>
                  <a:cubicBezTo>
                    <a:pt x="822" y="16503"/>
                    <a:pt x="731" y="16777"/>
                    <a:pt x="571" y="17028"/>
                  </a:cubicBezTo>
                  <a:cubicBezTo>
                    <a:pt x="434" y="17279"/>
                    <a:pt x="251" y="17553"/>
                    <a:pt x="206" y="17827"/>
                  </a:cubicBezTo>
                  <a:cubicBezTo>
                    <a:pt x="160" y="18169"/>
                    <a:pt x="183" y="18489"/>
                    <a:pt x="137" y="18831"/>
                  </a:cubicBezTo>
                  <a:cubicBezTo>
                    <a:pt x="114" y="19014"/>
                    <a:pt x="92" y="19196"/>
                    <a:pt x="69" y="19379"/>
                  </a:cubicBezTo>
                  <a:cubicBezTo>
                    <a:pt x="46" y="19470"/>
                    <a:pt x="0" y="19607"/>
                    <a:pt x="0" y="19699"/>
                  </a:cubicBezTo>
                  <a:cubicBezTo>
                    <a:pt x="0" y="19721"/>
                    <a:pt x="0" y="19744"/>
                    <a:pt x="0" y="19767"/>
                  </a:cubicBezTo>
                  <a:cubicBezTo>
                    <a:pt x="320" y="19767"/>
                    <a:pt x="502" y="19927"/>
                    <a:pt x="754" y="20087"/>
                  </a:cubicBezTo>
                  <a:cubicBezTo>
                    <a:pt x="967" y="20236"/>
                    <a:pt x="1220" y="20525"/>
                    <a:pt x="1513" y="20525"/>
                  </a:cubicBezTo>
                  <a:cubicBezTo>
                    <a:pt x="1534" y="20525"/>
                    <a:pt x="1554" y="20523"/>
                    <a:pt x="1575" y="20520"/>
                  </a:cubicBezTo>
                  <a:cubicBezTo>
                    <a:pt x="1689" y="20498"/>
                    <a:pt x="1804" y="20406"/>
                    <a:pt x="1918" y="20361"/>
                  </a:cubicBezTo>
                  <a:cubicBezTo>
                    <a:pt x="1966" y="20345"/>
                    <a:pt x="2005" y="20337"/>
                    <a:pt x="2039" y="20337"/>
                  </a:cubicBezTo>
                  <a:cubicBezTo>
                    <a:pt x="2149" y="20337"/>
                    <a:pt x="2201" y="20415"/>
                    <a:pt x="2306" y="20520"/>
                  </a:cubicBezTo>
                  <a:cubicBezTo>
                    <a:pt x="2366" y="20580"/>
                    <a:pt x="2423" y="20603"/>
                    <a:pt x="2479" y="20603"/>
                  </a:cubicBezTo>
                  <a:cubicBezTo>
                    <a:pt x="2636" y="20603"/>
                    <a:pt x="2789" y="20429"/>
                    <a:pt x="2990" y="20429"/>
                  </a:cubicBezTo>
                  <a:cubicBezTo>
                    <a:pt x="3196" y="20429"/>
                    <a:pt x="3310" y="20520"/>
                    <a:pt x="3493" y="20566"/>
                  </a:cubicBezTo>
                  <a:cubicBezTo>
                    <a:pt x="3549" y="20580"/>
                    <a:pt x="3597" y="20586"/>
                    <a:pt x="3642" y="20586"/>
                  </a:cubicBezTo>
                  <a:cubicBezTo>
                    <a:pt x="3741" y="20586"/>
                    <a:pt x="3823" y="20559"/>
                    <a:pt x="3949" y="20543"/>
                  </a:cubicBezTo>
                  <a:cubicBezTo>
                    <a:pt x="3995" y="20532"/>
                    <a:pt x="4040" y="20527"/>
                    <a:pt x="4086" y="20527"/>
                  </a:cubicBezTo>
                  <a:cubicBezTo>
                    <a:pt x="4224" y="20527"/>
                    <a:pt x="4366" y="20566"/>
                    <a:pt x="4520" y="20566"/>
                  </a:cubicBezTo>
                  <a:cubicBezTo>
                    <a:pt x="4584" y="20566"/>
                    <a:pt x="4651" y="20562"/>
                    <a:pt x="4720" y="20562"/>
                  </a:cubicBezTo>
                  <a:cubicBezTo>
                    <a:pt x="4822" y="20562"/>
                    <a:pt x="4926" y="20571"/>
                    <a:pt x="5022" y="20612"/>
                  </a:cubicBezTo>
                  <a:cubicBezTo>
                    <a:pt x="5159" y="20657"/>
                    <a:pt x="5296" y="20771"/>
                    <a:pt x="5387" y="20863"/>
                  </a:cubicBezTo>
                  <a:cubicBezTo>
                    <a:pt x="5439" y="20932"/>
                    <a:pt x="5543" y="21145"/>
                    <a:pt x="5640" y="21145"/>
                  </a:cubicBezTo>
                  <a:cubicBezTo>
                    <a:pt x="5672" y="21145"/>
                    <a:pt x="5702" y="21123"/>
                    <a:pt x="5729" y="21068"/>
                  </a:cubicBezTo>
                  <a:cubicBezTo>
                    <a:pt x="5752" y="21000"/>
                    <a:pt x="5707" y="20908"/>
                    <a:pt x="5707" y="20840"/>
                  </a:cubicBezTo>
                  <a:cubicBezTo>
                    <a:pt x="5729" y="20703"/>
                    <a:pt x="5798" y="20680"/>
                    <a:pt x="5958" y="20657"/>
                  </a:cubicBezTo>
                  <a:cubicBezTo>
                    <a:pt x="6118" y="20612"/>
                    <a:pt x="6300" y="20566"/>
                    <a:pt x="6483" y="20566"/>
                  </a:cubicBezTo>
                  <a:cubicBezTo>
                    <a:pt x="6574" y="20555"/>
                    <a:pt x="6665" y="20543"/>
                    <a:pt x="6757" y="20543"/>
                  </a:cubicBezTo>
                  <a:cubicBezTo>
                    <a:pt x="6848" y="20543"/>
                    <a:pt x="6939" y="20555"/>
                    <a:pt x="7031" y="20589"/>
                  </a:cubicBezTo>
                  <a:cubicBezTo>
                    <a:pt x="7282" y="20657"/>
                    <a:pt x="7556" y="20749"/>
                    <a:pt x="7807" y="20840"/>
                  </a:cubicBezTo>
                  <a:cubicBezTo>
                    <a:pt x="8149" y="20977"/>
                    <a:pt x="8446" y="21159"/>
                    <a:pt x="8788" y="21159"/>
                  </a:cubicBezTo>
                  <a:cubicBezTo>
                    <a:pt x="8971" y="21159"/>
                    <a:pt x="8994" y="20977"/>
                    <a:pt x="9108" y="20840"/>
                  </a:cubicBezTo>
                  <a:cubicBezTo>
                    <a:pt x="9199" y="20703"/>
                    <a:pt x="9382" y="20589"/>
                    <a:pt x="9564" y="20589"/>
                  </a:cubicBezTo>
                  <a:cubicBezTo>
                    <a:pt x="9724" y="20566"/>
                    <a:pt x="9792" y="20589"/>
                    <a:pt x="9907" y="20498"/>
                  </a:cubicBezTo>
                  <a:cubicBezTo>
                    <a:pt x="10043" y="20383"/>
                    <a:pt x="10203" y="20292"/>
                    <a:pt x="10386" y="20246"/>
                  </a:cubicBezTo>
                  <a:cubicBezTo>
                    <a:pt x="10523" y="20201"/>
                    <a:pt x="10660" y="20201"/>
                    <a:pt x="10820" y="20155"/>
                  </a:cubicBezTo>
                  <a:cubicBezTo>
                    <a:pt x="11002" y="20109"/>
                    <a:pt x="11162" y="20018"/>
                    <a:pt x="11322" y="19904"/>
                  </a:cubicBezTo>
                  <a:cubicBezTo>
                    <a:pt x="11501" y="19757"/>
                    <a:pt x="11670" y="19692"/>
                    <a:pt x="11876" y="19692"/>
                  </a:cubicBezTo>
                  <a:cubicBezTo>
                    <a:pt x="11958" y="19692"/>
                    <a:pt x="12046" y="19702"/>
                    <a:pt x="12143" y="19721"/>
                  </a:cubicBezTo>
                  <a:cubicBezTo>
                    <a:pt x="12394" y="19767"/>
                    <a:pt x="12646" y="19767"/>
                    <a:pt x="12919" y="19767"/>
                  </a:cubicBezTo>
                  <a:cubicBezTo>
                    <a:pt x="12828" y="19653"/>
                    <a:pt x="12668" y="19630"/>
                    <a:pt x="12600" y="19516"/>
                  </a:cubicBezTo>
                  <a:cubicBezTo>
                    <a:pt x="12965" y="19425"/>
                    <a:pt x="13171" y="19265"/>
                    <a:pt x="13056" y="18877"/>
                  </a:cubicBezTo>
                  <a:cubicBezTo>
                    <a:pt x="13262" y="18808"/>
                    <a:pt x="13467" y="18694"/>
                    <a:pt x="13559" y="18489"/>
                  </a:cubicBezTo>
                  <a:cubicBezTo>
                    <a:pt x="13673" y="18261"/>
                    <a:pt x="13536" y="18032"/>
                    <a:pt x="13604" y="17804"/>
                  </a:cubicBezTo>
                  <a:lnTo>
                    <a:pt x="13604" y="17804"/>
                  </a:lnTo>
                  <a:cubicBezTo>
                    <a:pt x="13810" y="17827"/>
                    <a:pt x="13764" y="18010"/>
                    <a:pt x="13878" y="18124"/>
                  </a:cubicBezTo>
                  <a:cubicBezTo>
                    <a:pt x="13940" y="18175"/>
                    <a:pt x="14029" y="18199"/>
                    <a:pt x="14126" y="18199"/>
                  </a:cubicBezTo>
                  <a:cubicBezTo>
                    <a:pt x="14243" y="18199"/>
                    <a:pt x="14371" y="18164"/>
                    <a:pt x="14472" y="18101"/>
                  </a:cubicBezTo>
                  <a:cubicBezTo>
                    <a:pt x="14634" y="17987"/>
                    <a:pt x="14786" y="17710"/>
                    <a:pt x="14958" y="17710"/>
                  </a:cubicBezTo>
                  <a:cubicBezTo>
                    <a:pt x="15028" y="17710"/>
                    <a:pt x="15101" y="17755"/>
                    <a:pt x="15179" y="17873"/>
                  </a:cubicBezTo>
                  <a:cubicBezTo>
                    <a:pt x="15270" y="18010"/>
                    <a:pt x="15248" y="18147"/>
                    <a:pt x="15362" y="18238"/>
                  </a:cubicBezTo>
                  <a:cubicBezTo>
                    <a:pt x="15419" y="18283"/>
                    <a:pt x="15487" y="18295"/>
                    <a:pt x="15556" y="18295"/>
                  </a:cubicBezTo>
                  <a:cubicBezTo>
                    <a:pt x="15624" y="18295"/>
                    <a:pt x="15693" y="18283"/>
                    <a:pt x="15750" y="18283"/>
                  </a:cubicBezTo>
                  <a:cubicBezTo>
                    <a:pt x="15864" y="18291"/>
                    <a:pt x="15976" y="18294"/>
                    <a:pt x="16086" y="18294"/>
                  </a:cubicBezTo>
                  <a:cubicBezTo>
                    <a:pt x="16308" y="18294"/>
                    <a:pt x="16526" y="18283"/>
                    <a:pt x="16754" y="18283"/>
                  </a:cubicBezTo>
                  <a:cubicBezTo>
                    <a:pt x="17080" y="18283"/>
                    <a:pt x="17429" y="18269"/>
                    <a:pt x="17774" y="18269"/>
                  </a:cubicBezTo>
                  <a:cubicBezTo>
                    <a:pt x="18033" y="18269"/>
                    <a:pt x="18290" y="18277"/>
                    <a:pt x="18534" y="18306"/>
                  </a:cubicBezTo>
                  <a:cubicBezTo>
                    <a:pt x="18694" y="18306"/>
                    <a:pt x="18877" y="18352"/>
                    <a:pt x="18991" y="18443"/>
                  </a:cubicBezTo>
                  <a:cubicBezTo>
                    <a:pt x="19128" y="18580"/>
                    <a:pt x="19128" y="18854"/>
                    <a:pt x="19288" y="18945"/>
                  </a:cubicBezTo>
                  <a:cubicBezTo>
                    <a:pt x="19337" y="18972"/>
                    <a:pt x="19390" y="18983"/>
                    <a:pt x="19446" y="18983"/>
                  </a:cubicBezTo>
                  <a:cubicBezTo>
                    <a:pt x="19676" y="18983"/>
                    <a:pt x="19949" y="18795"/>
                    <a:pt x="20132" y="18740"/>
                  </a:cubicBezTo>
                  <a:cubicBezTo>
                    <a:pt x="20252" y="18714"/>
                    <a:pt x="20372" y="18711"/>
                    <a:pt x="20492" y="18711"/>
                  </a:cubicBezTo>
                  <a:cubicBezTo>
                    <a:pt x="20532" y="18711"/>
                    <a:pt x="20572" y="18711"/>
                    <a:pt x="20612" y="18711"/>
                  </a:cubicBezTo>
                  <a:cubicBezTo>
                    <a:pt x="20771" y="18711"/>
                    <a:pt x="20931" y="18706"/>
                    <a:pt x="21091" y="18649"/>
                  </a:cubicBezTo>
                  <a:cubicBezTo>
                    <a:pt x="21239" y="18592"/>
                    <a:pt x="21342" y="18563"/>
                    <a:pt x="21448" y="18563"/>
                  </a:cubicBezTo>
                  <a:cubicBezTo>
                    <a:pt x="21553" y="18563"/>
                    <a:pt x="21662" y="18592"/>
                    <a:pt x="21821" y="18649"/>
                  </a:cubicBezTo>
                  <a:cubicBezTo>
                    <a:pt x="22018" y="18708"/>
                    <a:pt x="22232" y="18818"/>
                    <a:pt x="22448" y="18818"/>
                  </a:cubicBezTo>
                  <a:cubicBezTo>
                    <a:pt x="22482" y="18818"/>
                    <a:pt x="22517" y="18815"/>
                    <a:pt x="22552" y="18808"/>
                  </a:cubicBezTo>
                  <a:cubicBezTo>
                    <a:pt x="22767" y="18765"/>
                    <a:pt x="22880" y="18601"/>
                    <a:pt x="23103" y="18601"/>
                  </a:cubicBezTo>
                  <a:cubicBezTo>
                    <a:pt x="23116" y="18601"/>
                    <a:pt x="23131" y="18602"/>
                    <a:pt x="23145" y="18603"/>
                  </a:cubicBezTo>
                  <a:cubicBezTo>
                    <a:pt x="23373" y="18603"/>
                    <a:pt x="23625" y="18786"/>
                    <a:pt x="23853" y="18808"/>
                  </a:cubicBezTo>
                  <a:cubicBezTo>
                    <a:pt x="23967" y="18831"/>
                    <a:pt x="24087" y="18837"/>
                    <a:pt x="24207" y="18837"/>
                  </a:cubicBezTo>
                  <a:cubicBezTo>
                    <a:pt x="24326" y="18837"/>
                    <a:pt x="24446" y="18831"/>
                    <a:pt x="24560" y="18831"/>
                  </a:cubicBezTo>
                  <a:cubicBezTo>
                    <a:pt x="24766" y="18831"/>
                    <a:pt x="24948" y="18854"/>
                    <a:pt x="25131" y="18854"/>
                  </a:cubicBezTo>
                  <a:cubicBezTo>
                    <a:pt x="25451" y="18900"/>
                    <a:pt x="25496" y="18923"/>
                    <a:pt x="25633" y="19196"/>
                  </a:cubicBezTo>
                  <a:cubicBezTo>
                    <a:pt x="25724" y="19402"/>
                    <a:pt x="25747" y="19904"/>
                    <a:pt x="25953" y="19973"/>
                  </a:cubicBezTo>
                  <a:cubicBezTo>
                    <a:pt x="25983" y="19986"/>
                    <a:pt x="26017" y="19992"/>
                    <a:pt x="26053" y="19992"/>
                  </a:cubicBezTo>
                  <a:cubicBezTo>
                    <a:pt x="26257" y="19992"/>
                    <a:pt x="26524" y="19799"/>
                    <a:pt x="26660" y="19721"/>
                  </a:cubicBezTo>
                  <a:cubicBezTo>
                    <a:pt x="27026" y="19448"/>
                    <a:pt x="27482" y="19333"/>
                    <a:pt x="27893" y="19242"/>
                  </a:cubicBezTo>
                  <a:cubicBezTo>
                    <a:pt x="27916" y="19174"/>
                    <a:pt x="27984" y="19082"/>
                    <a:pt x="28075" y="18991"/>
                  </a:cubicBezTo>
                  <a:cubicBezTo>
                    <a:pt x="28327" y="18763"/>
                    <a:pt x="28395" y="18740"/>
                    <a:pt x="28190" y="18398"/>
                  </a:cubicBezTo>
                  <a:cubicBezTo>
                    <a:pt x="28075" y="18215"/>
                    <a:pt x="27802" y="18055"/>
                    <a:pt x="27733" y="17873"/>
                  </a:cubicBezTo>
                  <a:cubicBezTo>
                    <a:pt x="27665" y="17690"/>
                    <a:pt x="27779" y="17279"/>
                    <a:pt x="27779" y="17051"/>
                  </a:cubicBezTo>
                  <a:cubicBezTo>
                    <a:pt x="27779" y="16754"/>
                    <a:pt x="27824" y="16640"/>
                    <a:pt x="28007" y="16412"/>
                  </a:cubicBezTo>
                  <a:cubicBezTo>
                    <a:pt x="28144" y="16229"/>
                    <a:pt x="28235" y="16001"/>
                    <a:pt x="28349" y="15796"/>
                  </a:cubicBezTo>
                  <a:cubicBezTo>
                    <a:pt x="28578" y="15407"/>
                    <a:pt x="28578" y="14974"/>
                    <a:pt x="28441" y="14540"/>
                  </a:cubicBezTo>
                  <a:cubicBezTo>
                    <a:pt x="28235" y="13992"/>
                    <a:pt x="28144" y="13718"/>
                    <a:pt x="28418" y="13148"/>
                  </a:cubicBezTo>
                  <a:cubicBezTo>
                    <a:pt x="28555" y="12920"/>
                    <a:pt x="28578" y="12828"/>
                    <a:pt x="28852" y="12805"/>
                  </a:cubicBezTo>
                  <a:cubicBezTo>
                    <a:pt x="28873" y="12804"/>
                    <a:pt x="28893" y="12803"/>
                    <a:pt x="28912" y="12803"/>
                  </a:cubicBezTo>
                  <a:cubicBezTo>
                    <a:pt x="29220" y="12803"/>
                    <a:pt x="29254" y="12972"/>
                    <a:pt x="29491" y="13079"/>
                  </a:cubicBezTo>
                  <a:cubicBezTo>
                    <a:pt x="29565" y="13107"/>
                    <a:pt x="29647" y="13119"/>
                    <a:pt x="29732" y="13119"/>
                  </a:cubicBezTo>
                  <a:cubicBezTo>
                    <a:pt x="30069" y="13119"/>
                    <a:pt x="30469" y="12937"/>
                    <a:pt x="30723" y="12828"/>
                  </a:cubicBezTo>
                  <a:cubicBezTo>
                    <a:pt x="30906" y="12737"/>
                    <a:pt x="31088" y="12646"/>
                    <a:pt x="31271" y="12554"/>
                  </a:cubicBezTo>
                  <a:cubicBezTo>
                    <a:pt x="31499" y="12440"/>
                    <a:pt x="31682" y="12212"/>
                    <a:pt x="31933" y="12166"/>
                  </a:cubicBezTo>
                  <a:cubicBezTo>
                    <a:pt x="31948" y="12165"/>
                    <a:pt x="31964" y="12164"/>
                    <a:pt x="31979" y="12164"/>
                  </a:cubicBezTo>
                  <a:cubicBezTo>
                    <a:pt x="32110" y="12164"/>
                    <a:pt x="32255" y="12204"/>
                    <a:pt x="32383" y="12204"/>
                  </a:cubicBezTo>
                  <a:cubicBezTo>
                    <a:pt x="32517" y="12204"/>
                    <a:pt x="32631" y="12160"/>
                    <a:pt x="32686" y="11984"/>
                  </a:cubicBezTo>
                  <a:cubicBezTo>
                    <a:pt x="32709" y="11892"/>
                    <a:pt x="32618" y="11733"/>
                    <a:pt x="32641" y="11641"/>
                  </a:cubicBezTo>
                  <a:cubicBezTo>
                    <a:pt x="32686" y="11573"/>
                    <a:pt x="32800" y="11527"/>
                    <a:pt x="32846" y="11459"/>
                  </a:cubicBezTo>
                  <a:cubicBezTo>
                    <a:pt x="32960" y="11322"/>
                    <a:pt x="32960" y="11276"/>
                    <a:pt x="32960" y="11139"/>
                  </a:cubicBezTo>
                  <a:cubicBezTo>
                    <a:pt x="32983" y="11048"/>
                    <a:pt x="32914" y="10934"/>
                    <a:pt x="32937" y="10842"/>
                  </a:cubicBezTo>
                  <a:cubicBezTo>
                    <a:pt x="33006" y="10614"/>
                    <a:pt x="33234" y="10569"/>
                    <a:pt x="33417" y="10454"/>
                  </a:cubicBezTo>
                  <a:cubicBezTo>
                    <a:pt x="33645" y="10317"/>
                    <a:pt x="33987" y="10226"/>
                    <a:pt x="34170" y="10089"/>
                  </a:cubicBezTo>
                  <a:cubicBezTo>
                    <a:pt x="34330" y="9975"/>
                    <a:pt x="34398" y="9815"/>
                    <a:pt x="34581" y="9701"/>
                  </a:cubicBezTo>
                  <a:cubicBezTo>
                    <a:pt x="34786" y="9587"/>
                    <a:pt x="35014" y="9473"/>
                    <a:pt x="35197" y="9336"/>
                  </a:cubicBezTo>
                  <a:cubicBezTo>
                    <a:pt x="35425" y="9199"/>
                    <a:pt x="35471" y="9039"/>
                    <a:pt x="35608" y="8857"/>
                  </a:cubicBezTo>
                  <a:cubicBezTo>
                    <a:pt x="35745" y="8674"/>
                    <a:pt x="35927" y="8651"/>
                    <a:pt x="36133" y="8560"/>
                  </a:cubicBezTo>
                  <a:cubicBezTo>
                    <a:pt x="36338" y="8469"/>
                    <a:pt x="36521" y="8309"/>
                    <a:pt x="36726" y="8195"/>
                  </a:cubicBezTo>
                  <a:cubicBezTo>
                    <a:pt x="36909" y="8081"/>
                    <a:pt x="37091" y="8012"/>
                    <a:pt x="37114" y="7784"/>
                  </a:cubicBezTo>
                  <a:cubicBezTo>
                    <a:pt x="37114" y="7578"/>
                    <a:pt x="36886" y="7419"/>
                    <a:pt x="36886" y="7190"/>
                  </a:cubicBezTo>
                  <a:cubicBezTo>
                    <a:pt x="36909" y="6916"/>
                    <a:pt x="37137" y="7031"/>
                    <a:pt x="37343" y="6848"/>
                  </a:cubicBezTo>
                  <a:cubicBezTo>
                    <a:pt x="37479" y="6711"/>
                    <a:pt x="37479" y="6551"/>
                    <a:pt x="37479" y="6391"/>
                  </a:cubicBezTo>
                  <a:cubicBezTo>
                    <a:pt x="37525" y="6072"/>
                    <a:pt x="37594" y="5775"/>
                    <a:pt x="37616" y="5478"/>
                  </a:cubicBezTo>
                  <a:cubicBezTo>
                    <a:pt x="37297" y="5068"/>
                    <a:pt x="36932" y="4862"/>
                    <a:pt x="36475" y="4588"/>
                  </a:cubicBezTo>
                  <a:cubicBezTo>
                    <a:pt x="36274" y="4464"/>
                    <a:pt x="36033" y="4428"/>
                    <a:pt x="35782" y="4428"/>
                  </a:cubicBezTo>
                  <a:cubicBezTo>
                    <a:pt x="35434" y="4428"/>
                    <a:pt x="35068" y="4497"/>
                    <a:pt x="34763" y="4497"/>
                  </a:cubicBezTo>
                  <a:cubicBezTo>
                    <a:pt x="34147" y="4497"/>
                    <a:pt x="33554" y="4429"/>
                    <a:pt x="32960" y="4429"/>
                  </a:cubicBezTo>
                  <a:cubicBezTo>
                    <a:pt x="32951" y="4428"/>
                    <a:pt x="32941" y="4428"/>
                    <a:pt x="32931" y="4428"/>
                  </a:cubicBezTo>
                  <a:cubicBezTo>
                    <a:pt x="32526" y="4428"/>
                    <a:pt x="31602" y="4873"/>
                    <a:pt x="32070" y="5319"/>
                  </a:cubicBezTo>
                  <a:cubicBezTo>
                    <a:pt x="32321" y="5570"/>
                    <a:pt x="33850" y="5501"/>
                    <a:pt x="33736" y="6003"/>
                  </a:cubicBezTo>
                  <a:cubicBezTo>
                    <a:pt x="33371" y="6118"/>
                    <a:pt x="33188" y="6346"/>
                    <a:pt x="32869" y="6506"/>
                  </a:cubicBezTo>
                  <a:cubicBezTo>
                    <a:pt x="32755" y="6551"/>
                    <a:pt x="32618" y="6551"/>
                    <a:pt x="32481" y="6643"/>
                  </a:cubicBezTo>
                  <a:cubicBezTo>
                    <a:pt x="32275" y="6757"/>
                    <a:pt x="32412" y="6871"/>
                    <a:pt x="32093" y="6871"/>
                  </a:cubicBezTo>
                  <a:cubicBezTo>
                    <a:pt x="31705" y="6871"/>
                    <a:pt x="31476" y="6414"/>
                    <a:pt x="31020" y="6391"/>
                  </a:cubicBezTo>
                  <a:cubicBezTo>
                    <a:pt x="30998" y="6388"/>
                    <a:pt x="30973" y="6387"/>
                    <a:pt x="30946" y="6387"/>
                  </a:cubicBezTo>
                  <a:cubicBezTo>
                    <a:pt x="30878" y="6387"/>
                    <a:pt x="30798" y="6395"/>
                    <a:pt x="30723" y="6395"/>
                  </a:cubicBezTo>
                  <a:cubicBezTo>
                    <a:pt x="30642" y="6395"/>
                    <a:pt x="30567" y="6385"/>
                    <a:pt x="30518" y="6346"/>
                  </a:cubicBezTo>
                  <a:cubicBezTo>
                    <a:pt x="30381" y="6255"/>
                    <a:pt x="30495" y="6026"/>
                    <a:pt x="30267" y="5935"/>
                  </a:cubicBezTo>
                  <a:cubicBezTo>
                    <a:pt x="30332" y="5811"/>
                    <a:pt x="30447" y="5775"/>
                    <a:pt x="30584" y="5775"/>
                  </a:cubicBezTo>
                  <a:cubicBezTo>
                    <a:pt x="30780" y="5775"/>
                    <a:pt x="31020" y="5850"/>
                    <a:pt x="31220" y="5850"/>
                  </a:cubicBezTo>
                  <a:cubicBezTo>
                    <a:pt x="31370" y="5850"/>
                    <a:pt x="31498" y="5808"/>
                    <a:pt x="31568" y="5661"/>
                  </a:cubicBezTo>
                  <a:cubicBezTo>
                    <a:pt x="31659" y="5501"/>
                    <a:pt x="31773" y="5205"/>
                    <a:pt x="31819" y="4999"/>
                  </a:cubicBezTo>
                  <a:cubicBezTo>
                    <a:pt x="31842" y="4794"/>
                    <a:pt x="31705" y="4520"/>
                    <a:pt x="31773" y="4337"/>
                  </a:cubicBezTo>
                  <a:cubicBezTo>
                    <a:pt x="31750" y="4337"/>
                    <a:pt x="31750" y="4292"/>
                    <a:pt x="31705" y="4269"/>
                  </a:cubicBezTo>
                  <a:cubicBezTo>
                    <a:pt x="31698" y="4262"/>
                    <a:pt x="31689" y="4259"/>
                    <a:pt x="31680" y="4259"/>
                  </a:cubicBezTo>
                  <a:cubicBezTo>
                    <a:pt x="31657" y="4259"/>
                    <a:pt x="31630" y="4275"/>
                    <a:pt x="31613" y="4292"/>
                  </a:cubicBezTo>
                  <a:cubicBezTo>
                    <a:pt x="31545" y="4360"/>
                    <a:pt x="31545" y="4474"/>
                    <a:pt x="31522" y="4565"/>
                  </a:cubicBezTo>
                  <a:cubicBezTo>
                    <a:pt x="31503" y="4641"/>
                    <a:pt x="31469" y="4685"/>
                    <a:pt x="31405" y="4685"/>
                  </a:cubicBezTo>
                  <a:cubicBezTo>
                    <a:pt x="31392" y="4685"/>
                    <a:pt x="31378" y="4684"/>
                    <a:pt x="31362" y="4680"/>
                  </a:cubicBezTo>
                  <a:cubicBezTo>
                    <a:pt x="31294" y="4657"/>
                    <a:pt x="31271" y="4588"/>
                    <a:pt x="31225" y="4543"/>
                  </a:cubicBezTo>
                  <a:cubicBezTo>
                    <a:pt x="31157" y="4451"/>
                    <a:pt x="31088" y="4383"/>
                    <a:pt x="30997" y="4337"/>
                  </a:cubicBezTo>
                  <a:cubicBezTo>
                    <a:pt x="30883" y="4269"/>
                    <a:pt x="30769" y="4269"/>
                    <a:pt x="30632" y="4223"/>
                  </a:cubicBezTo>
                  <a:cubicBezTo>
                    <a:pt x="30381" y="4155"/>
                    <a:pt x="30244" y="3904"/>
                    <a:pt x="29993" y="3858"/>
                  </a:cubicBezTo>
                  <a:cubicBezTo>
                    <a:pt x="29962" y="3850"/>
                    <a:pt x="29929" y="3848"/>
                    <a:pt x="29896" y="3848"/>
                  </a:cubicBezTo>
                  <a:cubicBezTo>
                    <a:pt x="29828" y="3848"/>
                    <a:pt x="29757" y="3858"/>
                    <a:pt x="29696" y="3858"/>
                  </a:cubicBezTo>
                  <a:cubicBezTo>
                    <a:pt x="29582" y="3858"/>
                    <a:pt x="29513" y="3858"/>
                    <a:pt x="29422" y="3926"/>
                  </a:cubicBezTo>
                  <a:cubicBezTo>
                    <a:pt x="29354" y="4018"/>
                    <a:pt x="29262" y="3972"/>
                    <a:pt x="29148" y="3995"/>
                  </a:cubicBezTo>
                  <a:cubicBezTo>
                    <a:pt x="29057" y="4018"/>
                    <a:pt x="29011" y="4109"/>
                    <a:pt x="29011" y="4200"/>
                  </a:cubicBezTo>
                  <a:cubicBezTo>
                    <a:pt x="29011" y="4360"/>
                    <a:pt x="29080" y="4474"/>
                    <a:pt x="29171" y="4588"/>
                  </a:cubicBezTo>
                  <a:cubicBezTo>
                    <a:pt x="29217" y="4657"/>
                    <a:pt x="29262" y="4748"/>
                    <a:pt x="29262" y="4817"/>
                  </a:cubicBezTo>
                  <a:cubicBezTo>
                    <a:pt x="29262" y="4885"/>
                    <a:pt x="29240" y="4976"/>
                    <a:pt x="29262" y="5045"/>
                  </a:cubicBezTo>
                  <a:cubicBezTo>
                    <a:pt x="29279" y="5142"/>
                    <a:pt x="29364" y="5170"/>
                    <a:pt x="29445" y="5170"/>
                  </a:cubicBezTo>
                  <a:cubicBezTo>
                    <a:pt x="29478" y="5170"/>
                    <a:pt x="29510" y="5166"/>
                    <a:pt x="29536" y="5159"/>
                  </a:cubicBezTo>
                  <a:cubicBezTo>
                    <a:pt x="29611" y="5134"/>
                    <a:pt x="29693" y="5116"/>
                    <a:pt x="29775" y="5116"/>
                  </a:cubicBezTo>
                  <a:cubicBezTo>
                    <a:pt x="29842" y="5116"/>
                    <a:pt x="29908" y="5128"/>
                    <a:pt x="29970" y="5159"/>
                  </a:cubicBezTo>
                  <a:cubicBezTo>
                    <a:pt x="30016" y="5159"/>
                    <a:pt x="30061" y="5182"/>
                    <a:pt x="30061" y="5227"/>
                  </a:cubicBezTo>
                  <a:cubicBezTo>
                    <a:pt x="30084" y="5273"/>
                    <a:pt x="30016" y="5342"/>
                    <a:pt x="29970" y="5364"/>
                  </a:cubicBezTo>
                  <a:cubicBezTo>
                    <a:pt x="29955" y="5372"/>
                    <a:pt x="29940" y="5375"/>
                    <a:pt x="29923" y="5375"/>
                  </a:cubicBezTo>
                  <a:cubicBezTo>
                    <a:pt x="29891" y="5375"/>
                    <a:pt x="29856" y="5364"/>
                    <a:pt x="29810" y="5364"/>
                  </a:cubicBezTo>
                  <a:cubicBezTo>
                    <a:pt x="29742" y="5319"/>
                    <a:pt x="29696" y="5319"/>
                    <a:pt x="29628" y="5319"/>
                  </a:cubicBezTo>
                  <a:cubicBezTo>
                    <a:pt x="29548" y="5307"/>
                    <a:pt x="29468" y="5307"/>
                    <a:pt x="29388" y="5307"/>
                  </a:cubicBezTo>
                  <a:cubicBezTo>
                    <a:pt x="29308" y="5307"/>
                    <a:pt x="29228" y="5307"/>
                    <a:pt x="29148" y="5296"/>
                  </a:cubicBezTo>
                  <a:cubicBezTo>
                    <a:pt x="29125" y="5273"/>
                    <a:pt x="29057" y="5273"/>
                    <a:pt x="29011" y="5273"/>
                  </a:cubicBezTo>
                  <a:cubicBezTo>
                    <a:pt x="28920" y="5273"/>
                    <a:pt x="28829" y="5159"/>
                    <a:pt x="28760" y="5090"/>
                  </a:cubicBezTo>
                  <a:cubicBezTo>
                    <a:pt x="28692" y="5022"/>
                    <a:pt x="28600" y="4954"/>
                    <a:pt x="28532" y="4885"/>
                  </a:cubicBezTo>
                  <a:cubicBezTo>
                    <a:pt x="28441" y="4817"/>
                    <a:pt x="28349" y="4748"/>
                    <a:pt x="28235" y="4725"/>
                  </a:cubicBezTo>
                  <a:cubicBezTo>
                    <a:pt x="28207" y="4720"/>
                    <a:pt x="28175" y="4718"/>
                    <a:pt x="28143" y="4718"/>
                  </a:cubicBezTo>
                  <a:cubicBezTo>
                    <a:pt x="28110" y="4718"/>
                    <a:pt x="28075" y="4720"/>
                    <a:pt x="28041" y="4720"/>
                  </a:cubicBezTo>
                  <a:cubicBezTo>
                    <a:pt x="27973" y="4720"/>
                    <a:pt x="27904" y="4714"/>
                    <a:pt x="27847" y="4680"/>
                  </a:cubicBezTo>
                  <a:cubicBezTo>
                    <a:pt x="27824" y="4657"/>
                    <a:pt x="27802" y="4634"/>
                    <a:pt x="27779" y="4611"/>
                  </a:cubicBezTo>
                  <a:cubicBezTo>
                    <a:pt x="27756" y="4565"/>
                    <a:pt x="27733" y="4543"/>
                    <a:pt x="27687" y="4520"/>
                  </a:cubicBezTo>
                  <a:cubicBezTo>
                    <a:pt x="27661" y="4493"/>
                    <a:pt x="27618" y="4482"/>
                    <a:pt x="27574" y="4482"/>
                  </a:cubicBezTo>
                  <a:cubicBezTo>
                    <a:pt x="27543" y="4482"/>
                    <a:pt x="27510" y="4488"/>
                    <a:pt x="27482" y="4497"/>
                  </a:cubicBezTo>
                  <a:cubicBezTo>
                    <a:pt x="27417" y="4513"/>
                    <a:pt x="27364" y="4529"/>
                    <a:pt x="27306" y="4529"/>
                  </a:cubicBezTo>
                  <a:cubicBezTo>
                    <a:pt x="27282" y="4529"/>
                    <a:pt x="27258" y="4527"/>
                    <a:pt x="27231" y="4520"/>
                  </a:cubicBezTo>
                  <a:cubicBezTo>
                    <a:pt x="27140" y="4497"/>
                    <a:pt x="27094" y="4429"/>
                    <a:pt x="27071" y="4337"/>
                  </a:cubicBezTo>
                  <a:cubicBezTo>
                    <a:pt x="27048" y="4246"/>
                    <a:pt x="27117" y="4246"/>
                    <a:pt x="27162" y="4200"/>
                  </a:cubicBezTo>
                  <a:cubicBezTo>
                    <a:pt x="27231" y="4109"/>
                    <a:pt x="27185" y="4040"/>
                    <a:pt x="27140" y="3972"/>
                  </a:cubicBezTo>
                  <a:cubicBezTo>
                    <a:pt x="27094" y="3926"/>
                    <a:pt x="27048" y="3858"/>
                    <a:pt x="27094" y="3789"/>
                  </a:cubicBezTo>
                  <a:cubicBezTo>
                    <a:pt x="27127" y="3740"/>
                    <a:pt x="27183" y="3703"/>
                    <a:pt x="27247" y="3703"/>
                  </a:cubicBezTo>
                  <a:cubicBezTo>
                    <a:pt x="27271" y="3703"/>
                    <a:pt x="27297" y="3708"/>
                    <a:pt x="27322" y="3721"/>
                  </a:cubicBezTo>
                  <a:cubicBezTo>
                    <a:pt x="27505" y="3812"/>
                    <a:pt x="27573" y="4018"/>
                    <a:pt x="27642" y="4223"/>
                  </a:cubicBezTo>
                  <a:cubicBezTo>
                    <a:pt x="27650" y="4258"/>
                    <a:pt x="27672" y="4269"/>
                    <a:pt x="27699" y="4269"/>
                  </a:cubicBezTo>
                  <a:cubicBezTo>
                    <a:pt x="27744" y="4269"/>
                    <a:pt x="27805" y="4237"/>
                    <a:pt x="27847" y="4223"/>
                  </a:cubicBezTo>
                  <a:cubicBezTo>
                    <a:pt x="27961" y="4200"/>
                    <a:pt x="28075" y="4177"/>
                    <a:pt x="28190" y="4132"/>
                  </a:cubicBezTo>
                  <a:cubicBezTo>
                    <a:pt x="28441" y="4086"/>
                    <a:pt x="28692" y="3995"/>
                    <a:pt x="28897" y="3858"/>
                  </a:cubicBezTo>
                  <a:cubicBezTo>
                    <a:pt x="29057" y="3789"/>
                    <a:pt x="29217" y="3698"/>
                    <a:pt x="29354" y="3607"/>
                  </a:cubicBezTo>
                  <a:cubicBezTo>
                    <a:pt x="29445" y="3561"/>
                    <a:pt x="29513" y="3493"/>
                    <a:pt x="29559" y="3401"/>
                  </a:cubicBezTo>
                  <a:cubicBezTo>
                    <a:pt x="29559" y="3356"/>
                    <a:pt x="29605" y="3333"/>
                    <a:pt x="29582" y="3287"/>
                  </a:cubicBezTo>
                  <a:cubicBezTo>
                    <a:pt x="29536" y="3196"/>
                    <a:pt x="29468" y="3150"/>
                    <a:pt x="29399" y="3082"/>
                  </a:cubicBezTo>
                  <a:cubicBezTo>
                    <a:pt x="29331" y="2991"/>
                    <a:pt x="29285" y="2899"/>
                    <a:pt x="29240" y="2808"/>
                  </a:cubicBezTo>
                  <a:cubicBezTo>
                    <a:pt x="29194" y="2717"/>
                    <a:pt x="29125" y="2648"/>
                    <a:pt x="29080" y="2557"/>
                  </a:cubicBezTo>
                  <a:cubicBezTo>
                    <a:pt x="29034" y="2511"/>
                    <a:pt x="28966" y="2443"/>
                    <a:pt x="28897" y="2420"/>
                  </a:cubicBezTo>
                  <a:cubicBezTo>
                    <a:pt x="28874" y="2418"/>
                    <a:pt x="28852" y="2417"/>
                    <a:pt x="28830" y="2417"/>
                  </a:cubicBezTo>
                  <a:cubicBezTo>
                    <a:pt x="28609" y="2417"/>
                    <a:pt x="28420" y="2511"/>
                    <a:pt x="28212" y="2511"/>
                  </a:cubicBezTo>
                  <a:cubicBezTo>
                    <a:pt x="28098" y="2511"/>
                    <a:pt x="28030" y="2511"/>
                    <a:pt x="27939" y="2443"/>
                  </a:cubicBezTo>
                  <a:cubicBezTo>
                    <a:pt x="27870" y="2374"/>
                    <a:pt x="27802" y="2283"/>
                    <a:pt x="27710" y="2214"/>
                  </a:cubicBezTo>
                  <a:cubicBezTo>
                    <a:pt x="27665" y="2169"/>
                    <a:pt x="27596" y="2100"/>
                    <a:pt x="27528" y="2078"/>
                  </a:cubicBezTo>
                  <a:cubicBezTo>
                    <a:pt x="27436" y="2078"/>
                    <a:pt x="27365" y="2067"/>
                    <a:pt x="27294" y="2067"/>
                  </a:cubicBezTo>
                  <a:cubicBezTo>
                    <a:pt x="27259" y="2067"/>
                    <a:pt x="27223" y="2070"/>
                    <a:pt x="27185" y="2078"/>
                  </a:cubicBezTo>
                  <a:cubicBezTo>
                    <a:pt x="26980" y="2078"/>
                    <a:pt x="26774" y="2078"/>
                    <a:pt x="26569" y="2032"/>
                  </a:cubicBezTo>
                  <a:cubicBezTo>
                    <a:pt x="26501" y="2009"/>
                    <a:pt x="26409" y="1986"/>
                    <a:pt x="26318" y="1986"/>
                  </a:cubicBezTo>
                  <a:cubicBezTo>
                    <a:pt x="26227" y="1963"/>
                    <a:pt x="26135" y="1941"/>
                    <a:pt x="26044" y="1918"/>
                  </a:cubicBezTo>
                  <a:cubicBezTo>
                    <a:pt x="25953" y="1895"/>
                    <a:pt x="25884" y="1826"/>
                    <a:pt x="25816" y="1781"/>
                  </a:cubicBezTo>
                  <a:cubicBezTo>
                    <a:pt x="25724" y="1712"/>
                    <a:pt x="25633" y="1667"/>
                    <a:pt x="25519" y="1667"/>
                  </a:cubicBezTo>
                  <a:cubicBezTo>
                    <a:pt x="25428" y="1689"/>
                    <a:pt x="25359" y="1826"/>
                    <a:pt x="25336" y="1895"/>
                  </a:cubicBezTo>
                  <a:cubicBezTo>
                    <a:pt x="25268" y="2032"/>
                    <a:pt x="25199" y="2146"/>
                    <a:pt x="25108" y="2260"/>
                  </a:cubicBezTo>
                  <a:cubicBezTo>
                    <a:pt x="25040" y="2351"/>
                    <a:pt x="24948" y="2397"/>
                    <a:pt x="24903" y="2511"/>
                  </a:cubicBezTo>
                  <a:cubicBezTo>
                    <a:pt x="24811" y="2648"/>
                    <a:pt x="24834" y="2831"/>
                    <a:pt x="24834" y="2991"/>
                  </a:cubicBezTo>
                  <a:cubicBezTo>
                    <a:pt x="24834" y="3127"/>
                    <a:pt x="24834" y="3242"/>
                    <a:pt x="24811" y="3356"/>
                  </a:cubicBezTo>
                  <a:cubicBezTo>
                    <a:pt x="24789" y="3493"/>
                    <a:pt x="24743" y="3630"/>
                    <a:pt x="24674" y="3767"/>
                  </a:cubicBezTo>
                  <a:cubicBezTo>
                    <a:pt x="24652" y="3812"/>
                    <a:pt x="24629" y="3881"/>
                    <a:pt x="24583" y="3904"/>
                  </a:cubicBezTo>
                  <a:cubicBezTo>
                    <a:pt x="24560" y="3926"/>
                    <a:pt x="24532" y="3932"/>
                    <a:pt x="24500" y="3932"/>
                  </a:cubicBezTo>
                  <a:cubicBezTo>
                    <a:pt x="24469" y="3932"/>
                    <a:pt x="24435" y="3926"/>
                    <a:pt x="24401" y="3926"/>
                  </a:cubicBezTo>
                  <a:cubicBezTo>
                    <a:pt x="24355" y="3812"/>
                    <a:pt x="24469" y="3789"/>
                    <a:pt x="24538" y="3721"/>
                  </a:cubicBezTo>
                  <a:cubicBezTo>
                    <a:pt x="24606" y="3652"/>
                    <a:pt x="24652" y="3516"/>
                    <a:pt x="24652" y="3424"/>
                  </a:cubicBezTo>
                  <a:cubicBezTo>
                    <a:pt x="24652" y="3333"/>
                    <a:pt x="24697" y="3196"/>
                    <a:pt x="24606" y="3127"/>
                  </a:cubicBezTo>
                  <a:cubicBezTo>
                    <a:pt x="24587" y="3113"/>
                    <a:pt x="24564" y="3107"/>
                    <a:pt x="24540" y="3107"/>
                  </a:cubicBezTo>
                  <a:cubicBezTo>
                    <a:pt x="24451" y="3107"/>
                    <a:pt x="24340" y="3193"/>
                    <a:pt x="24286" y="3264"/>
                  </a:cubicBezTo>
                  <a:cubicBezTo>
                    <a:pt x="24241" y="3310"/>
                    <a:pt x="24218" y="3379"/>
                    <a:pt x="24172" y="3447"/>
                  </a:cubicBezTo>
                  <a:cubicBezTo>
                    <a:pt x="24150" y="3493"/>
                    <a:pt x="24104" y="3538"/>
                    <a:pt x="24081" y="3584"/>
                  </a:cubicBezTo>
                  <a:cubicBezTo>
                    <a:pt x="24013" y="3721"/>
                    <a:pt x="23876" y="3835"/>
                    <a:pt x="23739" y="3904"/>
                  </a:cubicBezTo>
                  <a:cubicBezTo>
                    <a:pt x="23647" y="3949"/>
                    <a:pt x="23579" y="3949"/>
                    <a:pt x="23488" y="3949"/>
                  </a:cubicBezTo>
                  <a:cubicBezTo>
                    <a:pt x="23431" y="3949"/>
                    <a:pt x="23379" y="3955"/>
                    <a:pt x="23328" y="3955"/>
                  </a:cubicBezTo>
                  <a:cubicBezTo>
                    <a:pt x="23276" y="3955"/>
                    <a:pt x="23225" y="3949"/>
                    <a:pt x="23168" y="3926"/>
                  </a:cubicBezTo>
                  <a:cubicBezTo>
                    <a:pt x="23031" y="3858"/>
                    <a:pt x="22985" y="3721"/>
                    <a:pt x="23008" y="3561"/>
                  </a:cubicBezTo>
                  <a:cubicBezTo>
                    <a:pt x="23008" y="3447"/>
                    <a:pt x="23100" y="3333"/>
                    <a:pt x="23031" y="3219"/>
                  </a:cubicBezTo>
                  <a:cubicBezTo>
                    <a:pt x="23008" y="3127"/>
                    <a:pt x="22940" y="3013"/>
                    <a:pt x="22963" y="2922"/>
                  </a:cubicBezTo>
                  <a:cubicBezTo>
                    <a:pt x="22985" y="2876"/>
                    <a:pt x="23054" y="2831"/>
                    <a:pt x="23100" y="2831"/>
                  </a:cubicBezTo>
                  <a:cubicBezTo>
                    <a:pt x="23168" y="2785"/>
                    <a:pt x="23214" y="2739"/>
                    <a:pt x="23259" y="2671"/>
                  </a:cubicBezTo>
                  <a:cubicBezTo>
                    <a:pt x="23305" y="2603"/>
                    <a:pt x="23305" y="2557"/>
                    <a:pt x="23373" y="2557"/>
                  </a:cubicBezTo>
                  <a:cubicBezTo>
                    <a:pt x="23442" y="2534"/>
                    <a:pt x="23533" y="2534"/>
                    <a:pt x="23602" y="2534"/>
                  </a:cubicBezTo>
                  <a:cubicBezTo>
                    <a:pt x="23670" y="2534"/>
                    <a:pt x="23761" y="2534"/>
                    <a:pt x="23830" y="2488"/>
                  </a:cubicBezTo>
                  <a:cubicBezTo>
                    <a:pt x="23898" y="2443"/>
                    <a:pt x="23944" y="2420"/>
                    <a:pt x="24035" y="2420"/>
                  </a:cubicBezTo>
                  <a:cubicBezTo>
                    <a:pt x="24195" y="2420"/>
                    <a:pt x="24355" y="2511"/>
                    <a:pt x="24515" y="2511"/>
                  </a:cubicBezTo>
                  <a:cubicBezTo>
                    <a:pt x="24606" y="2511"/>
                    <a:pt x="24629" y="2488"/>
                    <a:pt x="24697" y="2466"/>
                  </a:cubicBezTo>
                  <a:cubicBezTo>
                    <a:pt x="24766" y="2397"/>
                    <a:pt x="24857" y="2397"/>
                    <a:pt x="24903" y="2306"/>
                  </a:cubicBezTo>
                  <a:cubicBezTo>
                    <a:pt x="24926" y="2237"/>
                    <a:pt x="24903" y="2169"/>
                    <a:pt x="24948" y="2100"/>
                  </a:cubicBezTo>
                  <a:cubicBezTo>
                    <a:pt x="24971" y="2032"/>
                    <a:pt x="25040" y="1963"/>
                    <a:pt x="25085" y="1872"/>
                  </a:cubicBezTo>
                  <a:cubicBezTo>
                    <a:pt x="25177" y="1735"/>
                    <a:pt x="25177" y="1484"/>
                    <a:pt x="24948" y="1461"/>
                  </a:cubicBezTo>
                  <a:cubicBezTo>
                    <a:pt x="24926" y="1456"/>
                    <a:pt x="24903" y="1454"/>
                    <a:pt x="24880" y="1454"/>
                  </a:cubicBezTo>
                  <a:cubicBezTo>
                    <a:pt x="24858" y="1454"/>
                    <a:pt x="24836" y="1456"/>
                    <a:pt x="24814" y="1456"/>
                  </a:cubicBezTo>
                  <a:cubicBezTo>
                    <a:pt x="24772" y="1456"/>
                    <a:pt x="24732" y="1450"/>
                    <a:pt x="24697" y="1416"/>
                  </a:cubicBezTo>
                  <a:cubicBezTo>
                    <a:pt x="24606" y="1370"/>
                    <a:pt x="24652" y="1233"/>
                    <a:pt x="24674" y="1142"/>
                  </a:cubicBezTo>
                  <a:cubicBezTo>
                    <a:pt x="24789" y="868"/>
                    <a:pt x="24401" y="776"/>
                    <a:pt x="24218" y="776"/>
                  </a:cubicBezTo>
                  <a:cubicBezTo>
                    <a:pt x="24150" y="776"/>
                    <a:pt x="24104" y="799"/>
                    <a:pt x="24058" y="822"/>
                  </a:cubicBezTo>
                  <a:lnTo>
                    <a:pt x="23351" y="822"/>
                  </a:lnTo>
                  <a:cubicBezTo>
                    <a:pt x="23236" y="776"/>
                    <a:pt x="23122" y="685"/>
                    <a:pt x="23008" y="640"/>
                  </a:cubicBezTo>
                  <a:cubicBezTo>
                    <a:pt x="22940" y="594"/>
                    <a:pt x="22871" y="548"/>
                    <a:pt x="22803" y="503"/>
                  </a:cubicBezTo>
                  <a:cubicBezTo>
                    <a:pt x="22734" y="457"/>
                    <a:pt x="22666" y="411"/>
                    <a:pt x="22620" y="366"/>
                  </a:cubicBezTo>
                  <a:cubicBezTo>
                    <a:pt x="22552" y="320"/>
                    <a:pt x="22483" y="252"/>
                    <a:pt x="22415" y="206"/>
                  </a:cubicBezTo>
                  <a:cubicBezTo>
                    <a:pt x="22323" y="115"/>
                    <a:pt x="22141" y="69"/>
                    <a:pt x="22004" y="23"/>
                  </a:cubicBezTo>
                  <a:cubicBezTo>
                    <a:pt x="21935" y="0"/>
                    <a:pt x="21844" y="0"/>
                    <a:pt x="217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4410000" y="2355000"/>
              <a:ext cx="1048275" cy="924950"/>
            </a:xfrm>
            <a:custGeom>
              <a:rect b="b" l="l" r="r" t="t"/>
              <a:pathLst>
                <a:path extrusionOk="0" h="36998" w="41931">
                  <a:moveTo>
                    <a:pt x="14056" y="0"/>
                  </a:moveTo>
                  <a:cubicBezTo>
                    <a:pt x="13944" y="0"/>
                    <a:pt x="13813" y="12"/>
                    <a:pt x="13764" y="94"/>
                  </a:cubicBezTo>
                  <a:cubicBezTo>
                    <a:pt x="13764" y="116"/>
                    <a:pt x="13764" y="116"/>
                    <a:pt x="13764" y="116"/>
                  </a:cubicBezTo>
                  <a:cubicBezTo>
                    <a:pt x="13696" y="253"/>
                    <a:pt x="13833" y="368"/>
                    <a:pt x="13901" y="482"/>
                  </a:cubicBezTo>
                  <a:cubicBezTo>
                    <a:pt x="14016" y="641"/>
                    <a:pt x="14130" y="733"/>
                    <a:pt x="14107" y="938"/>
                  </a:cubicBezTo>
                  <a:cubicBezTo>
                    <a:pt x="14061" y="1303"/>
                    <a:pt x="13764" y="1532"/>
                    <a:pt x="13422" y="1646"/>
                  </a:cubicBezTo>
                  <a:cubicBezTo>
                    <a:pt x="13148" y="1737"/>
                    <a:pt x="12874" y="1806"/>
                    <a:pt x="12715" y="2057"/>
                  </a:cubicBezTo>
                  <a:cubicBezTo>
                    <a:pt x="12623" y="2194"/>
                    <a:pt x="12555" y="2353"/>
                    <a:pt x="12441" y="2467"/>
                  </a:cubicBezTo>
                  <a:cubicBezTo>
                    <a:pt x="12349" y="2559"/>
                    <a:pt x="12235" y="2604"/>
                    <a:pt x="12167" y="2673"/>
                  </a:cubicBezTo>
                  <a:cubicBezTo>
                    <a:pt x="12030" y="2787"/>
                    <a:pt x="11916" y="2901"/>
                    <a:pt x="11779" y="2992"/>
                  </a:cubicBezTo>
                  <a:cubicBezTo>
                    <a:pt x="11665" y="3084"/>
                    <a:pt x="11573" y="3129"/>
                    <a:pt x="11436" y="3129"/>
                  </a:cubicBezTo>
                  <a:cubicBezTo>
                    <a:pt x="11407" y="3110"/>
                    <a:pt x="11366" y="3103"/>
                    <a:pt x="11323" y="3103"/>
                  </a:cubicBezTo>
                  <a:cubicBezTo>
                    <a:pt x="11264" y="3103"/>
                    <a:pt x="11202" y="3116"/>
                    <a:pt x="11162" y="3129"/>
                  </a:cubicBezTo>
                  <a:cubicBezTo>
                    <a:pt x="10957" y="3198"/>
                    <a:pt x="10774" y="3312"/>
                    <a:pt x="10569" y="3358"/>
                  </a:cubicBezTo>
                  <a:cubicBezTo>
                    <a:pt x="10518" y="3370"/>
                    <a:pt x="10466" y="3374"/>
                    <a:pt x="10413" y="3374"/>
                  </a:cubicBezTo>
                  <a:cubicBezTo>
                    <a:pt x="10326" y="3374"/>
                    <a:pt x="10236" y="3364"/>
                    <a:pt x="10145" y="3364"/>
                  </a:cubicBezTo>
                  <a:cubicBezTo>
                    <a:pt x="10089" y="3364"/>
                    <a:pt x="10032" y="3368"/>
                    <a:pt x="9975" y="3381"/>
                  </a:cubicBezTo>
                  <a:cubicBezTo>
                    <a:pt x="9770" y="3403"/>
                    <a:pt x="9747" y="3609"/>
                    <a:pt x="9702" y="3791"/>
                  </a:cubicBezTo>
                  <a:cubicBezTo>
                    <a:pt x="9656" y="3974"/>
                    <a:pt x="9633" y="4157"/>
                    <a:pt x="9679" y="4339"/>
                  </a:cubicBezTo>
                  <a:cubicBezTo>
                    <a:pt x="9724" y="4522"/>
                    <a:pt x="9747" y="4704"/>
                    <a:pt x="9884" y="4864"/>
                  </a:cubicBezTo>
                  <a:cubicBezTo>
                    <a:pt x="10021" y="4978"/>
                    <a:pt x="10158" y="5115"/>
                    <a:pt x="10295" y="5207"/>
                  </a:cubicBezTo>
                  <a:cubicBezTo>
                    <a:pt x="10478" y="5343"/>
                    <a:pt x="10660" y="5480"/>
                    <a:pt x="10843" y="5617"/>
                  </a:cubicBezTo>
                  <a:cubicBezTo>
                    <a:pt x="11025" y="5754"/>
                    <a:pt x="11231" y="5868"/>
                    <a:pt x="11368" y="6051"/>
                  </a:cubicBezTo>
                  <a:cubicBezTo>
                    <a:pt x="11505" y="6188"/>
                    <a:pt x="11596" y="6371"/>
                    <a:pt x="11733" y="6508"/>
                  </a:cubicBezTo>
                  <a:cubicBezTo>
                    <a:pt x="11801" y="6553"/>
                    <a:pt x="11870" y="6599"/>
                    <a:pt x="11916" y="6645"/>
                  </a:cubicBezTo>
                  <a:cubicBezTo>
                    <a:pt x="11984" y="6736"/>
                    <a:pt x="12007" y="6850"/>
                    <a:pt x="12075" y="6918"/>
                  </a:cubicBezTo>
                  <a:cubicBezTo>
                    <a:pt x="12075" y="7010"/>
                    <a:pt x="12098" y="7124"/>
                    <a:pt x="12053" y="7192"/>
                  </a:cubicBezTo>
                  <a:cubicBezTo>
                    <a:pt x="11984" y="7306"/>
                    <a:pt x="11756" y="7375"/>
                    <a:pt x="11642" y="7421"/>
                  </a:cubicBezTo>
                  <a:cubicBezTo>
                    <a:pt x="11573" y="7443"/>
                    <a:pt x="11436" y="7489"/>
                    <a:pt x="11391" y="7580"/>
                  </a:cubicBezTo>
                  <a:cubicBezTo>
                    <a:pt x="11368" y="7626"/>
                    <a:pt x="11391" y="7740"/>
                    <a:pt x="11391" y="7786"/>
                  </a:cubicBezTo>
                  <a:cubicBezTo>
                    <a:pt x="11413" y="7923"/>
                    <a:pt x="11482" y="8083"/>
                    <a:pt x="11436" y="8219"/>
                  </a:cubicBezTo>
                  <a:cubicBezTo>
                    <a:pt x="11403" y="8351"/>
                    <a:pt x="11335" y="8399"/>
                    <a:pt x="11240" y="8399"/>
                  </a:cubicBezTo>
                  <a:cubicBezTo>
                    <a:pt x="11203" y="8399"/>
                    <a:pt x="11162" y="8392"/>
                    <a:pt x="11117" y="8379"/>
                  </a:cubicBezTo>
                  <a:cubicBezTo>
                    <a:pt x="11022" y="8363"/>
                    <a:pt x="10928" y="8337"/>
                    <a:pt x="10826" y="8337"/>
                  </a:cubicBezTo>
                  <a:cubicBezTo>
                    <a:pt x="10780" y="8337"/>
                    <a:pt x="10733" y="8342"/>
                    <a:pt x="10683" y="8356"/>
                  </a:cubicBezTo>
                  <a:cubicBezTo>
                    <a:pt x="10523" y="8425"/>
                    <a:pt x="10409" y="8539"/>
                    <a:pt x="10227" y="8539"/>
                  </a:cubicBezTo>
                  <a:cubicBezTo>
                    <a:pt x="10189" y="8547"/>
                    <a:pt x="10148" y="8549"/>
                    <a:pt x="10107" y="8549"/>
                  </a:cubicBezTo>
                  <a:cubicBezTo>
                    <a:pt x="10024" y="8549"/>
                    <a:pt x="9937" y="8539"/>
                    <a:pt x="9861" y="8539"/>
                  </a:cubicBezTo>
                  <a:cubicBezTo>
                    <a:pt x="9679" y="8539"/>
                    <a:pt x="9679" y="8539"/>
                    <a:pt x="9633" y="8379"/>
                  </a:cubicBezTo>
                  <a:cubicBezTo>
                    <a:pt x="9542" y="8060"/>
                    <a:pt x="9199" y="7968"/>
                    <a:pt x="9062" y="7672"/>
                  </a:cubicBezTo>
                  <a:cubicBezTo>
                    <a:pt x="8994" y="7535"/>
                    <a:pt x="8994" y="7306"/>
                    <a:pt x="8903" y="7169"/>
                  </a:cubicBezTo>
                  <a:cubicBezTo>
                    <a:pt x="8861" y="7100"/>
                    <a:pt x="8750" y="7072"/>
                    <a:pt x="8645" y="7072"/>
                  </a:cubicBezTo>
                  <a:cubicBezTo>
                    <a:pt x="8578" y="7072"/>
                    <a:pt x="8513" y="7083"/>
                    <a:pt x="8469" y="7101"/>
                  </a:cubicBezTo>
                  <a:cubicBezTo>
                    <a:pt x="8401" y="7147"/>
                    <a:pt x="8378" y="7192"/>
                    <a:pt x="8355" y="7261"/>
                  </a:cubicBezTo>
                  <a:cubicBezTo>
                    <a:pt x="8264" y="7398"/>
                    <a:pt x="8241" y="7512"/>
                    <a:pt x="8081" y="7603"/>
                  </a:cubicBezTo>
                  <a:cubicBezTo>
                    <a:pt x="7921" y="7649"/>
                    <a:pt x="7739" y="7763"/>
                    <a:pt x="7716" y="7946"/>
                  </a:cubicBezTo>
                  <a:cubicBezTo>
                    <a:pt x="7624" y="8379"/>
                    <a:pt x="7853" y="8744"/>
                    <a:pt x="8012" y="9110"/>
                  </a:cubicBezTo>
                  <a:cubicBezTo>
                    <a:pt x="8058" y="9201"/>
                    <a:pt x="8127" y="9361"/>
                    <a:pt x="8058" y="9452"/>
                  </a:cubicBezTo>
                  <a:cubicBezTo>
                    <a:pt x="8012" y="9566"/>
                    <a:pt x="7761" y="9612"/>
                    <a:pt x="7670" y="9657"/>
                  </a:cubicBezTo>
                  <a:cubicBezTo>
                    <a:pt x="7419" y="9749"/>
                    <a:pt x="7396" y="10114"/>
                    <a:pt x="7145" y="10228"/>
                  </a:cubicBezTo>
                  <a:cubicBezTo>
                    <a:pt x="6460" y="10525"/>
                    <a:pt x="7716" y="11118"/>
                    <a:pt x="6985" y="11255"/>
                  </a:cubicBezTo>
                  <a:cubicBezTo>
                    <a:pt x="6935" y="11264"/>
                    <a:pt x="6882" y="11267"/>
                    <a:pt x="6827" y="11267"/>
                  </a:cubicBezTo>
                  <a:cubicBezTo>
                    <a:pt x="6581" y="11267"/>
                    <a:pt x="6300" y="11193"/>
                    <a:pt x="6095" y="11118"/>
                  </a:cubicBezTo>
                  <a:cubicBezTo>
                    <a:pt x="5867" y="11027"/>
                    <a:pt x="5593" y="10799"/>
                    <a:pt x="5342" y="10799"/>
                  </a:cubicBezTo>
                  <a:cubicBezTo>
                    <a:pt x="5342" y="11232"/>
                    <a:pt x="5182" y="11461"/>
                    <a:pt x="5000" y="11849"/>
                  </a:cubicBezTo>
                  <a:cubicBezTo>
                    <a:pt x="4954" y="11963"/>
                    <a:pt x="4840" y="12168"/>
                    <a:pt x="4817" y="12282"/>
                  </a:cubicBezTo>
                  <a:cubicBezTo>
                    <a:pt x="4794" y="12396"/>
                    <a:pt x="4863" y="12533"/>
                    <a:pt x="4817" y="12648"/>
                  </a:cubicBezTo>
                  <a:cubicBezTo>
                    <a:pt x="4778" y="12764"/>
                    <a:pt x="4729" y="12807"/>
                    <a:pt x="4673" y="12807"/>
                  </a:cubicBezTo>
                  <a:cubicBezTo>
                    <a:pt x="4566" y="12807"/>
                    <a:pt x="4435" y="12647"/>
                    <a:pt x="4315" y="12556"/>
                  </a:cubicBezTo>
                  <a:cubicBezTo>
                    <a:pt x="4173" y="12468"/>
                    <a:pt x="3977" y="12434"/>
                    <a:pt x="3789" y="12434"/>
                  </a:cubicBezTo>
                  <a:cubicBezTo>
                    <a:pt x="3735" y="12434"/>
                    <a:pt x="3681" y="12437"/>
                    <a:pt x="3630" y="12442"/>
                  </a:cubicBezTo>
                  <a:cubicBezTo>
                    <a:pt x="3174" y="12511"/>
                    <a:pt x="2649" y="12762"/>
                    <a:pt x="2466" y="13218"/>
                  </a:cubicBezTo>
                  <a:cubicBezTo>
                    <a:pt x="2329" y="13561"/>
                    <a:pt x="2397" y="13561"/>
                    <a:pt x="2009" y="13652"/>
                  </a:cubicBezTo>
                  <a:cubicBezTo>
                    <a:pt x="1713" y="13720"/>
                    <a:pt x="1599" y="13857"/>
                    <a:pt x="1370" y="14063"/>
                  </a:cubicBezTo>
                  <a:cubicBezTo>
                    <a:pt x="1048" y="14364"/>
                    <a:pt x="563" y="14706"/>
                    <a:pt x="87" y="14706"/>
                  </a:cubicBezTo>
                  <a:cubicBezTo>
                    <a:pt x="59" y="14706"/>
                    <a:pt x="30" y="14704"/>
                    <a:pt x="1" y="14702"/>
                  </a:cubicBezTo>
                  <a:lnTo>
                    <a:pt x="1" y="14702"/>
                  </a:lnTo>
                  <a:cubicBezTo>
                    <a:pt x="24" y="14725"/>
                    <a:pt x="24" y="14747"/>
                    <a:pt x="24" y="14770"/>
                  </a:cubicBezTo>
                  <a:cubicBezTo>
                    <a:pt x="161" y="15204"/>
                    <a:pt x="594" y="15592"/>
                    <a:pt x="800" y="15980"/>
                  </a:cubicBezTo>
                  <a:cubicBezTo>
                    <a:pt x="1005" y="16345"/>
                    <a:pt x="1028" y="16688"/>
                    <a:pt x="1142" y="17098"/>
                  </a:cubicBezTo>
                  <a:cubicBezTo>
                    <a:pt x="1256" y="17441"/>
                    <a:pt x="1576" y="17760"/>
                    <a:pt x="1736" y="18080"/>
                  </a:cubicBezTo>
                  <a:cubicBezTo>
                    <a:pt x="2078" y="18856"/>
                    <a:pt x="2512" y="19632"/>
                    <a:pt x="2489" y="20477"/>
                  </a:cubicBezTo>
                  <a:cubicBezTo>
                    <a:pt x="2694" y="20705"/>
                    <a:pt x="2466" y="20979"/>
                    <a:pt x="2786" y="21230"/>
                  </a:cubicBezTo>
                  <a:cubicBezTo>
                    <a:pt x="2968" y="21367"/>
                    <a:pt x="3242" y="21412"/>
                    <a:pt x="3402" y="21572"/>
                  </a:cubicBezTo>
                  <a:cubicBezTo>
                    <a:pt x="3584" y="21732"/>
                    <a:pt x="3881" y="22097"/>
                    <a:pt x="3607" y="22303"/>
                  </a:cubicBezTo>
                  <a:cubicBezTo>
                    <a:pt x="3546" y="22345"/>
                    <a:pt x="3487" y="22361"/>
                    <a:pt x="3428" y="22361"/>
                  </a:cubicBezTo>
                  <a:cubicBezTo>
                    <a:pt x="3228" y="22361"/>
                    <a:pt x="3037" y="22175"/>
                    <a:pt x="2847" y="22175"/>
                  </a:cubicBezTo>
                  <a:cubicBezTo>
                    <a:pt x="2819" y="22175"/>
                    <a:pt x="2791" y="22179"/>
                    <a:pt x="2763" y="22189"/>
                  </a:cubicBezTo>
                  <a:cubicBezTo>
                    <a:pt x="2808" y="22554"/>
                    <a:pt x="2831" y="22828"/>
                    <a:pt x="2786" y="23170"/>
                  </a:cubicBezTo>
                  <a:cubicBezTo>
                    <a:pt x="2717" y="23832"/>
                    <a:pt x="3219" y="24517"/>
                    <a:pt x="3470" y="25133"/>
                  </a:cubicBezTo>
                  <a:cubicBezTo>
                    <a:pt x="3630" y="25475"/>
                    <a:pt x="4132" y="26685"/>
                    <a:pt x="3676" y="26982"/>
                  </a:cubicBezTo>
                  <a:cubicBezTo>
                    <a:pt x="3676" y="27301"/>
                    <a:pt x="3653" y="27895"/>
                    <a:pt x="3904" y="28146"/>
                  </a:cubicBezTo>
                  <a:cubicBezTo>
                    <a:pt x="4018" y="28100"/>
                    <a:pt x="4064" y="27940"/>
                    <a:pt x="4041" y="27826"/>
                  </a:cubicBezTo>
                  <a:lnTo>
                    <a:pt x="4041" y="27826"/>
                  </a:lnTo>
                  <a:cubicBezTo>
                    <a:pt x="4292" y="27872"/>
                    <a:pt x="4360" y="28100"/>
                    <a:pt x="4520" y="28260"/>
                  </a:cubicBezTo>
                  <a:cubicBezTo>
                    <a:pt x="4680" y="28420"/>
                    <a:pt x="4794" y="28397"/>
                    <a:pt x="5022" y="28443"/>
                  </a:cubicBezTo>
                  <a:cubicBezTo>
                    <a:pt x="5228" y="28488"/>
                    <a:pt x="5251" y="28580"/>
                    <a:pt x="5388" y="28694"/>
                  </a:cubicBezTo>
                  <a:cubicBezTo>
                    <a:pt x="5525" y="28831"/>
                    <a:pt x="5730" y="28899"/>
                    <a:pt x="5821" y="29059"/>
                  </a:cubicBezTo>
                  <a:cubicBezTo>
                    <a:pt x="6004" y="29356"/>
                    <a:pt x="5821" y="29972"/>
                    <a:pt x="6232" y="30040"/>
                  </a:cubicBezTo>
                  <a:cubicBezTo>
                    <a:pt x="6327" y="30058"/>
                    <a:pt x="6421" y="30064"/>
                    <a:pt x="6515" y="30064"/>
                  </a:cubicBezTo>
                  <a:cubicBezTo>
                    <a:pt x="6670" y="30064"/>
                    <a:pt x="6825" y="30049"/>
                    <a:pt x="6980" y="30049"/>
                  </a:cubicBezTo>
                  <a:cubicBezTo>
                    <a:pt x="7096" y="30049"/>
                    <a:pt x="7212" y="30057"/>
                    <a:pt x="7328" y="30086"/>
                  </a:cubicBezTo>
                  <a:cubicBezTo>
                    <a:pt x="7761" y="30177"/>
                    <a:pt x="7739" y="30771"/>
                    <a:pt x="8149" y="30839"/>
                  </a:cubicBezTo>
                  <a:cubicBezTo>
                    <a:pt x="8286" y="30999"/>
                    <a:pt x="8469" y="31204"/>
                    <a:pt x="8674" y="31296"/>
                  </a:cubicBezTo>
                  <a:cubicBezTo>
                    <a:pt x="8834" y="31387"/>
                    <a:pt x="9040" y="31341"/>
                    <a:pt x="9199" y="31410"/>
                  </a:cubicBezTo>
                  <a:cubicBezTo>
                    <a:pt x="9473" y="31524"/>
                    <a:pt x="9542" y="31752"/>
                    <a:pt x="9565" y="32026"/>
                  </a:cubicBezTo>
                  <a:cubicBezTo>
                    <a:pt x="9587" y="32391"/>
                    <a:pt x="9724" y="32391"/>
                    <a:pt x="9930" y="32665"/>
                  </a:cubicBezTo>
                  <a:cubicBezTo>
                    <a:pt x="10072" y="32808"/>
                    <a:pt x="10142" y="33330"/>
                    <a:pt x="10381" y="33330"/>
                  </a:cubicBezTo>
                  <a:cubicBezTo>
                    <a:pt x="10411" y="33330"/>
                    <a:pt x="10443" y="33322"/>
                    <a:pt x="10478" y="33304"/>
                  </a:cubicBezTo>
                  <a:cubicBezTo>
                    <a:pt x="10637" y="33213"/>
                    <a:pt x="10523" y="33099"/>
                    <a:pt x="10706" y="33031"/>
                  </a:cubicBezTo>
                  <a:cubicBezTo>
                    <a:pt x="10728" y="33024"/>
                    <a:pt x="10749" y="33021"/>
                    <a:pt x="10769" y="33021"/>
                  </a:cubicBezTo>
                  <a:cubicBezTo>
                    <a:pt x="10897" y="33021"/>
                    <a:pt x="10995" y="33134"/>
                    <a:pt x="11094" y="33213"/>
                  </a:cubicBezTo>
                  <a:cubicBezTo>
                    <a:pt x="11231" y="33327"/>
                    <a:pt x="11322" y="33464"/>
                    <a:pt x="11482" y="33555"/>
                  </a:cubicBezTo>
                  <a:cubicBezTo>
                    <a:pt x="11619" y="33647"/>
                    <a:pt x="11779" y="33670"/>
                    <a:pt x="11916" y="33807"/>
                  </a:cubicBezTo>
                  <a:cubicBezTo>
                    <a:pt x="12144" y="33989"/>
                    <a:pt x="12098" y="34263"/>
                    <a:pt x="12235" y="34469"/>
                  </a:cubicBezTo>
                  <a:cubicBezTo>
                    <a:pt x="12326" y="34628"/>
                    <a:pt x="12532" y="35039"/>
                    <a:pt x="12646" y="35108"/>
                  </a:cubicBezTo>
                  <a:cubicBezTo>
                    <a:pt x="12897" y="35267"/>
                    <a:pt x="13308" y="35176"/>
                    <a:pt x="13582" y="35382"/>
                  </a:cubicBezTo>
                  <a:cubicBezTo>
                    <a:pt x="13787" y="35518"/>
                    <a:pt x="14061" y="35838"/>
                    <a:pt x="14198" y="36043"/>
                  </a:cubicBezTo>
                  <a:cubicBezTo>
                    <a:pt x="14267" y="36135"/>
                    <a:pt x="14289" y="36386"/>
                    <a:pt x="14404" y="36431"/>
                  </a:cubicBezTo>
                  <a:cubicBezTo>
                    <a:pt x="14419" y="36437"/>
                    <a:pt x="14433" y="36439"/>
                    <a:pt x="14447" y="36439"/>
                  </a:cubicBezTo>
                  <a:cubicBezTo>
                    <a:pt x="14556" y="36439"/>
                    <a:pt x="14622" y="36292"/>
                    <a:pt x="14723" y="36272"/>
                  </a:cubicBezTo>
                  <a:cubicBezTo>
                    <a:pt x="14801" y="36244"/>
                    <a:pt x="14861" y="36232"/>
                    <a:pt x="14906" y="36232"/>
                  </a:cubicBezTo>
                  <a:cubicBezTo>
                    <a:pt x="15123" y="36232"/>
                    <a:pt x="15001" y="36512"/>
                    <a:pt x="15020" y="36683"/>
                  </a:cubicBezTo>
                  <a:cubicBezTo>
                    <a:pt x="15047" y="36855"/>
                    <a:pt x="15241" y="36912"/>
                    <a:pt x="15487" y="36912"/>
                  </a:cubicBezTo>
                  <a:cubicBezTo>
                    <a:pt x="15857" y="36912"/>
                    <a:pt x="16343" y="36783"/>
                    <a:pt x="16549" y="36728"/>
                  </a:cubicBezTo>
                  <a:cubicBezTo>
                    <a:pt x="16714" y="36692"/>
                    <a:pt x="16830" y="36670"/>
                    <a:pt x="16932" y="36670"/>
                  </a:cubicBezTo>
                  <a:cubicBezTo>
                    <a:pt x="17084" y="36670"/>
                    <a:pt x="17202" y="36719"/>
                    <a:pt x="17394" y="36842"/>
                  </a:cubicBezTo>
                  <a:cubicBezTo>
                    <a:pt x="17539" y="36935"/>
                    <a:pt x="17654" y="36997"/>
                    <a:pt x="17765" y="36997"/>
                  </a:cubicBezTo>
                  <a:cubicBezTo>
                    <a:pt x="17846" y="36997"/>
                    <a:pt x="17924" y="36965"/>
                    <a:pt x="18010" y="36888"/>
                  </a:cubicBezTo>
                  <a:cubicBezTo>
                    <a:pt x="18238" y="36683"/>
                    <a:pt x="18307" y="36340"/>
                    <a:pt x="18512" y="36135"/>
                  </a:cubicBezTo>
                  <a:cubicBezTo>
                    <a:pt x="18695" y="35975"/>
                    <a:pt x="18900" y="35929"/>
                    <a:pt x="19151" y="35884"/>
                  </a:cubicBezTo>
                  <a:cubicBezTo>
                    <a:pt x="19189" y="35879"/>
                    <a:pt x="19226" y="35878"/>
                    <a:pt x="19263" y="35878"/>
                  </a:cubicBezTo>
                  <a:cubicBezTo>
                    <a:pt x="19592" y="35878"/>
                    <a:pt x="19895" y="36027"/>
                    <a:pt x="20209" y="36027"/>
                  </a:cubicBezTo>
                  <a:cubicBezTo>
                    <a:pt x="20244" y="36027"/>
                    <a:pt x="20280" y="36025"/>
                    <a:pt x="20315" y="36021"/>
                  </a:cubicBezTo>
                  <a:cubicBezTo>
                    <a:pt x="20315" y="35929"/>
                    <a:pt x="20361" y="35792"/>
                    <a:pt x="20384" y="35701"/>
                  </a:cubicBezTo>
                  <a:cubicBezTo>
                    <a:pt x="20407" y="35518"/>
                    <a:pt x="20429" y="35336"/>
                    <a:pt x="20452" y="35153"/>
                  </a:cubicBezTo>
                  <a:cubicBezTo>
                    <a:pt x="20498" y="34811"/>
                    <a:pt x="20475" y="34491"/>
                    <a:pt x="20521" y="34149"/>
                  </a:cubicBezTo>
                  <a:cubicBezTo>
                    <a:pt x="20566" y="33875"/>
                    <a:pt x="20749" y="33601"/>
                    <a:pt x="20886" y="33350"/>
                  </a:cubicBezTo>
                  <a:cubicBezTo>
                    <a:pt x="21046" y="33099"/>
                    <a:pt x="21137" y="32825"/>
                    <a:pt x="21342" y="32597"/>
                  </a:cubicBezTo>
                  <a:cubicBezTo>
                    <a:pt x="21457" y="32460"/>
                    <a:pt x="21776" y="32346"/>
                    <a:pt x="21799" y="32140"/>
                  </a:cubicBezTo>
                  <a:cubicBezTo>
                    <a:pt x="21799" y="32049"/>
                    <a:pt x="21845" y="31958"/>
                    <a:pt x="21913" y="31935"/>
                  </a:cubicBezTo>
                  <a:cubicBezTo>
                    <a:pt x="21982" y="31912"/>
                    <a:pt x="22073" y="31912"/>
                    <a:pt x="22141" y="31912"/>
                  </a:cubicBezTo>
                  <a:cubicBezTo>
                    <a:pt x="22255" y="31912"/>
                    <a:pt x="22392" y="31889"/>
                    <a:pt x="22507" y="31889"/>
                  </a:cubicBezTo>
                  <a:cubicBezTo>
                    <a:pt x="22712" y="31889"/>
                    <a:pt x="22917" y="31821"/>
                    <a:pt x="23123" y="31821"/>
                  </a:cubicBezTo>
                  <a:cubicBezTo>
                    <a:pt x="23374" y="31821"/>
                    <a:pt x="23602" y="31775"/>
                    <a:pt x="23830" y="31752"/>
                  </a:cubicBezTo>
                  <a:cubicBezTo>
                    <a:pt x="24059" y="31729"/>
                    <a:pt x="24584" y="31752"/>
                    <a:pt x="24698" y="31456"/>
                  </a:cubicBezTo>
                  <a:cubicBezTo>
                    <a:pt x="24721" y="31364"/>
                    <a:pt x="24698" y="31227"/>
                    <a:pt x="24675" y="31113"/>
                  </a:cubicBezTo>
                  <a:cubicBezTo>
                    <a:pt x="24652" y="30976"/>
                    <a:pt x="24652" y="30839"/>
                    <a:pt x="24675" y="30702"/>
                  </a:cubicBezTo>
                  <a:cubicBezTo>
                    <a:pt x="24675" y="30611"/>
                    <a:pt x="24698" y="30497"/>
                    <a:pt x="24743" y="30406"/>
                  </a:cubicBezTo>
                  <a:cubicBezTo>
                    <a:pt x="24766" y="30360"/>
                    <a:pt x="24766" y="30314"/>
                    <a:pt x="24789" y="30269"/>
                  </a:cubicBezTo>
                  <a:cubicBezTo>
                    <a:pt x="24812" y="30223"/>
                    <a:pt x="24835" y="30177"/>
                    <a:pt x="24835" y="30132"/>
                  </a:cubicBezTo>
                  <a:cubicBezTo>
                    <a:pt x="24835" y="30040"/>
                    <a:pt x="24789" y="29995"/>
                    <a:pt x="24743" y="29926"/>
                  </a:cubicBezTo>
                  <a:cubicBezTo>
                    <a:pt x="24675" y="29767"/>
                    <a:pt x="24629" y="29630"/>
                    <a:pt x="24675" y="29470"/>
                  </a:cubicBezTo>
                  <a:cubicBezTo>
                    <a:pt x="24699" y="29416"/>
                    <a:pt x="24742" y="29395"/>
                    <a:pt x="24794" y="29395"/>
                  </a:cubicBezTo>
                  <a:cubicBezTo>
                    <a:pt x="24938" y="29395"/>
                    <a:pt x="25150" y="29556"/>
                    <a:pt x="25200" y="29607"/>
                  </a:cubicBezTo>
                  <a:cubicBezTo>
                    <a:pt x="25360" y="29767"/>
                    <a:pt x="25405" y="29972"/>
                    <a:pt x="25565" y="30086"/>
                  </a:cubicBezTo>
                  <a:cubicBezTo>
                    <a:pt x="25634" y="30132"/>
                    <a:pt x="25679" y="30200"/>
                    <a:pt x="25748" y="30223"/>
                  </a:cubicBezTo>
                  <a:cubicBezTo>
                    <a:pt x="25771" y="30231"/>
                    <a:pt x="25791" y="30233"/>
                    <a:pt x="25810" y="30233"/>
                  </a:cubicBezTo>
                  <a:cubicBezTo>
                    <a:pt x="25849" y="30233"/>
                    <a:pt x="25885" y="30223"/>
                    <a:pt x="25930" y="30223"/>
                  </a:cubicBezTo>
                  <a:cubicBezTo>
                    <a:pt x="26090" y="30223"/>
                    <a:pt x="26204" y="30200"/>
                    <a:pt x="26318" y="30109"/>
                  </a:cubicBezTo>
                  <a:cubicBezTo>
                    <a:pt x="26387" y="30063"/>
                    <a:pt x="26455" y="30018"/>
                    <a:pt x="26501" y="29949"/>
                  </a:cubicBezTo>
                  <a:cubicBezTo>
                    <a:pt x="26569" y="29881"/>
                    <a:pt x="26547" y="29789"/>
                    <a:pt x="26569" y="29698"/>
                  </a:cubicBezTo>
                  <a:cubicBezTo>
                    <a:pt x="26615" y="29493"/>
                    <a:pt x="26638" y="29356"/>
                    <a:pt x="26821" y="29219"/>
                  </a:cubicBezTo>
                  <a:cubicBezTo>
                    <a:pt x="26912" y="29127"/>
                    <a:pt x="27049" y="29127"/>
                    <a:pt x="27186" y="29105"/>
                  </a:cubicBezTo>
                  <a:cubicBezTo>
                    <a:pt x="27220" y="29099"/>
                    <a:pt x="27257" y="29097"/>
                    <a:pt x="27296" y="29097"/>
                  </a:cubicBezTo>
                  <a:cubicBezTo>
                    <a:pt x="27335" y="29097"/>
                    <a:pt x="27375" y="29099"/>
                    <a:pt x="27417" y="29099"/>
                  </a:cubicBezTo>
                  <a:cubicBezTo>
                    <a:pt x="27500" y="29099"/>
                    <a:pt x="27585" y="29093"/>
                    <a:pt x="27665" y="29059"/>
                  </a:cubicBezTo>
                  <a:cubicBezTo>
                    <a:pt x="27848" y="28990"/>
                    <a:pt x="27848" y="28762"/>
                    <a:pt x="27825" y="28602"/>
                  </a:cubicBezTo>
                  <a:cubicBezTo>
                    <a:pt x="27825" y="28500"/>
                    <a:pt x="27851" y="28487"/>
                    <a:pt x="27912" y="28487"/>
                  </a:cubicBezTo>
                  <a:cubicBezTo>
                    <a:pt x="27932" y="28487"/>
                    <a:pt x="27956" y="28488"/>
                    <a:pt x="27985" y="28488"/>
                  </a:cubicBezTo>
                  <a:cubicBezTo>
                    <a:pt x="28122" y="28488"/>
                    <a:pt x="28259" y="28534"/>
                    <a:pt x="28373" y="28580"/>
                  </a:cubicBezTo>
                  <a:cubicBezTo>
                    <a:pt x="28498" y="28633"/>
                    <a:pt x="28679" y="28715"/>
                    <a:pt x="28839" y="28715"/>
                  </a:cubicBezTo>
                  <a:cubicBezTo>
                    <a:pt x="28884" y="28715"/>
                    <a:pt x="28927" y="28709"/>
                    <a:pt x="28966" y="28694"/>
                  </a:cubicBezTo>
                  <a:cubicBezTo>
                    <a:pt x="29080" y="28694"/>
                    <a:pt x="29149" y="28488"/>
                    <a:pt x="29172" y="28420"/>
                  </a:cubicBezTo>
                  <a:cubicBezTo>
                    <a:pt x="29217" y="28283"/>
                    <a:pt x="29263" y="28146"/>
                    <a:pt x="29286" y="27986"/>
                  </a:cubicBezTo>
                  <a:cubicBezTo>
                    <a:pt x="29286" y="27872"/>
                    <a:pt x="29309" y="27735"/>
                    <a:pt x="29309" y="27598"/>
                  </a:cubicBezTo>
                  <a:cubicBezTo>
                    <a:pt x="29309" y="27507"/>
                    <a:pt x="29263" y="27438"/>
                    <a:pt x="29263" y="27324"/>
                  </a:cubicBezTo>
                  <a:cubicBezTo>
                    <a:pt x="29263" y="27187"/>
                    <a:pt x="29354" y="27073"/>
                    <a:pt x="29354" y="26959"/>
                  </a:cubicBezTo>
                  <a:cubicBezTo>
                    <a:pt x="29395" y="26935"/>
                    <a:pt x="29438" y="26928"/>
                    <a:pt x="29482" y="26928"/>
                  </a:cubicBezTo>
                  <a:cubicBezTo>
                    <a:pt x="29543" y="26928"/>
                    <a:pt x="29606" y="26941"/>
                    <a:pt x="29665" y="26941"/>
                  </a:cubicBezTo>
                  <a:cubicBezTo>
                    <a:pt x="29683" y="26941"/>
                    <a:pt x="29702" y="26940"/>
                    <a:pt x="29719" y="26936"/>
                  </a:cubicBezTo>
                  <a:cubicBezTo>
                    <a:pt x="29833" y="26936"/>
                    <a:pt x="29811" y="26799"/>
                    <a:pt x="29811" y="26685"/>
                  </a:cubicBezTo>
                  <a:cubicBezTo>
                    <a:pt x="29833" y="26594"/>
                    <a:pt x="29833" y="26457"/>
                    <a:pt x="29948" y="26411"/>
                  </a:cubicBezTo>
                  <a:cubicBezTo>
                    <a:pt x="29964" y="26406"/>
                    <a:pt x="29979" y="26403"/>
                    <a:pt x="29993" y="26403"/>
                  </a:cubicBezTo>
                  <a:cubicBezTo>
                    <a:pt x="30096" y="26403"/>
                    <a:pt x="30136" y="26539"/>
                    <a:pt x="30176" y="26639"/>
                  </a:cubicBezTo>
                  <a:cubicBezTo>
                    <a:pt x="30222" y="26776"/>
                    <a:pt x="30244" y="26891"/>
                    <a:pt x="30358" y="26982"/>
                  </a:cubicBezTo>
                  <a:cubicBezTo>
                    <a:pt x="30450" y="27050"/>
                    <a:pt x="30541" y="27119"/>
                    <a:pt x="30610" y="27210"/>
                  </a:cubicBezTo>
                  <a:cubicBezTo>
                    <a:pt x="30724" y="27415"/>
                    <a:pt x="30564" y="27735"/>
                    <a:pt x="30769" y="27895"/>
                  </a:cubicBezTo>
                  <a:cubicBezTo>
                    <a:pt x="30861" y="27963"/>
                    <a:pt x="30975" y="28009"/>
                    <a:pt x="31112" y="28009"/>
                  </a:cubicBezTo>
                  <a:lnTo>
                    <a:pt x="31751" y="28009"/>
                  </a:lnTo>
                  <a:cubicBezTo>
                    <a:pt x="31865" y="28077"/>
                    <a:pt x="31888" y="28214"/>
                    <a:pt x="31842" y="28351"/>
                  </a:cubicBezTo>
                  <a:cubicBezTo>
                    <a:pt x="31819" y="28511"/>
                    <a:pt x="31751" y="28648"/>
                    <a:pt x="31819" y="28808"/>
                  </a:cubicBezTo>
                  <a:cubicBezTo>
                    <a:pt x="31859" y="28907"/>
                    <a:pt x="31985" y="28972"/>
                    <a:pt x="32108" y="28972"/>
                  </a:cubicBezTo>
                  <a:cubicBezTo>
                    <a:pt x="32126" y="28972"/>
                    <a:pt x="32144" y="28971"/>
                    <a:pt x="32162" y="28968"/>
                  </a:cubicBezTo>
                  <a:cubicBezTo>
                    <a:pt x="32344" y="28945"/>
                    <a:pt x="32390" y="28694"/>
                    <a:pt x="32436" y="28534"/>
                  </a:cubicBezTo>
                  <a:cubicBezTo>
                    <a:pt x="32458" y="28465"/>
                    <a:pt x="32481" y="28374"/>
                    <a:pt x="32481" y="28283"/>
                  </a:cubicBezTo>
                  <a:cubicBezTo>
                    <a:pt x="32504" y="28214"/>
                    <a:pt x="32481" y="28077"/>
                    <a:pt x="32595" y="28055"/>
                  </a:cubicBezTo>
                  <a:cubicBezTo>
                    <a:pt x="32602" y="28053"/>
                    <a:pt x="32609" y="28052"/>
                    <a:pt x="32616" y="28052"/>
                  </a:cubicBezTo>
                  <a:cubicBezTo>
                    <a:pt x="32697" y="28052"/>
                    <a:pt x="32759" y="28176"/>
                    <a:pt x="32801" y="28260"/>
                  </a:cubicBezTo>
                  <a:cubicBezTo>
                    <a:pt x="32915" y="28534"/>
                    <a:pt x="32983" y="28717"/>
                    <a:pt x="33349" y="28717"/>
                  </a:cubicBezTo>
                  <a:cubicBezTo>
                    <a:pt x="33965" y="28694"/>
                    <a:pt x="34102" y="28032"/>
                    <a:pt x="34193" y="27530"/>
                  </a:cubicBezTo>
                  <a:cubicBezTo>
                    <a:pt x="34262" y="27279"/>
                    <a:pt x="34239" y="27050"/>
                    <a:pt x="34399" y="26822"/>
                  </a:cubicBezTo>
                  <a:cubicBezTo>
                    <a:pt x="34536" y="26639"/>
                    <a:pt x="34650" y="26617"/>
                    <a:pt x="34855" y="26525"/>
                  </a:cubicBezTo>
                  <a:cubicBezTo>
                    <a:pt x="35038" y="26434"/>
                    <a:pt x="35083" y="26229"/>
                    <a:pt x="35266" y="26092"/>
                  </a:cubicBezTo>
                  <a:cubicBezTo>
                    <a:pt x="35403" y="25978"/>
                    <a:pt x="35654" y="25909"/>
                    <a:pt x="35837" y="25863"/>
                  </a:cubicBezTo>
                  <a:cubicBezTo>
                    <a:pt x="36019" y="25795"/>
                    <a:pt x="36202" y="25795"/>
                    <a:pt x="36384" y="25704"/>
                  </a:cubicBezTo>
                  <a:cubicBezTo>
                    <a:pt x="36544" y="25612"/>
                    <a:pt x="36567" y="25453"/>
                    <a:pt x="36658" y="25316"/>
                  </a:cubicBezTo>
                  <a:cubicBezTo>
                    <a:pt x="36772" y="25064"/>
                    <a:pt x="36841" y="24745"/>
                    <a:pt x="37046" y="24517"/>
                  </a:cubicBezTo>
                  <a:cubicBezTo>
                    <a:pt x="37115" y="24425"/>
                    <a:pt x="37229" y="24357"/>
                    <a:pt x="37343" y="24266"/>
                  </a:cubicBezTo>
                  <a:cubicBezTo>
                    <a:pt x="37480" y="24151"/>
                    <a:pt x="37503" y="24037"/>
                    <a:pt x="37548" y="23855"/>
                  </a:cubicBezTo>
                  <a:cubicBezTo>
                    <a:pt x="37640" y="23581"/>
                    <a:pt x="37663" y="23375"/>
                    <a:pt x="37663" y="23079"/>
                  </a:cubicBezTo>
                  <a:cubicBezTo>
                    <a:pt x="37663" y="22805"/>
                    <a:pt x="37640" y="22531"/>
                    <a:pt x="37594" y="22257"/>
                  </a:cubicBezTo>
                  <a:cubicBezTo>
                    <a:pt x="37548" y="22029"/>
                    <a:pt x="37434" y="21869"/>
                    <a:pt x="37457" y="21641"/>
                  </a:cubicBezTo>
                  <a:lnTo>
                    <a:pt x="37457" y="21641"/>
                  </a:lnTo>
                  <a:cubicBezTo>
                    <a:pt x="37619" y="21659"/>
                    <a:pt x="37837" y="21818"/>
                    <a:pt x="38046" y="21818"/>
                  </a:cubicBezTo>
                  <a:cubicBezTo>
                    <a:pt x="38102" y="21818"/>
                    <a:pt x="38157" y="21807"/>
                    <a:pt x="38210" y="21778"/>
                  </a:cubicBezTo>
                  <a:cubicBezTo>
                    <a:pt x="38416" y="21686"/>
                    <a:pt x="38370" y="21367"/>
                    <a:pt x="38393" y="21161"/>
                  </a:cubicBezTo>
                  <a:cubicBezTo>
                    <a:pt x="38439" y="20933"/>
                    <a:pt x="38484" y="20887"/>
                    <a:pt x="38644" y="20751"/>
                  </a:cubicBezTo>
                  <a:cubicBezTo>
                    <a:pt x="38758" y="20614"/>
                    <a:pt x="38895" y="20477"/>
                    <a:pt x="38872" y="20271"/>
                  </a:cubicBezTo>
                  <a:cubicBezTo>
                    <a:pt x="38835" y="20036"/>
                    <a:pt x="38556" y="19982"/>
                    <a:pt x="38257" y="19982"/>
                  </a:cubicBezTo>
                  <a:cubicBezTo>
                    <a:pt x="38006" y="19982"/>
                    <a:pt x="37740" y="20020"/>
                    <a:pt x="37594" y="20020"/>
                  </a:cubicBezTo>
                  <a:cubicBezTo>
                    <a:pt x="37320" y="19997"/>
                    <a:pt x="37366" y="19906"/>
                    <a:pt x="37389" y="19678"/>
                  </a:cubicBezTo>
                  <a:cubicBezTo>
                    <a:pt x="37389" y="19495"/>
                    <a:pt x="37366" y="19358"/>
                    <a:pt x="37457" y="19198"/>
                  </a:cubicBezTo>
                  <a:cubicBezTo>
                    <a:pt x="37617" y="18856"/>
                    <a:pt x="38005" y="18719"/>
                    <a:pt x="38188" y="18331"/>
                  </a:cubicBezTo>
                  <a:cubicBezTo>
                    <a:pt x="38325" y="18080"/>
                    <a:pt x="38096" y="17372"/>
                    <a:pt x="38347" y="17213"/>
                  </a:cubicBezTo>
                  <a:cubicBezTo>
                    <a:pt x="38390" y="17182"/>
                    <a:pt x="38432" y="17169"/>
                    <a:pt x="38474" y="17169"/>
                  </a:cubicBezTo>
                  <a:cubicBezTo>
                    <a:pt x="38738" y="17169"/>
                    <a:pt x="39001" y="17674"/>
                    <a:pt x="39264" y="17674"/>
                  </a:cubicBezTo>
                  <a:cubicBezTo>
                    <a:pt x="39278" y="17674"/>
                    <a:pt x="39292" y="17672"/>
                    <a:pt x="39306" y="17669"/>
                  </a:cubicBezTo>
                  <a:cubicBezTo>
                    <a:pt x="39489" y="17623"/>
                    <a:pt x="39626" y="17441"/>
                    <a:pt x="39785" y="17395"/>
                  </a:cubicBezTo>
                  <a:cubicBezTo>
                    <a:pt x="39945" y="17372"/>
                    <a:pt x="40082" y="17372"/>
                    <a:pt x="40242" y="17327"/>
                  </a:cubicBezTo>
                  <a:cubicBezTo>
                    <a:pt x="40744" y="17144"/>
                    <a:pt x="41337" y="16437"/>
                    <a:pt x="41931" y="16345"/>
                  </a:cubicBezTo>
                  <a:cubicBezTo>
                    <a:pt x="41908" y="16231"/>
                    <a:pt x="41885" y="16140"/>
                    <a:pt x="41840" y="16049"/>
                  </a:cubicBezTo>
                  <a:cubicBezTo>
                    <a:pt x="41725" y="15797"/>
                    <a:pt x="41566" y="15615"/>
                    <a:pt x="41383" y="15387"/>
                  </a:cubicBezTo>
                  <a:cubicBezTo>
                    <a:pt x="41109" y="15044"/>
                    <a:pt x="40835" y="14702"/>
                    <a:pt x="40493" y="14382"/>
                  </a:cubicBezTo>
                  <a:cubicBezTo>
                    <a:pt x="40242" y="14154"/>
                    <a:pt x="40036" y="13926"/>
                    <a:pt x="39854" y="13652"/>
                  </a:cubicBezTo>
                  <a:cubicBezTo>
                    <a:pt x="39671" y="13355"/>
                    <a:pt x="39534" y="13013"/>
                    <a:pt x="39283" y="12807"/>
                  </a:cubicBezTo>
                  <a:cubicBezTo>
                    <a:pt x="39047" y="12630"/>
                    <a:pt x="38811" y="12351"/>
                    <a:pt x="38530" y="12351"/>
                  </a:cubicBezTo>
                  <a:cubicBezTo>
                    <a:pt x="38486" y="12351"/>
                    <a:pt x="38440" y="12358"/>
                    <a:pt x="38393" y="12374"/>
                  </a:cubicBezTo>
                  <a:cubicBezTo>
                    <a:pt x="38325" y="12396"/>
                    <a:pt x="38210" y="12419"/>
                    <a:pt x="38142" y="12442"/>
                  </a:cubicBezTo>
                  <a:cubicBezTo>
                    <a:pt x="38051" y="12511"/>
                    <a:pt x="38028" y="12648"/>
                    <a:pt x="38005" y="12739"/>
                  </a:cubicBezTo>
                  <a:cubicBezTo>
                    <a:pt x="37914" y="12921"/>
                    <a:pt x="37800" y="13104"/>
                    <a:pt x="37685" y="13287"/>
                  </a:cubicBezTo>
                  <a:cubicBezTo>
                    <a:pt x="37571" y="13446"/>
                    <a:pt x="37503" y="13606"/>
                    <a:pt x="37457" y="13812"/>
                  </a:cubicBezTo>
                  <a:cubicBezTo>
                    <a:pt x="37411" y="14086"/>
                    <a:pt x="37229" y="14337"/>
                    <a:pt x="37092" y="14588"/>
                  </a:cubicBezTo>
                  <a:cubicBezTo>
                    <a:pt x="37001" y="14839"/>
                    <a:pt x="37023" y="15067"/>
                    <a:pt x="36978" y="15318"/>
                  </a:cubicBezTo>
                  <a:cubicBezTo>
                    <a:pt x="36932" y="15478"/>
                    <a:pt x="36841" y="15615"/>
                    <a:pt x="36681" y="15638"/>
                  </a:cubicBezTo>
                  <a:cubicBezTo>
                    <a:pt x="36645" y="15638"/>
                    <a:pt x="36612" y="15634"/>
                    <a:pt x="36581" y="15634"/>
                  </a:cubicBezTo>
                  <a:cubicBezTo>
                    <a:pt x="36535" y="15634"/>
                    <a:pt x="36494" y="15642"/>
                    <a:pt x="36453" y="15683"/>
                  </a:cubicBezTo>
                  <a:cubicBezTo>
                    <a:pt x="36362" y="15752"/>
                    <a:pt x="36339" y="15889"/>
                    <a:pt x="36247" y="15957"/>
                  </a:cubicBezTo>
                  <a:cubicBezTo>
                    <a:pt x="36202" y="15991"/>
                    <a:pt x="36168" y="15997"/>
                    <a:pt x="36136" y="15997"/>
                  </a:cubicBezTo>
                  <a:cubicBezTo>
                    <a:pt x="36120" y="15997"/>
                    <a:pt x="36105" y="15996"/>
                    <a:pt x="36090" y="15996"/>
                  </a:cubicBezTo>
                  <a:cubicBezTo>
                    <a:pt x="36075" y="15996"/>
                    <a:pt x="36059" y="15997"/>
                    <a:pt x="36042" y="16003"/>
                  </a:cubicBezTo>
                  <a:cubicBezTo>
                    <a:pt x="35951" y="16049"/>
                    <a:pt x="35882" y="16163"/>
                    <a:pt x="35791" y="16208"/>
                  </a:cubicBezTo>
                  <a:cubicBezTo>
                    <a:pt x="35731" y="16238"/>
                    <a:pt x="35633" y="16317"/>
                    <a:pt x="35559" y="16317"/>
                  </a:cubicBezTo>
                  <a:cubicBezTo>
                    <a:pt x="35519" y="16317"/>
                    <a:pt x="35487" y="16294"/>
                    <a:pt x="35471" y="16231"/>
                  </a:cubicBezTo>
                  <a:cubicBezTo>
                    <a:pt x="35426" y="16094"/>
                    <a:pt x="35517" y="15912"/>
                    <a:pt x="35449" y="15775"/>
                  </a:cubicBezTo>
                  <a:lnTo>
                    <a:pt x="35449" y="15775"/>
                  </a:lnTo>
                  <a:cubicBezTo>
                    <a:pt x="35245" y="15911"/>
                    <a:pt x="35003" y="15983"/>
                    <a:pt x="34751" y="15983"/>
                  </a:cubicBezTo>
                  <a:cubicBezTo>
                    <a:pt x="34665" y="15983"/>
                    <a:pt x="34577" y="15975"/>
                    <a:pt x="34490" y="15957"/>
                  </a:cubicBezTo>
                  <a:cubicBezTo>
                    <a:pt x="34284" y="15912"/>
                    <a:pt x="34239" y="15638"/>
                    <a:pt x="34147" y="15478"/>
                  </a:cubicBezTo>
                  <a:cubicBezTo>
                    <a:pt x="34102" y="15364"/>
                    <a:pt x="34102" y="15272"/>
                    <a:pt x="34079" y="15158"/>
                  </a:cubicBezTo>
                  <a:cubicBezTo>
                    <a:pt x="34056" y="15067"/>
                    <a:pt x="34011" y="14976"/>
                    <a:pt x="33965" y="14884"/>
                  </a:cubicBezTo>
                  <a:cubicBezTo>
                    <a:pt x="33896" y="14656"/>
                    <a:pt x="34102" y="14542"/>
                    <a:pt x="34284" y="14474"/>
                  </a:cubicBezTo>
                  <a:cubicBezTo>
                    <a:pt x="34353" y="14428"/>
                    <a:pt x="34467" y="14405"/>
                    <a:pt x="34490" y="14314"/>
                  </a:cubicBezTo>
                  <a:cubicBezTo>
                    <a:pt x="34513" y="14268"/>
                    <a:pt x="34490" y="14177"/>
                    <a:pt x="34490" y="14108"/>
                  </a:cubicBezTo>
                  <a:cubicBezTo>
                    <a:pt x="34490" y="13903"/>
                    <a:pt x="34467" y="13720"/>
                    <a:pt x="34421" y="13538"/>
                  </a:cubicBezTo>
                  <a:cubicBezTo>
                    <a:pt x="34376" y="13401"/>
                    <a:pt x="34353" y="13218"/>
                    <a:pt x="34193" y="13173"/>
                  </a:cubicBezTo>
                  <a:cubicBezTo>
                    <a:pt x="34153" y="13164"/>
                    <a:pt x="34112" y="13161"/>
                    <a:pt x="34072" y="13161"/>
                  </a:cubicBezTo>
                  <a:cubicBezTo>
                    <a:pt x="33886" y="13161"/>
                    <a:pt x="33708" y="13242"/>
                    <a:pt x="33577" y="13355"/>
                  </a:cubicBezTo>
                  <a:cubicBezTo>
                    <a:pt x="33512" y="13401"/>
                    <a:pt x="33448" y="13421"/>
                    <a:pt x="33383" y="13421"/>
                  </a:cubicBezTo>
                  <a:cubicBezTo>
                    <a:pt x="33288" y="13421"/>
                    <a:pt x="33193" y="13378"/>
                    <a:pt x="33098" y="13309"/>
                  </a:cubicBezTo>
                  <a:cubicBezTo>
                    <a:pt x="33029" y="13264"/>
                    <a:pt x="32983" y="13173"/>
                    <a:pt x="32938" y="13104"/>
                  </a:cubicBezTo>
                  <a:cubicBezTo>
                    <a:pt x="32869" y="13036"/>
                    <a:pt x="32801" y="13013"/>
                    <a:pt x="32732" y="12967"/>
                  </a:cubicBezTo>
                  <a:cubicBezTo>
                    <a:pt x="32527" y="12853"/>
                    <a:pt x="32299" y="12785"/>
                    <a:pt x="32093" y="12670"/>
                  </a:cubicBezTo>
                  <a:cubicBezTo>
                    <a:pt x="31956" y="12602"/>
                    <a:pt x="31842" y="12488"/>
                    <a:pt x="31751" y="12374"/>
                  </a:cubicBezTo>
                  <a:cubicBezTo>
                    <a:pt x="31614" y="12168"/>
                    <a:pt x="31888" y="12008"/>
                    <a:pt x="32070" y="11986"/>
                  </a:cubicBezTo>
                  <a:cubicBezTo>
                    <a:pt x="32299" y="11986"/>
                    <a:pt x="32481" y="12077"/>
                    <a:pt x="32687" y="12145"/>
                  </a:cubicBezTo>
                  <a:cubicBezTo>
                    <a:pt x="32846" y="12237"/>
                    <a:pt x="32961" y="12351"/>
                    <a:pt x="33120" y="12465"/>
                  </a:cubicBezTo>
                  <a:cubicBezTo>
                    <a:pt x="33189" y="12511"/>
                    <a:pt x="33280" y="12539"/>
                    <a:pt x="33369" y="12539"/>
                  </a:cubicBezTo>
                  <a:cubicBezTo>
                    <a:pt x="33457" y="12539"/>
                    <a:pt x="33543" y="12511"/>
                    <a:pt x="33600" y="12442"/>
                  </a:cubicBezTo>
                  <a:cubicBezTo>
                    <a:pt x="33702" y="12319"/>
                    <a:pt x="33749" y="12233"/>
                    <a:pt x="33906" y="12233"/>
                  </a:cubicBezTo>
                  <a:cubicBezTo>
                    <a:pt x="33924" y="12233"/>
                    <a:pt x="33944" y="12234"/>
                    <a:pt x="33965" y="12237"/>
                  </a:cubicBezTo>
                  <a:cubicBezTo>
                    <a:pt x="34170" y="12237"/>
                    <a:pt x="34262" y="12374"/>
                    <a:pt x="34421" y="12442"/>
                  </a:cubicBezTo>
                  <a:cubicBezTo>
                    <a:pt x="34650" y="12556"/>
                    <a:pt x="34924" y="12556"/>
                    <a:pt x="35152" y="12648"/>
                  </a:cubicBezTo>
                  <a:cubicBezTo>
                    <a:pt x="35380" y="12716"/>
                    <a:pt x="35631" y="12785"/>
                    <a:pt x="35791" y="12944"/>
                  </a:cubicBezTo>
                  <a:cubicBezTo>
                    <a:pt x="35951" y="13081"/>
                    <a:pt x="36110" y="13218"/>
                    <a:pt x="36270" y="13355"/>
                  </a:cubicBezTo>
                  <a:cubicBezTo>
                    <a:pt x="36407" y="13492"/>
                    <a:pt x="36498" y="13652"/>
                    <a:pt x="36658" y="13743"/>
                  </a:cubicBezTo>
                  <a:cubicBezTo>
                    <a:pt x="36716" y="13772"/>
                    <a:pt x="36755" y="13801"/>
                    <a:pt x="36800" y="13801"/>
                  </a:cubicBezTo>
                  <a:cubicBezTo>
                    <a:pt x="36826" y="13801"/>
                    <a:pt x="36853" y="13791"/>
                    <a:pt x="36887" y="13766"/>
                  </a:cubicBezTo>
                  <a:cubicBezTo>
                    <a:pt x="36955" y="13698"/>
                    <a:pt x="36978" y="13652"/>
                    <a:pt x="37023" y="13583"/>
                  </a:cubicBezTo>
                  <a:cubicBezTo>
                    <a:pt x="37115" y="13424"/>
                    <a:pt x="37183" y="13218"/>
                    <a:pt x="37297" y="13104"/>
                  </a:cubicBezTo>
                  <a:cubicBezTo>
                    <a:pt x="37434" y="13013"/>
                    <a:pt x="37548" y="12921"/>
                    <a:pt x="37663" y="12807"/>
                  </a:cubicBezTo>
                  <a:cubicBezTo>
                    <a:pt x="38073" y="12214"/>
                    <a:pt x="37001" y="11803"/>
                    <a:pt x="37252" y="11232"/>
                  </a:cubicBezTo>
                  <a:cubicBezTo>
                    <a:pt x="37297" y="11118"/>
                    <a:pt x="37457" y="10890"/>
                    <a:pt x="37343" y="10776"/>
                  </a:cubicBezTo>
                  <a:cubicBezTo>
                    <a:pt x="37321" y="10754"/>
                    <a:pt x="37295" y="10745"/>
                    <a:pt x="37266" y="10745"/>
                  </a:cubicBezTo>
                  <a:cubicBezTo>
                    <a:pt x="37172" y="10745"/>
                    <a:pt x="37053" y="10838"/>
                    <a:pt x="37001" y="10890"/>
                  </a:cubicBezTo>
                  <a:cubicBezTo>
                    <a:pt x="36909" y="10958"/>
                    <a:pt x="36887" y="11050"/>
                    <a:pt x="36750" y="11050"/>
                  </a:cubicBezTo>
                  <a:cubicBezTo>
                    <a:pt x="36613" y="11050"/>
                    <a:pt x="36498" y="11004"/>
                    <a:pt x="36384" y="10958"/>
                  </a:cubicBezTo>
                  <a:cubicBezTo>
                    <a:pt x="36042" y="10799"/>
                    <a:pt x="35722" y="10616"/>
                    <a:pt x="35380" y="10456"/>
                  </a:cubicBezTo>
                  <a:cubicBezTo>
                    <a:pt x="35243" y="10388"/>
                    <a:pt x="35106" y="10365"/>
                    <a:pt x="34992" y="10251"/>
                  </a:cubicBezTo>
                  <a:cubicBezTo>
                    <a:pt x="34901" y="10160"/>
                    <a:pt x="34901" y="10023"/>
                    <a:pt x="34832" y="9931"/>
                  </a:cubicBezTo>
                  <a:cubicBezTo>
                    <a:pt x="34764" y="9817"/>
                    <a:pt x="34536" y="9726"/>
                    <a:pt x="34421" y="9657"/>
                  </a:cubicBezTo>
                  <a:cubicBezTo>
                    <a:pt x="34239" y="9543"/>
                    <a:pt x="34056" y="9429"/>
                    <a:pt x="33874" y="9315"/>
                  </a:cubicBezTo>
                  <a:cubicBezTo>
                    <a:pt x="33737" y="9224"/>
                    <a:pt x="33554" y="9178"/>
                    <a:pt x="33440" y="9064"/>
                  </a:cubicBezTo>
                  <a:cubicBezTo>
                    <a:pt x="33371" y="8996"/>
                    <a:pt x="33280" y="8767"/>
                    <a:pt x="33189" y="8767"/>
                  </a:cubicBezTo>
                  <a:cubicBezTo>
                    <a:pt x="33075" y="8630"/>
                    <a:pt x="32892" y="8516"/>
                    <a:pt x="32755" y="8425"/>
                  </a:cubicBezTo>
                  <a:cubicBezTo>
                    <a:pt x="32595" y="8311"/>
                    <a:pt x="32436" y="8197"/>
                    <a:pt x="32253" y="8105"/>
                  </a:cubicBezTo>
                  <a:cubicBezTo>
                    <a:pt x="32093" y="8037"/>
                    <a:pt x="31933" y="8014"/>
                    <a:pt x="31751" y="8014"/>
                  </a:cubicBezTo>
                  <a:cubicBezTo>
                    <a:pt x="31545" y="8014"/>
                    <a:pt x="31454" y="7946"/>
                    <a:pt x="31294" y="7854"/>
                  </a:cubicBezTo>
                  <a:cubicBezTo>
                    <a:pt x="30952" y="7649"/>
                    <a:pt x="30632" y="7398"/>
                    <a:pt x="30290" y="7192"/>
                  </a:cubicBezTo>
                  <a:cubicBezTo>
                    <a:pt x="29970" y="6987"/>
                    <a:pt x="29605" y="6873"/>
                    <a:pt x="29263" y="6713"/>
                  </a:cubicBezTo>
                  <a:cubicBezTo>
                    <a:pt x="29080" y="6622"/>
                    <a:pt x="28898" y="6530"/>
                    <a:pt x="28738" y="6416"/>
                  </a:cubicBezTo>
                  <a:cubicBezTo>
                    <a:pt x="28651" y="6373"/>
                    <a:pt x="28481" y="6164"/>
                    <a:pt x="28367" y="6164"/>
                  </a:cubicBezTo>
                  <a:cubicBezTo>
                    <a:pt x="28361" y="6164"/>
                    <a:pt x="28355" y="6164"/>
                    <a:pt x="28350" y="6165"/>
                  </a:cubicBezTo>
                  <a:cubicBezTo>
                    <a:pt x="28213" y="5914"/>
                    <a:pt x="28030" y="5686"/>
                    <a:pt x="27916" y="5412"/>
                  </a:cubicBezTo>
                  <a:cubicBezTo>
                    <a:pt x="27825" y="5161"/>
                    <a:pt x="27779" y="4841"/>
                    <a:pt x="27642" y="4613"/>
                  </a:cubicBezTo>
                  <a:cubicBezTo>
                    <a:pt x="27528" y="4408"/>
                    <a:pt x="27254" y="4316"/>
                    <a:pt x="27072" y="4157"/>
                  </a:cubicBezTo>
                  <a:cubicBezTo>
                    <a:pt x="26941" y="4055"/>
                    <a:pt x="26745" y="3972"/>
                    <a:pt x="26562" y="3972"/>
                  </a:cubicBezTo>
                  <a:cubicBezTo>
                    <a:pt x="26457" y="3972"/>
                    <a:pt x="26356" y="3999"/>
                    <a:pt x="26273" y="4065"/>
                  </a:cubicBezTo>
                  <a:cubicBezTo>
                    <a:pt x="26204" y="4111"/>
                    <a:pt x="26136" y="4202"/>
                    <a:pt x="26090" y="4294"/>
                  </a:cubicBezTo>
                  <a:cubicBezTo>
                    <a:pt x="26022" y="4385"/>
                    <a:pt x="26022" y="4385"/>
                    <a:pt x="25885" y="4385"/>
                  </a:cubicBezTo>
                  <a:cubicBezTo>
                    <a:pt x="25748" y="4385"/>
                    <a:pt x="25725" y="4385"/>
                    <a:pt x="25702" y="4522"/>
                  </a:cubicBezTo>
                  <a:cubicBezTo>
                    <a:pt x="25656" y="4613"/>
                    <a:pt x="25634" y="4727"/>
                    <a:pt x="25565" y="4818"/>
                  </a:cubicBezTo>
                  <a:cubicBezTo>
                    <a:pt x="25520" y="4887"/>
                    <a:pt x="25405" y="4978"/>
                    <a:pt x="25451" y="5070"/>
                  </a:cubicBezTo>
                  <a:cubicBezTo>
                    <a:pt x="25474" y="5161"/>
                    <a:pt x="25611" y="5161"/>
                    <a:pt x="25679" y="5161"/>
                  </a:cubicBezTo>
                  <a:cubicBezTo>
                    <a:pt x="25784" y="5148"/>
                    <a:pt x="25859" y="5105"/>
                    <a:pt x="25929" y="5105"/>
                  </a:cubicBezTo>
                  <a:cubicBezTo>
                    <a:pt x="25982" y="5105"/>
                    <a:pt x="26032" y="5129"/>
                    <a:pt x="26090" y="5207"/>
                  </a:cubicBezTo>
                  <a:cubicBezTo>
                    <a:pt x="26181" y="5389"/>
                    <a:pt x="26181" y="5595"/>
                    <a:pt x="26250" y="5800"/>
                  </a:cubicBezTo>
                  <a:cubicBezTo>
                    <a:pt x="26296" y="5891"/>
                    <a:pt x="26364" y="5983"/>
                    <a:pt x="26455" y="6051"/>
                  </a:cubicBezTo>
                  <a:cubicBezTo>
                    <a:pt x="26524" y="6097"/>
                    <a:pt x="26684" y="6142"/>
                    <a:pt x="26729" y="6211"/>
                  </a:cubicBezTo>
                  <a:cubicBezTo>
                    <a:pt x="26843" y="6256"/>
                    <a:pt x="27003" y="6302"/>
                    <a:pt x="27094" y="6416"/>
                  </a:cubicBezTo>
                  <a:cubicBezTo>
                    <a:pt x="27186" y="6530"/>
                    <a:pt x="27163" y="6667"/>
                    <a:pt x="27277" y="6781"/>
                  </a:cubicBezTo>
                  <a:cubicBezTo>
                    <a:pt x="27391" y="6896"/>
                    <a:pt x="27574" y="6896"/>
                    <a:pt x="27711" y="6964"/>
                  </a:cubicBezTo>
                  <a:cubicBezTo>
                    <a:pt x="27893" y="7055"/>
                    <a:pt x="27916" y="7169"/>
                    <a:pt x="28007" y="7329"/>
                  </a:cubicBezTo>
                  <a:cubicBezTo>
                    <a:pt x="28053" y="7412"/>
                    <a:pt x="28103" y="7443"/>
                    <a:pt x="28155" y="7443"/>
                  </a:cubicBezTo>
                  <a:cubicBezTo>
                    <a:pt x="28232" y="7443"/>
                    <a:pt x="28314" y="7375"/>
                    <a:pt x="28395" y="7306"/>
                  </a:cubicBezTo>
                  <a:cubicBezTo>
                    <a:pt x="28464" y="7261"/>
                    <a:pt x="28510" y="7192"/>
                    <a:pt x="28601" y="7192"/>
                  </a:cubicBezTo>
                  <a:cubicBezTo>
                    <a:pt x="28669" y="7192"/>
                    <a:pt x="28692" y="7238"/>
                    <a:pt x="28738" y="7284"/>
                  </a:cubicBezTo>
                  <a:cubicBezTo>
                    <a:pt x="28779" y="7315"/>
                    <a:pt x="28820" y="7327"/>
                    <a:pt x="28864" y="7327"/>
                  </a:cubicBezTo>
                  <a:cubicBezTo>
                    <a:pt x="28916" y="7327"/>
                    <a:pt x="28972" y="7309"/>
                    <a:pt x="29035" y="7284"/>
                  </a:cubicBezTo>
                  <a:cubicBezTo>
                    <a:pt x="29127" y="7268"/>
                    <a:pt x="29188" y="7201"/>
                    <a:pt x="29261" y="7201"/>
                  </a:cubicBezTo>
                  <a:cubicBezTo>
                    <a:pt x="29295" y="7201"/>
                    <a:pt x="29333" y="7216"/>
                    <a:pt x="29377" y="7261"/>
                  </a:cubicBezTo>
                  <a:cubicBezTo>
                    <a:pt x="29514" y="7352"/>
                    <a:pt x="29537" y="7512"/>
                    <a:pt x="29560" y="7649"/>
                  </a:cubicBezTo>
                  <a:cubicBezTo>
                    <a:pt x="29582" y="7763"/>
                    <a:pt x="29560" y="7877"/>
                    <a:pt x="29628" y="7968"/>
                  </a:cubicBezTo>
                  <a:cubicBezTo>
                    <a:pt x="29719" y="8083"/>
                    <a:pt x="29925" y="8128"/>
                    <a:pt x="30062" y="8174"/>
                  </a:cubicBezTo>
                  <a:cubicBezTo>
                    <a:pt x="30244" y="8242"/>
                    <a:pt x="30427" y="8334"/>
                    <a:pt x="30541" y="8516"/>
                  </a:cubicBezTo>
                  <a:cubicBezTo>
                    <a:pt x="30655" y="8676"/>
                    <a:pt x="30701" y="8881"/>
                    <a:pt x="30724" y="9087"/>
                  </a:cubicBezTo>
                  <a:cubicBezTo>
                    <a:pt x="30747" y="9247"/>
                    <a:pt x="30792" y="9429"/>
                    <a:pt x="30815" y="9589"/>
                  </a:cubicBezTo>
                  <a:cubicBezTo>
                    <a:pt x="30815" y="9726"/>
                    <a:pt x="30838" y="9886"/>
                    <a:pt x="30906" y="10000"/>
                  </a:cubicBezTo>
                  <a:cubicBezTo>
                    <a:pt x="30998" y="10114"/>
                    <a:pt x="31203" y="10182"/>
                    <a:pt x="31340" y="10251"/>
                  </a:cubicBezTo>
                  <a:cubicBezTo>
                    <a:pt x="31591" y="10342"/>
                    <a:pt x="31865" y="10456"/>
                    <a:pt x="32093" y="10639"/>
                  </a:cubicBezTo>
                  <a:cubicBezTo>
                    <a:pt x="32321" y="10822"/>
                    <a:pt x="32595" y="11278"/>
                    <a:pt x="32413" y="11575"/>
                  </a:cubicBezTo>
                  <a:cubicBezTo>
                    <a:pt x="32361" y="11670"/>
                    <a:pt x="32284" y="11704"/>
                    <a:pt x="32195" y="11704"/>
                  </a:cubicBezTo>
                  <a:cubicBezTo>
                    <a:pt x="32008" y="11704"/>
                    <a:pt x="31769" y="11553"/>
                    <a:pt x="31614" y="11506"/>
                  </a:cubicBezTo>
                  <a:cubicBezTo>
                    <a:pt x="31454" y="11461"/>
                    <a:pt x="31317" y="11369"/>
                    <a:pt x="31180" y="11324"/>
                  </a:cubicBezTo>
                  <a:cubicBezTo>
                    <a:pt x="31043" y="11301"/>
                    <a:pt x="30929" y="11301"/>
                    <a:pt x="30815" y="11255"/>
                  </a:cubicBezTo>
                  <a:cubicBezTo>
                    <a:pt x="30632" y="11210"/>
                    <a:pt x="30518" y="11164"/>
                    <a:pt x="30336" y="11164"/>
                  </a:cubicBezTo>
                  <a:cubicBezTo>
                    <a:pt x="30199" y="11164"/>
                    <a:pt x="30107" y="11118"/>
                    <a:pt x="30016" y="11027"/>
                  </a:cubicBezTo>
                  <a:cubicBezTo>
                    <a:pt x="29856" y="10867"/>
                    <a:pt x="29765" y="10548"/>
                    <a:pt x="29697" y="10342"/>
                  </a:cubicBezTo>
                  <a:cubicBezTo>
                    <a:pt x="29651" y="10228"/>
                    <a:pt x="29628" y="10114"/>
                    <a:pt x="29582" y="10000"/>
                  </a:cubicBezTo>
                  <a:cubicBezTo>
                    <a:pt x="29537" y="9909"/>
                    <a:pt x="29468" y="9817"/>
                    <a:pt x="29445" y="9703"/>
                  </a:cubicBezTo>
                  <a:cubicBezTo>
                    <a:pt x="29423" y="9475"/>
                    <a:pt x="29423" y="9247"/>
                    <a:pt x="29400" y="9018"/>
                  </a:cubicBezTo>
                  <a:cubicBezTo>
                    <a:pt x="29377" y="8927"/>
                    <a:pt x="29354" y="8744"/>
                    <a:pt x="29423" y="8676"/>
                  </a:cubicBezTo>
                  <a:cubicBezTo>
                    <a:pt x="29461" y="8628"/>
                    <a:pt x="29503" y="8608"/>
                    <a:pt x="29546" y="8608"/>
                  </a:cubicBezTo>
                  <a:cubicBezTo>
                    <a:pt x="29606" y="8608"/>
                    <a:pt x="29666" y="8646"/>
                    <a:pt x="29719" y="8699"/>
                  </a:cubicBezTo>
                  <a:cubicBezTo>
                    <a:pt x="29788" y="8744"/>
                    <a:pt x="29788" y="8813"/>
                    <a:pt x="29833" y="8904"/>
                  </a:cubicBezTo>
                  <a:cubicBezTo>
                    <a:pt x="29864" y="8965"/>
                    <a:pt x="29986" y="9046"/>
                    <a:pt x="30070" y="9046"/>
                  </a:cubicBezTo>
                  <a:cubicBezTo>
                    <a:pt x="30112" y="9046"/>
                    <a:pt x="30145" y="9026"/>
                    <a:pt x="30153" y="8973"/>
                  </a:cubicBezTo>
                  <a:cubicBezTo>
                    <a:pt x="30153" y="8927"/>
                    <a:pt x="30085" y="8744"/>
                    <a:pt x="30039" y="8699"/>
                  </a:cubicBezTo>
                  <a:cubicBezTo>
                    <a:pt x="29993" y="8630"/>
                    <a:pt x="29925" y="8516"/>
                    <a:pt x="29856" y="8448"/>
                  </a:cubicBezTo>
                  <a:cubicBezTo>
                    <a:pt x="29719" y="8311"/>
                    <a:pt x="29560" y="8242"/>
                    <a:pt x="29423" y="8083"/>
                  </a:cubicBezTo>
                  <a:cubicBezTo>
                    <a:pt x="29383" y="8043"/>
                    <a:pt x="29260" y="7886"/>
                    <a:pt x="29168" y="7886"/>
                  </a:cubicBezTo>
                  <a:cubicBezTo>
                    <a:pt x="29153" y="7886"/>
                    <a:pt x="29139" y="7890"/>
                    <a:pt x="29126" y="7900"/>
                  </a:cubicBezTo>
                  <a:cubicBezTo>
                    <a:pt x="29057" y="7946"/>
                    <a:pt x="29149" y="8083"/>
                    <a:pt x="29149" y="8128"/>
                  </a:cubicBezTo>
                  <a:cubicBezTo>
                    <a:pt x="28959" y="8128"/>
                    <a:pt x="28808" y="8245"/>
                    <a:pt x="28625" y="8245"/>
                  </a:cubicBezTo>
                  <a:cubicBezTo>
                    <a:pt x="28609" y="8245"/>
                    <a:pt x="28594" y="8244"/>
                    <a:pt x="28578" y="8242"/>
                  </a:cubicBezTo>
                  <a:cubicBezTo>
                    <a:pt x="28596" y="8030"/>
                    <a:pt x="28504" y="7982"/>
                    <a:pt x="28344" y="7982"/>
                  </a:cubicBezTo>
                  <a:cubicBezTo>
                    <a:pt x="28298" y="7982"/>
                    <a:pt x="28246" y="7986"/>
                    <a:pt x="28190" y="7991"/>
                  </a:cubicBezTo>
                  <a:cubicBezTo>
                    <a:pt x="27916" y="8014"/>
                    <a:pt x="27688" y="8151"/>
                    <a:pt x="27734" y="8402"/>
                  </a:cubicBezTo>
                  <a:cubicBezTo>
                    <a:pt x="27748" y="8528"/>
                    <a:pt x="27691" y="8575"/>
                    <a:pt x="27602" y="8575"/>
                  </a:cubicBezTo>
                  <a:cubicBezTo>
                    <a:pt x="27401" y="8575"/>
                    <a:pt x="27037" y="8337"/>
                    <a:pt x="26958" y="8242"/>
                  </a:cubicBezTo>
                  <a:cubicBezTo>
                    <a:pt x="26866" y="8105"/>
                    <a:pt x="26889" y="7923"/>
                    <a:pt x="26729" y="7900"/>
                  </a:cubicBezTo>
                  <a:cubicBezTo>
                    <a:pt x="26551" y="7859"/>
                    <a:pt x="26381" y="7851"/>
                    <a:pt x="26215" y="7851"/>
                  </a:cubicBezTo>
                  <a:cubicBezTo>
                    <a:pt x="26104" y="7851"/>
                    <a:pt x="25994" y="7854"/>
                    <a:pt x="25885" y="7854"/>
                  </a:cubicBezTo>
                  <a:cubicBezTo>
                    <a:pt x="25702" y="7854"/>
                    <a:pt x="25565" y="7809"/>
                    <a:pt x="25383" y="7786"/>
                  </a:cubicBezTo>
                  <a:cubicBezTo>
                    <a:pt x="25349" y="7782"/>
                    <a:pt x="25317" y="7780"/>
                    <a:pt x="25286" y="7780"/>
                  </a:cubicBezTo>
                  <a:cubicBezTo>
                    <a:pt x="25148" y="7780"/>
                    <a:pt x="25029" y="7817"/>
                    <a:pt x="24880" y="7854"/>
                  </a:cubicBezTo>
                  <a:cubicBezTo>
                    <a:pt x="24751" y="7891"/>
                    <a:pt x="24622" y="7958"/>
                    <a:pt x="24468" y="7958"/>
                  </a:cubicBezTo>
                  <a:cubicBezTo>
                    <a:pt x="24432" y="7958"/>
                    <a:pt x="24395" y="7954"/>
                    <a:pt x="24355" y="7946"/>
                  </a:cubicBezTo>
                  <a:cubicBezTo>
                    <a:pt x="24218" y="7923"/>
                    <a:pt x="24082" y="7854"/>
                    <a:pt x="23967" y="7763"/>
                  </a:cubicBezTo>
                  <a:cubicBezTo>
                    <a:pt x="23868" y="7684"/>
                    <a:pt x="23769" y="7622"/>
                    <a:pt x="23625" y="7622"/>
                  </a:cubicBezTo>
                  <a:cubicBezTo>
                    <a:pt x="23603" y="7622"/>
                    <a:pt x="23581" y="7623"/>
                    <a:pt x="23557" y="7626"/>
                  </a:cubicBezTo>
                  <a:cubicBezTo>
                    <a:pt x="23420" y="7649"/>
                    <a:pt x="23305" y="7717"/>
                    <a:pt x="23169" y="7717"/>
                  </a:cubicBezTo>
                  <a:cubicBezTo>
                    <a:pt x="23032" y="7535"/>
                    <a:pt x="22803" y="7512"/>
                    <a:pt x="22575" y="7489"/>
                  </a:cubicBezTo>
                  <a:cubicBezTo>
                    <a:pt x="22392" y="7466"/>
                    <a:pt x="22073" y="7466"/>
                    <a:pt x="21959" y="7261"/>
                  </a:cubicBezTo>
                  <a:cubicBezTo>
                    <a:pt x="21867" y="7055"/>
                    <a:pt x="21799" y="6781"/>
                    <a:pt x="21753" y="6530"/>
                  </a:cubicBezTo>
                  <a:cubicBezTo>
                    <a:pt x="21731" y="6325"/>
                    <a:pt x="21776" y="6051"/>
                    <a:pt x="21708" y="5846"/>
                  </a:cubicBezTo>
                  <a:cubicBezTo>
                    <a:pt x="21548" y="5823"/>
                    <a:pt x="21457" y="5823"/>
                    <a:pt x="21411" y="5686"/>
                  </a:cubicBezTo>
                  <a:cubicBezTo>
                    <a:pt x="21365" y="5617"/>
                    <a:pt x="21365" y="5435"/>
                    <a:pt x="21228" y="5412"/>
                  </a:cubicBezTo>
                  <a:cubicBezTo>
                    <a:pt x="21160" y="5412"/>
                    <a:pt x="21046" y="5480"/>
                    <a:pt x="21000" y="5526"/>
                  </a:cubicBezTo>
                  <a:cubicBezTo>
                    <a:pt x="20886" y="5595"/>
                    <a:pt x="20909" y="5663"/>
                    <a:pt x="20863" y="5754"/>
                  </a:cubicBezTo>
                  <a:cubicBezTo>
                    <a:pt x="20855" y="5756"/>
                    <a:pt x="20846" y="5757"/>
                    <a:pt x="20837" y="5757"/>
                  </a:cubicBezTo>
                  <a:cubicBezTo>
                    <a:pt x="20728" y="5757"/>
                    <a:pt x="20603" y="5635"/>
                    <a:pt x="20498" y="5572"/>
                  </a:cubicBezTo>
                  <a:cubicBezTo>
                    <a:pt x="20270" y="5458"/>
                    <a:pt x="20133" y="5366"/>
                    <a:pt x="20064" y="5092"/>
                  </a:cubicBezTo>
                  <a:cubicBezTo>
                    <a:pt x="19996" y="4887"/>
                    <a:pt x="19790" y="4818"/>
                    <a:pt x="19653" y="4682"/>
                  </a:cubicBezTo>
                  <a:cubicBezTo>
                    <a:pt x="19494" y="4567"/>
                    <a:pt x="19471" y="4294"/>
                    <a:pt x="19448" y="4088"/>
                  </a:cubicBezTo>
                  <a:cubicBezTo>
                    <a:pt x="19425" y="3860"/>
                    <a:pt x="19494" y="3677"/>
                    <a:pt x="19745" y="3609"/>
                  </a:cubicBezTo>
                  <a:cubicBezTo>
                    <a:pt x="19836" y="3586"/>
                    <a:pt x="20749" y="3495"/>
                    <a:pt x="20612" y="3244"/>
                  </a:cubicBezTo>
                  <a:cubicBezTo>
                    <a:pt x="20544" y="3152"/>
                    <a:pt x="20293" y="3198"/>
                    <a:pt x="20201" y="3152"/>
                  </a:cubicBezTo>
                  <a:cubicBezTo>
                    <a:pt x="20064" y="3107"/>
                    <a:pt x="19927" y="3015"/>
                    <a:pt x="19813" y="2947"/>
                  </a:cubicBezTo>
                  <a:cubicBezTo>
                    <a:pt x="19731" y="2910"/>
                    <a:pt x="19660" y="2888"/>
                    <a:pt x="19600" y="2888"/>
                  </a:cubicBezTo>
                  <a:cubicBezTo>
                    <a:pt x="19509" y="2888"/>
                    <a:pt x="19443" y="2938"/>
                    <a:pt x="19402" y="3061"/>
                  </a:cubicBezTo>
                  <a:cubicBezTo>
                    <a:pt x="19357" y="3198"/>
                    <a:pt x="19311" y="3312"/>
                    <a:pt x="19243" y="3449"/>
                  </a:cubicBezTo>
                  <a:cubicBezTo>
                    <a:pt x="19106" y="3723"/>
                    <a:pt x="19037" y="3997"/>
                    <a:pt x="19151" y="4316"/>
                  </a:cubicBezTo>
                  <a:cubicBezTo>
                    <a:pt x="19220" y="4476"/>
                    <a:pt x="19243" y="4659"/>
                    <a:pt x="19265" y="4818"/>
                  </a:cubicBezTo>
                  <a:cubicBezTo>
                    <a:pt x="19288" y="5001"/>
                    <a:pt x="19334" y="5275"/>
                    <a:pt x="19220" y="5412"/>
                  </a:cubicBezTo>
                  <a:cubicBezTo>
                    <a:pt x="19197" y="5458"/>
                    <a:pt x="19128" y="5480"/>
                    <a:pt x="19083" y="5526"/>
                  </a:cubicBezTo>
                  <a:cubicBezTo>
                    <a:pt x="19037" y="5572"/>
                    <a:pt x="19014" y="5640"/>
                    <a:pt x="18946" y="5663"/>
                  </a:cubicBezTo>
                  <a:cubicBezTo>
                    <a:pt x="18931" y="5668"/>
                    <a:pt x="18916" y="5670"/>
                    <a:pt x="18900" y="5670"/>
                  </a:cubicBezTo>
                  <a:cubicBezTo>
                    <a:pt x="18771" y="5670"/>
                    <a:pt x="18616" y="5514"/>
                    <a:pt x="18535" y="5412"/>
                  </a:cubicBezTo>
                  <a:cubicBezTo>
                    <a:pt x="18398" y="5252"/>
                    <a:pt x="18330" y="5070"/>
                    <a:pt x="18261" y="4864"/>
                  </a:cubicBezTo>
                  <a:cubicBezTo>
                    <a:pt x="18170" y="4682"/>
                    <a:pt x="17964" y="4590"/>
                    <a:pt x="17805" y="4453"/>
                  </a:cubicBezTo>
                  <a:cubicBezTo>
                    <a:pt x="17668" y="4294"/>
                    <a:pt x="17531" y="4134"/>
                    <a:pt x="17417" y="3951"/>
                  </a:cubicBezTo>
                  <a:cubicBezTo>
                    <a:pt x="17348" y="3883"/>
                    <a:pt x="17302" y="3814"/>
                    <a:pt x="17257" y="3769"/>
                  </a:cubicBezTo>
                  <a:cubicBezTo>
                    <a:pt x="17211" y="3723"/>
                    <a:pt x="17028" y="3609"/>
                    <a:pt x="17028" y="3540"/>
                  </a:cubicBezTo>
                  <a:cubicBezTo>
                    <a:pt x="16960" y="3495"/>
                    <a:pt x="16892" y="3449"/>
                    <a:pt x="16823" y="3403"/>
                  </a:cubicBezTo>
                  <a:cubicBezTo>
                    <a:pt x="16526" y="3221"/>
                    <a:pt x="16184" y="3084"/>
                    <a:pt x="15933" y="2833"/>
                  </a:cubicBezTo>
                  <a:cubicBezTo>
                    <a:pt x="15682" y="2582"/>
                    <a:pt x="15636" y="2194"/>
                    <a:pt x="15545" y="1897"/>
                  </a:cubicBezTo>
                  <a:cubicBezTo>
                    <a:pt x="15476" y="1714"/>
                    <a:pt x="15408" y="1418"/>
                    <a:pt x="15248" y="1281"/>
                  </a:cubicBezTo>
                  <a:cubicBezTo>
                    <a:pt x="15180" y="1235"/>
                    <a:pt x="15088" y="1235"/>
                    <a:pt x="15020" y="1189"/>
                  </a:cubicBezTo>
                  <a:cubicBezTo>
                    <a:pt x="14974" y="1144"/>
                    <a:pt x="14974" y="1052"/>
                    <a:pt x="14929" y="984"/>
                  </a:cubicBezTo>
                  <a:cubicBezTo>
                    <a:pt x="14883" y="893"/>
                    <a:pt x="14792" y="801"/>
                    <a:pt x="14700" y="710"/>
                  </a:cubicBezTo>
                  <a:cubicBezTo>
                    <a:pt x="14632" y="596"/>
                    <a:pt x="14586" y="459"/>
                    <a:pt x="14541" y="345"/>
                  </a:cubicBezTo>
                  <a:cubicBezTo>
                    <a:pt x="14449" y="162"/>
                    <a:pt x="14404" y="48"/>
                    <a:pt x="14175" y="2"/>
                  </a:cubicBezTo>
                  <a:cubicBezTo>
                    <a:pt x="14143" y="2"/>
                    <a:pt x="14101" y="0"/>
                    <a:pt x="1405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5016600" y="2470325"/>
              <a:ext cx="24800" cy="26800"/>
            </a:xfrm>
            <a:custGeom>
              <a:rect b="b" l="l" r="r" t="t"/>
              <a:pathLst>
                <a:path extrusionOk="0" h="1072" w="992">
                  <a:moveTo>
                    <a:pt x="685" y="0"/>
                  </a:moveTo>
                  <a:cubicBezTo>
                    <a:pt x="639" y="0"/>
                    <a:pt x="594" y="23"/>
                    <a:pt x="548" y="46"/>
                  </a:cubicBezTo>
                  <a:cubicBezTo>
                    <a:pt x="457" y="69"/>
                    <a:pt x="0" y="160"/>
                    <a:pt x="183" y="320"/>
                  </a:cubicBezTo>
                  <a:cubicBezTo>
                    <a:pt x="251" y="365"/>
                    <a:pt x="388" y="342"/>
                    <a:pt x="479" y="388"/>
                  </a:cubicBezTo>
                  <a:cubicBezTo>
                    <a:pt x="525" y="434"/>
                    <a:pt x="685" y="502"/>
                    <a:pt x="708" y="571"/>
                  </a:cubicBezTo>
                  <a:cubicBezTo>
                    <a:pt x="753" y="639"/>
                    <a:pt x="708" y="776"/>
                    <a:pt x="708" y="867"/>
                  </a:cubicBezTo>
                  <a:cubicBezTo>
                    <a:pt x="724" y="964"/>
                    <a:pt x="785" y="1071"/>
                    <a:pt x="859" y="1071"/>
                  </a:cubicBezTo>
                  <a:cubicBezTo>
                    <a:pt x="891" y="1071"/>
                    <a:pt x="925" y="1052"/>
                    <a:pt x="959" y="1004"/>
                  </a:cubicBezTo>
                  <a:cubicBezTo>
                    <a:pt x="963" y="1009"/>
                    <a:pt x="967" y="1011"/>
                    <a:pt x="969" y="1011"/>
                  </a:cubicBezTo>
                  <a:cubicBezTo>
                    <a:pt x="992" y="1011"/>
                    <a:pt x="936" y="838"/>
                    <a:pt x="936" y="776"/>
                  </a:cubicBezTo>
                  <a:cubicBezTo>
                    <a:pt x="913" y="639"/>
                    <a:pt x="936" y="502"/>
                    <a:pt x="936" y="388"/>
                  </a:cubicBezTo>
                  <a:cubicBezTo>
                    <a:pt x="959" y="274"/>
                    <a:pt x="936" y="137"/>
                    <a:pt x="845" y="46"/>
                  </a:cubicBezTo>
                  <a:cubicBezTo>
                    <a:pt x="822" y="23"/>
                    <a:pt x="845" y="23"/>
                    <a:pt x="79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5041125" y="2444600"/>
              <a:ext cx="13150" cy="22325"/>
            </a:xfrm>
            <a:custGeom>
              <a:rect b="b" l="l" r="r" t="t"/>
              <a:pathLst>
                <a:path extrusionOk="0" h="893" w="526">
                  <a:moveTo>
                    <a:pt x="178" y="0"/>
                  </a:moveTo>
                  <a:cubicBezTo>
                    <a:pt x="154" y="0"/>
                    <a:pt x="132" y="7"/>
                    <a:pt x="115" y="25"/>
                  </a:cubicBezTo>
                  <a:cubicBezTo>
                    <a:pt x="92" y="48"/>
                    <a:pt x="160" y="185"/>
                    <a:pt x="160" y="230"/>
                  </a:cubicBezTo>
                  <a:cubicBezTo>
                    <a:pt x="183" y="367"/>
                    <a:pt x="160" y="458"/>
                    <a:pt x="69" y="550"/>
                  </a:cubicBezTo>
                  <a:cubicBezTo>
                    <a:pt x="1" y="595"/>
                    <a:pt x="1" y="641"/>
                    <a:pt x="23" y="732"/>
                  </a:cubicBezTo>
                  <a:cubicBezTo>
                    <a:pt x="23" y="778"/>
                    <a:pt x="92" y="892"/>
                    <a:pt x="160" y="892"/>
                  </a:cubicBezTo>
                  <a:cubicBezTo>
                    <a:pt x="229" y="892"/>
                    <a:pt x="320" y="755"/>
                    <a:pt x="343" y="710"/>
                  </a:cubicBezTo>
                  <a:cubicBezTo>
                    <a:pt x="411" y="641"/>
                    <a:pt x="503" y="527"/>
                    <a:pt x="526" y="436"/>
                  </a:cubicBezTo>
                  <a:cubicBezTo>
                    <a:pt x="526" y="344"/>
                    <a:pt x="457" y="162"/>
                    <a:pt x="366" y="93"/>
                  </a:cubicBezTo>
                  <a:cubicBezTo>
                    <a:pt x="332" y="59"/>
                    <a:pt x="247" y="0"/>
                    <a:pt x="17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4955525" y="2469625"/>
              <a:ext cx="17150" cy="14350"/>
            </a:xfrm>
            <a:custGeom>
              <a:rect b="b" l="l" r="r" t="t"/>
              <a:pathLst>
                <a:path extrusionOk="0" h="574" w="686">
                  <a:moveTo>
                    <a:pt x="258" y="1"/>
                  </a:moveTo>
                  <a:cubicBezTo>
                    <a:pt x="248" y="1"/>
                    <a:pt x="238" y="2"/>
                    <a:pt x="229" y="5"/>
                  </a:cubicBezTo>
                  <a:cubicBezTo>
                    <a:pt x="69" y="28"/>
                    <a:pt x="24" y="5"/>
                    <a:pt x="24" y="97"/>
                  </a:cubicBezTo>
                  <a:cubicBezTo>
                    <a:pt x="1" y="165"/>
                    <a:pt x="24" y="233"/>
                    <a:pt x="46" y="279"/>
                  </a:cubicBezTo>
                  <a:cubicBezTo>
                    <a:pt x="115" y="393"/>
                    <a:pt x="252" y="439"/>
                    <a:pt x="366" y="485"/>
                  </a:cubicBezTo>
                  <a:cubicBezTo>
                    <a:pt x="420" y="525"/>
                    <a:pt x="506" y="573"/>
                    <a:pt x="571" y="573"/>
                  </a:cubicBezTo>
                  <a:cubicBezTo>
                    <a:pt x="617" y="573"/>
                    <a:pt x="653" y="550"/>
                    <a:pt x="663" y="485"/>
                  </a:cubicBezTo>
                  <a:cubicBezTo>
                    <a:pt x="686" y="348"/>
                    <a:pt x="663" y="256"/>
                    <a:pt x="549" y="211"/>
                  </a:cubicBezTo>
                  <a:cubicBezTo>
                    <a:pt x="480" y="165"/>
                    <a:pt x="480" y="142"/>
                    <a:pt x="434" y="97"/>
                  </a:cubicBezTo>
                  <a:cubicBezTo>
                    <a:pt x="395" y="57"/>
                    <a:pt x="322" y="1"/>
                    <a:pt x="25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4836850" y="2339500"/>
              <a:ext cx="204300" cy="128075"/>
            </a:xfrm>
            <a:custGeom>
              <a:rect b="b" l="l" r="r" t="t"/>
              <a:pathLst>
                <a:path extrusionOk="0" h="5123" w="8172">
                  <a:moveTo>
                    <a:pt x="3719" y="0"/>
                  </a:moveTo>
                  <a:cubicBezTo>
                    <a:pt x="3706" y="0"/>
                    <a:pt x="3692" y="2"/>
                    <a:pt x="3675" y="6"/>
                  </a:cubicBezTo>
                  <a:cubicBezTo>
                    <a:pt x="3607" y="52"/>
                    <a:pt x="3561" y="120"/>
                    <a:pt x="3492" y="166"/>
                  </a:cubicBezTo>
                  <a:cubicBezTo>
                    <a:pt x="3241" y="303"/>
                    <a:pt x="2967" y="303"/>
                    <a:pt x="2694" y="303"/>
                  </a:cubicBezTo>
                  <a:cubicBezTo>
                    <a:pt x="2557" y="303"/>
                    <a:pt x="2397" y="348"/>
                    <a:pt x="2351" y="463"/>
                  </a:cubicBezTo>
                  <a:cubicBezTo>
                    <a:pt x="2306" y="554"/>
                    <a:pt x="2306" y="668"/>
                    <a:pt x="2283" y="759"/>
                  </a:cubicBezTo>
                  <a:cubicBezTo>
                    <a:pt x="2260" y="851"/>
                    <a:pt x="2214" y="919"/>
                    <a:pt x="2100" y="942"/>
                  </a:cubicBezTo>
                  <a:cubicBezTo>
                    <a:pt x="2036" y="958"/>
                    <a:pt x="1960" y="974"/>
                    <a:pt x="1888" y="974"/>
                  </a:cubicBezTo>
                  <a:cubicBezTo>
                    <a:pt x="1859" y="974"/>
                    <a:pt x="1830" y="971"/>
                    <a:pt x="1803" y="965"/>
                  </a:cubicBezTo>
                  <a:cubicBezTo>
                    <a:pt x="1644" y="919"/>
                    <a:pt x="1507" y="828"/>
                    <a:pt x="1392" y="736"/>
                  </a:cubicBezTo>
                  <a:cubicBezTo>
                    <a:pt x="1278" y="668"/>
                    <a:pt x="1141" y="577"/>
                    <a:pt x="1027" y="485"/>
                  </a:cubicBezTo>
                  <a:cubicBezTo>
                    <a:pt x="890" y="371"/>
                    <a:pt x="753" y="280"/>
                    <a:pt x="594" y="189"/>
                  </a:cubicBezTo>
                  <a:cubicBezTo>
                    <a:pt x="502" y="143"/>
                    <a:pt x="411" y="75"/>
                    <a:pt x="320" y="52"/>
                  </a:cubicBezTo>
                  <a:cubicBezTo>
                    <a:pt x="307" y="49"/>
                    <a:pt x="295" y="47"/>
                    <a:pt x="282" y="47"/>
                  </a:cubicBezTo>
                  <a:cubicBezTo>
                    <a:pt x="199" y="47"/>
                    <a:pt x="108" y="107"/>
                    <a:pt x="69" y="166"/>
                  </a:cubicBezTo>
                  <a:cubicBezTo>
                    <a:pt x="0" y="234"/>
                    <a:pt x="23" y="326"/>
                    <a:pt x="23" y="394"/>
                  </a:cubicBezTo>
                  <a:cubicBezTo>
                    <a:pt x="23" y="508"/>
                    <a:pt x="23" y="622"/>
                    <a:pt x="46" y="736"/>
                  </a:cubicBezTo>
                  <a:cubicBezTo>
                    <a:pt x="46" y="736"/>
                    <a:pt x="46" y="782"/>
                    <a:pt x="46" y="782"/>
                  </a:cubicBezTo>
                  <a:cubicBezTo>
                    <a:pt x="69" y="805"/>
                    <a:pt x="91" y="828"/>
                    <a:pt x="91" y="851"/>
                  </a:cubicBezTo>
                  <a:cubicBezTo>
                    <a:pt x="114" y="919"/>
                    <a:pt x="114" y="965"/>
                    <a:pt x="114" y="1010"/>
                  </a:cubicBezTo>
                  <a:cubicBezTo>
                    <a:pt x="137" y="1170"/>
                    <a:pt x="160" y="1307"/>
                    <a:pt x="206" y="1444"/>
                  </a:cubicBezTo>
                  <a:cubicBezTo>
                    <a:pt x="206" y="1490"/>
                    <a:pt x="228" y="1513"/>
                    <a:pt x="251" y="1558"/>
                  </a:cubicBezTo>
                  <a:cubicBezTo>
                    <a:pt x="274" y="1604"/>
                    <a:pt x="365" y="1649"/>
                    <a:pt x="388" y="1695"/>
                  </a:cubicBezTo>
                  <a:cubicBezTo>
                    <a:pt x="662" y="1809"/>
                    <a:pt x="890" y="1969"/>
                    <a:pt x="1096" y="2152"/>
                  </a:cubicBezTo>
                  <a:cubicBezTo>
                    <a:pt x="1233" y="2266"/>
                    <a:pt x="1301" y="2426"/>
                    <a:pt x="1438" y="2540"/>
                  </a:cubicBezTo>
                  <a:cubicBezTo>
                    <a:pt x="1529" y="2631"/>
                    <a:pt x="1644" y="2722"/>
                    <a:pt x="1781" y="2722"/>
                  </a:cubicBezTo>
                  <a:cubicBezTo>
                    <a:pt x="1917" y="2722"/>
                    <a:pt x="2032" y="2631"/>
                    <a:pt x="2100" y="2494"/>
                  </a:cubicBezTo>
                  <a:cubicBezTo>
                    <a:pt x="2146" y="2426"/>
                    <a:pt x="2146" y="2243"/>
                    <a:pt x="2237" y="2197"/>
                  </a:cubicBezTo>
                  <a:cubicBezTo>
                    <a:pt x="2250" y="2194"/>
                    <a:pt x="2262" y="2193"/>
                    <a:pt x="2273" y="2193"/>
                  </a:cubicBezTo>
                  <a:cubicBezTo>
                    <a:pt x="2423" y="2193"/>
                    <a:pt x="2446" y="2455"/>
                    <a:pt x="2488" y="2540"/>
                  </a:cubicBezTo>
                  <a:cubicBezTo>
                    <a:pt x="2498" y="2571"/>
                    <a:pt x="2518" y="2583"/>
                    <a:pt x="2543" y="2583"/>
                  </a:cubicBezTo>
                  <a:cubicBezTo>
                    <a:pt x="2573" y="2583"/>
                    <a:pt x="2610" y="2565"/>
                    <a:pt x="2648" y="2540"/>
                  </a:cubicBezTo>
                  <a:cubicBezTo>
                    <a:pt x="2716" y="2494"/>
                    <a:pt x="2739" y="2448"/>
                    <a:pt x="2739" y="2357"/>
                  </a:cubicBezTo>
                  <a:cubicBezTo>
                    <a:pt x="2739" y="2289"/>
                    <a:pt x="2739" y="2243"/>
                    <a:pt x="2716" y="2197"/>
                  </a:cubicBezTo>
                  <a:cubicBezTo>
                    <a:pt x="2671" y="2106"/>
                    <a:pt x="2579" y="2038"/>
                    <a:pt x="2602" y="1946"/>
                  </a:cubicBezTo>
                  <a:cubicBezTo>
                    <a:pt x="2621" y="1863"/>
                    <a:pt x="2672" y="1836"/>
                    <a:pt x="2735" y="1836"/>
                  </a:cubicBezTo>
                  <a:cubicBezTo>
                    <a:pt x="2828" y="1836"/>
                    <a:pt x="2945" y="1896"/>
                    <a:pt x="3013" y="1923"/>
                  </a:cubicBezTo>
                  <a:cubicBezTo>
                    <a:pt x="3104" y="1946"/>
                    <a:pt x="3196" y="1969"/>
                    <a:pt x="3264" y="1992"/>
                  </a:cubicBezTo>
                  <a:cubicBezTo>
                    <a:pt x="3378" y="2060"/>
                    <a:pt x="3401" y="2152"/>
                    <a:pt x="3447" y="2266"/>
                  </a:cubicBezTo>
                  <a:cubicBezTo>
                    <a:pt x="3470" y="2334"/>
                    <a:pt x="3470" y="2426"/>
                    <a:pt x="3447" y="2494"/>
                  </a:cubicBezTo>
                  <a:cubicBezTo>
                    <a:pt x="3401" y="2585"/>
                    <a:pt x="3310" y="2631"/>
                    <a:pt x="3241" y="2699"/>
                  </a:cubicBezTo>
                  <a:cubicBezTo>
                    <a:pt x="3173" y="2768"/>
                    <a:pt x="3104" y="2859"/>
                    <a:pt x="3104" y="2973"/>
                  </a:cubicBezTo>
                  <a:cubicBezTo>
                    <a:pt x="3104" y="3042"/>
                    <a:pt x="3104" y="3133"/>
                    <a:pt x="3127" y="3202"/>
                  </a:cubicBezTo>
                  <a:cubicBezTo>
                    <a:pt x="3150" y="3247"/>
                    <a:pt x="3173" y="3293"/>
                    <a:pt x="3219" y="3316"/>
                  </a:cubicBezTo>
                  <a:cubicBezTo>
                    <a:pt x="3355" y="3407"/>
                    <a:pt x="3470" y="3498"/>
                    <a:pt x="3607" y="3567"/>
                  </a:cubicBezTo>
                  <a:cubicBezTo>
                    <a:pt x="3652" y="3590"/>
                    <a:pt x="3698" y="3612"/>
                    <a:pt x="3743" y="3635"/>
                  </a:cubicBezTo>
                  <a:cubicBezTo>
                    <a:pt x="3743" y="3635"/>
                    <a:pt x="3743" y="3635"/>
                    <a:pt x="3766" y="3658"/>
                  </a:cubicBezTo>
                  <a:lnTo>
                    <a:pt x="3789" y="3658"/>
                  </a:lnTo>
                  <a:cubicBezTo>
                    <a:pt x="3880" y="3681"/>
                    <a:pt x="3949" y="3681"/>
                    <a:pt x="4017" y="3704"/>
                  </a:cubicBezTo>
                  <a:cubicBezTo>
                    <a:pt x="4200" y="3727"/>
                    <a:pt x="4337" y="3818"/>
                    <a:pt x="4520" y="3864"/>
                  </a:cubicBezTo>
                  <a:cubicBezTo>
                    <a:pt x="4587" y="3883"/>
                    <a:pt x="4646" y="3890"/>
                    <a:pt x="4705" y="3890"/>
                  </a:cubicBezTo>
                  <a:cubicBezTo>
                    <a:pt x="4784" y="3890"/>
                    <a:pt x="4861" y="3877"/>
                    <a:pt x="4953" y="3864"/>
                  </a:cubicBezTo>
                  <a:cubicBezTo>
                    <a:pt x="4997" y="3853"/>
                    <a:pt x="5039" y="3848"/>
                    <a:pt x="5078" y="3848"/>
                  </a:cubicBezTo>
                  <a:cubicBezTo>
                    <a:pt x="5290" y="3848"/>
                    <a:pt x="5451" y="3991"/>
                    <a:pt x="5547" y="4183"/>
                  </a:cubicBezTo>
                  <a:cubicBezTo>
                    <a:pt x="5615" y="4297"/>
                    <a:pt x="5615" y="4411"/>
                    <a:pt x="5661" y="4525"/>
                  </a:cubicBezTo>
                  <a:cubicBezTo>
                    <a:pt x="5729" y="4640"/>
                    <a:pt x="5729" y="4754"/>
                    <a:pt x="5775" y="4891"/>
                  </a:cubicBezTo>
                  <a:cubicBezTo>
                    <a:pt x="5843" y="5005"/>
                    <a:pt x="5912" y="5050"/>
                    <a:pt x="6049" y="5096"/>
                  </a:cubicBezTo>
                  <a:cubicBezTo>
                    <a:pt x="6088" y="5109"/>
                    <a:pt x="6143" y="5122"/>
                    <a:pt x="6200" y="5122"/>
                  </a:cubicBezTo>
                  <a:cubicBezTo>
                    <a:pt x="6242" y="5122"/>
                    <a:pt x="6284" y="5115"/>
                    <a:pt x="6323" y="5096"/>
                  </a:cubicBezTo>
                  <a:cubicBezTo>
                    <a:pt x="6414" y="5050"/>
                    <a:pt x="6414" y="4936"/>
                    <a:pt x="6368" y="4845"/>
                  </a:cubicBezTo>
                  <a:cubicBezTo>
                    <a:pt x="6323" y="4731"/>
                    <a:pt x="6277" y="4617"/>
                    <a:pt x="6254" y="4503"/>
                  </a:cubicBezTo>
                  <a:cubicBezTo>
                    <a:pt x="6231" y="4320"/>
                    <a:pt x="6300" y="4001"/>
                    <a:pt x="6528" y="3978"/>
                  </a:cubicBezTo>
                  <a:cubicBezTo>
                    <a:pt x="6619" y="3978"/>
                    <a:pt x="6756" y="3978"/>
                    <a:pt x="6802" y="4092"/>
                  </a:cubicBezTo>
                  <a:cubicBezTo>
                    <a:pt x="6848" y="4160"/>
                    <a:pt x="6802" y="4252"/>
                    <a:pt x="6779" y="4320"/>
                  </a:cubicBezTo>
                  <a:cubicBezTo>
                    <a:pt x="6711" y="4411"/>
                    <a:pt x="6642" y="4434"/>
                    <a:pt x="6642" y="4548"/>
                  </a:cubicBezTo>
                  <a:cubicBezTo>
                    <a:pt x="6642" y="4648"/>
                    <a:pt x="6677" y="4712"/>
                    <a:pt x="6776" y="4712"/>
                  </a:cubicBezTo>
                  <a:cubicBezTo>
                    <a:pt x="6791" y="4712"/>
                    <a:pt x="6807" y="4711"/>
                    <a:pt x="6825" y="4708"/>
                  </a:cubicBezTo>
                  <a:cubicBezTo>
                    <a:pt x="6916" y="4685"/>
                    <a:pt x="6962" y="4594"/>
                    <a:pt x="7030" y="4503"/>
                  </a:cubicBezTo>
                  <a:cubicBezTo>
                    <a:pt x="7053" y="4457"/>
                    <a:pt x="7099" y="4434"/>
                    <a:pt x="7144" y="4389"/>
                  </a:cubicBezTo>
                  <a:cubicBezTo>
                    <a:pt x="7190" y="4366"/>
                    <a:pt x="7213" y="4343"/>
                    <a:pt x="7236" y="4320"/>
                  </a:cubicBezTo>
                  <a:cubicBezTo>
                    <a:pt x="7259" y="4297"/>
                    <a:pt x="7281" y="4274"/>
                    <a:pt x="7327" y="4274"/>
                  </a:cubicBezTo>
                  <a:cubicBezTo>
                    <a:pt x="7418" y="4274"/>
                    <a:pt x="7510" y="4320"/>
                    <a:pt x="7601" y="4320"/>
                  </a:cubicBezTo>
                  <a:cubicBezTo>
                    <a:pt x="7619" y="4326"/>
                    <a:pt x="7643" y="4329"/>
                    <a:pt x="7668" y="4329"/>
                  </a:cubicBezTo>
                  <a:cubicBezTo>
                    <a:pt x="7736" y="4329"/>
                    <a:pt x="7819" y="4308"/>
                    <a:pt x="7852" y="4274"/>
                  </a:cubicBezTo>
                  <a:cubicBezTo>
                    <a:pt x="7898" y="4229"/>
                    <a:pt x="7898" y="4137"/>
                    <a:pt x="7875" y="4069"/>
                  </a:cubicBezTo>
                  <a:cubicBezTo>
                    <a:pt x="7852" y="3978"/>
                    <a:pt x="7738" y="3932"/>
                    <a:pt x="7647" y="3886"/>
                  </a:cubicBezTo>
                  <a:cubicBezTo>
                    <a:pt x="7578" y="3864"/>
                    <a:pt x="7464" y="3841"/>
                    <a:pt x="7418" y="3795"/>
                  </a:cubicBezTo>
                  <a:cubicBezTo>
                    <a:pt x="7350" y="3704"/>
                    <a:pt x="7396" y="3590"/>
                    <a:pt x="7418" y="3521"/>
                  </a:cubicBezTo>
                  <a:cubicBezTo>
                    <a:pt x="7464" y="3430"/>
                    <a:pt x="7510" y="3339"/>
                    <a:pt x="7578" y="3247"/>
                  </a:cubicBezTo>
                  <a:cubicBezTo>
                    <a:pt x="7669" y="3110"/>
                    <a:pt x="7761" y="2973"/>
                    <a:pt x="7852" y="2814"/>
                  </a:cubicBezTo>
                  <a:cubicBezTo>
                    <a:pt x="7898" y="2722"/>
                    <a:pt x="7966" y="2631"/>
                    <a:pt x="7989" y="2517"/>
                  </a:cubicBezTo>
                  <a:cubicBezTo>
                    <a:pt x="8035" y="2448"/>
                    <a:pt x="8126" y="2311"/>
                    <a:pt x="8126" y="2220"/>
                  </a:cubicBezTo>
                  <a:cubicBezTo>
                    <a:pt x="8172" y="2152"/>
                    <a:pt x="8149" y="1969"/>
                    <a:pt x="8103" y="1901"/>
                  </a:cubicBezTo>
                  <a:cubicBezTo>
                    <a:pt x="8035" y="1786"/>
                    <a:pt x="7921" y="1672"/>
                    <a:pt x="7829" y="1558"/>
                  </a:cubicBezTo>
                  <a:cubicBezTo>
                    <a:pt x="7761" y="1444"/>
                    <a:pt x="7692" y="1353"/>
                    <a:pt x="7601" y="1239"/>
                  </a:cubicBezTo>
                  <a:cubicBezTo>
                    <a:pt x="7555" y="1170"/>
                    <a:pt x="7532" y="1102"/>
                    <a:pt x="7510" y="1056"/>
                  </a:cubicBezTo>
                  <a:cubicBezTo>
                    <a:pt x="7449" y="956"/>
                    <a:pt x="7336" y="820"/>
                    <a:pt x="7201" y="820"/>
                  </a:cubicBezTo>
                  <a:cubicBezTo>
                    <a:pt x="7182" y="820"/>
                    <a:pt x="7164" y="822"/>
                    <a:pt x="7144" y="828"/>
                  </a:cubicBezTo>
                  <a:cubicBezTo>
                    <a:pt x="7099" y="851"/>
                    <a:pt x="7053" y="919"/>
                    <a:pt x="7030" y="965"/>
                  </a:cubicBezTo>
                  <a:cubicBezTo>
                    <a:pt x="6985" y="1033"/>
                    <a:pt x="6962" y="1102"/>
                    <a:pt x="6916" y="1170"/>
                  </a:cubicBezTo>
                  <a:cubicBezTo>
                    <a:pt x="6916" y="1216"/>
                    <a:pt x="6893" y="1284"/>
                    <a:pt x="6825" y="1307"/>
                  </a:cubicBezTo>
                  <a:cubicBezTo>
                    <a:pt x="6812" y="1314"/>
                    <a:pt x="6794" y="1317"/>
                    <a:pt x="6776" y="1317"/>
                  </a:cubicBezTo>
                  <a:cubicBezTo>
                    <a:pt x="6732" y="1317"/>
                    <a:pt x="6681" y="1300"/>
                    <a:pt x="6665" y="1284"/>
                  </a:cubicBezTo>
                  <a:cubicBezTo>
                    <a:pt x="6619" y="1261"/>
                    <a:pt x="6597" y="1170"/>
                    <a:pt x="6551" y="1125"/>
                  </a:cubicBezTo>
                  <a:cubicBezTo>
                    <a:pt x="6505" y="1056"/>
                    <a:pt x="6414" y="1033"/>
                    <a:pt x="6323" y="1010"/>
                  </a:cubicBezTo>
                  <a:cubicBezTo>
                    <a:pt x="6254" y="1010"/>
                    <a:pt x="6209" y="1033"/>
                    <a:pt x="6163" y="1033"/>
                  </a:cubicBezTo>
                  <a:cubicBezTo>
                    <a:pt x="6049" y="1033"/>
                    <a:pt x="5912" y="1010"/>
                    <a:pt x="5821" y="965"/>
                  </a:cubicBezTo>
                  <a:cubicBezTo>
                    <a:pt x="5752" y="919"/>
                    <a:pt x="5684" y="873"/>
                    <a:pt x="5661" y="828"/>
                  </a:cubicBezTo>
                  <a:cubicBezTo>
                    <a:pt x="5615" y="759"/>
                    <a:pt x="5615" y="714"/>
                    <a:pt x="5547" y="691"/>
                  </a:cubicBezTo>
                  <a:cubicBezTo>
                    <a:pt x="5524" y="668"/>
                    <a:pt x="5484" y="662"/>
                    <a:pt x="5441" y="662"/>
                  </a:cubicBezTo>
                  <a:cubicBezTo>
                    <a:pt x="5398" y="662"/>
                    <a:pt x="5353" y="668"/>
                    <a:pt x="5318" y="668"/>
                  </a:cubicBezTo>
                  <a:cubicBezTo>
                    <a:pt x="5250" y="691"/>
                    <a:pt x="5181" y="736"/>
                    <a:pt x="5136" y="759"/>
                  </a:cubicBezTo>
                  <a:cubicBezTo>
                    <a:pt x="5022" y="828"/>
                    <a:pt x="4862" y="919"/>
                    <a:pt x="4748" y="965"/>
                  </a:cubicBezTo>
                  <a:cubicBezTo>
                    <a:pt x="4679" y="988"/>
                    <a:pt x="4611" y="988"/>
                    <a:pt x="4542" y="988"/>
                  </a:cubicBezTo>
                  <a:cubicBezTo>
                    <a:pt x="4405" y="965"/>
                    <a:pt x="4314" y="851"/>
                    <a:pt x="4223" y="736"/>
                  </a:cubicBezTo>
                  <a:cubicBezTo>
                    <a:pt x="4132" y="600"/>
                    <a:pt x="4063" y="440"/>
                    <a:pt x="3972" y="280"/>
                  </a:cubicBezTo>
                  <a:cubicBezTo>
                    <a:pt x="3949" y="212"/>
                    <a:pt x="3903" y="143"/>
                    <a:pt x="3858" y="75"/>
                  </a:cubicBezTo>
                  <a:cubicBezTo>
                    <a:pt x="3802" y="37"/>
                    <a:pt x="3776" y="0"/>
                    <a:pt x="371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4775225" y="2203825"/>
              <a:ext cx="136400" cy="141550"/>
            </a:xfrm>
            <a:custGeom>
              <a:rect b="b" l="l" r="r" t="t"/>
              <a:pathLst>
                <a:path extrusionOk="0" h="5662" w="5456">
                  <a:moveTo>
                    <a:pt x="776" y="1"/>
                  </a:moveTo>
                  <a:cubicBezTo>
                    <a:pt x="753" y="115"/>
                    <a:pt x="890" y="297"/>
                    <a:pt x="959" y="389"/>
                  </a:cubicBezTo>
                  <a:cubicBezTo>
                    <a:pt x="1073" y="526"/>
                    <a:pt x="1233" y="617"/>
                    <a:pt x="1210" y="822"/>
                  </a:cubicBezTo>
                  <a:cubicBezTo>
                    <a:pt x="1187" y="937"/>
                    <a:pt x="1187" y="1051"/>
                    <a:pt x="1164" y="1165"/>
                  </a:cubicBezTo>
                  <a:cubicBezTo>
                    <a:pt x="1141" y="1256"/>
                    <a:pt x="1118" y="1393"/>
                    <a:pt x="1096" y="1484"/>
                  </a:cubicBezTo>
                  <a:cubicBezTo>
                    <a:pt x="1073" y="1598"/>
                    <a:pt x="959" y="1850"/>
                    <a:pt x="982" y="1941"/>
                  </a:cubicBezTo>
                  <a:cubicBezTo>
                    <a:pt x="936" y="2101"/>
                    <a:pt x="1050" y="2283"/>
                    <a:pt x="936" y="2420"/>
                  </a:cubicBezTo>
                  <a:cubicBezTo>
                    <a:pt x="799" y="2580"/>
                    <a:pt x="593" y="2466"/>
                    <a:pt x="502" y="2671"/>
                  </a:cubicBezTo>
                  <a:cubicBezTo>
                    <a:pt x="434" y="2785"/>
                    <a:pt x="434" y="2968"/>
                    <a:pt x="297" y="3059"/>
                  </a:cubicBezTo>
                  <a:cubicBezTo>
                    <a:pt x="205" y="3105"/>
                    <a:pt x="0" y="3059"/>
                    <a:pt x="46" y="3242"/>
                  </a:cubicBezTo>
                  <a:cubicBezTo>
                    <a:pt x="91" y="3447"/>
                    <a:pt x="411" y="3470"/>
                    <a:pt x="571" y="3539"/>
                  </a:cubicBezTo>
                  <a:cubicBezTo>
                    <a:pt x="822" y="3676"/>
                    <a:pt x="982" y="3812"/>
                    <a:pt x="1073" y="4086"/>
                  </a:cubicBezTo>
                  <a:cubicBezTo>
                    <a:pt x="1141" y="4269"/>
                    <a:pt x="1278" y="4383"/>
                    <a:pt x="1484" y="4406"/>
                  </a:cubicBezTo>
                  <a:cubicBezTo>
                    <a:pt x="1529" y="4406"/>
                    <a:pt x="1575" y="4400"/>
                    <a:pt x="1621" y="4400"/>
                  </a:cubicBezTo>
                  <a:cubicBezTo>
                    <a:pt x="1666" y="4400"/>
                    <a:pt x="1712" y="4406"/>
                    <a:pt x="1758" y="4429"/>
                  </a:cubicBezTo>
                  <a:cubicBezTo>
                    <a:pt x="1826" y="4452"/>
                    <a:pt x="1826" y="4497"/>
                    <a:pt x="1826" y="4589"/>
                  </a:cubicBezTo>
                  <a:cubicBezTo>
                    <a:pt x="1826" y="4680"/>
                    <a:pt x="1849" y="4771"/>
                    <a:pt x="1940" y="4794"/>
                  </a:cubicBezTo>
                  <a:cubicBezTo>
                    <a:pt x="1951" y="4799"/>
                    <a:pt x="1962" y="4801"/>
                    <a:pt x="1974" y="4801"/>
                  </a:cubicBezTo>
                  <a:cubicBezTo>
                    <a:pt x="1997" y="4801"/>
                    <a:pt x="2022" y="4796"/>
                    <a:pt x="2048" y="4796"/>
                  </a:cubicBezTo>
                  <a:cubicBezTo>
                    <a:pt x="2072" y="4796"/>
                    <a:pt x="2097" y="4800"/>
                    <a:pt x="2123" y="4817"/>
                  </a:cubicBezTo>
                  <a:cubicBezTo>
                    <a:pt x="2168" y="4862"/>
                    <a:pt x="2191" y="4977"/>
                    <a:pt x="2214" y="5045"/>
                  </a:cubicBezTo>
                  <a:cubicBezTo>
                    <a:pt x="2268" y="5172"/>
                    <a:pt x="2308" y="5212"/>
                    <a:pt x="2414" y="5212"/>
                  </a:cubicBezTo>
                  <a:cubicBezTo>
                    <a:pt x="2441" y="5212"/>
                    <a:pt x="2473" y="5210"/>
                    <a:pt x="2511" y="5205"/>
                  </a:cubicBezTo>
                  <a:cubicBezTo>
                    <a:pt x="2648" y="5091"/>
                    <a:pt x="2488" y="4931"/>
                    <a:pt x="2488" y="4817"/>
                  </a:cubicBezTo>
                  <a:cubicBezTo>
                    <a:pt x="2465" y="4725"/>
                    <a:pt x="2511" y="4657"/>
                    <a:pt x="2511" y="4566"/>
                  </a:cubicBezTo>
                  <a:cubicBezTo>
                    <a:pt x="2534" y="4497"/>
                    <a:pt x="2534" y="4429"/>
                    <a:pt x="2602" y="4360"/>
                  </a:cubicBezTo>
                  <a:cubicBezTo>
                    <a:pt x="2663" y="4324"/>
                    <a:pt x="2732" y="4308"/>
                    <a:pt x="2803" y="4308"/>
                  </a:cubicBezTo>
                  <a:cubicBezTo>
                    <a:pt x="2998" y="4308"/>
                    <a:pt x="3209" y="4426"/>
                    <a:pt x="3310" y="4543"/>
                  </a:cubicBezTo>
                  <a:cubicBezTo>
                    <a:pt x="3401" y="4634"/>
                    <a:pt x="3515" y="4680"/>
                    <a:pt x="3584" y="4771"/>
                  </a:cubicBezTo>
                  <a:cubicBezTo>
                    <a:pt x="3606" y="4840"/>
                    <a:pt x="3584" y="4908"/>
                    <a:pt x="3584" y="4977"/>
                  </a:cubicBezTo>
                  <a:cubicBezTo>
                    <a:pt x="3606" y="5068"/>
                    <a:pt x="3675" y="5045"/>
                    <a:pt x="3743" y="5114"/>
                  </a:cubicBezTo>
                  <a:cubicBezTo>
                    <a:pt x="3840" y="5210"/>
                    <a:pt x="3692" y="5616"/>
                    <a:pt x="3864" y="5616"/>
                  </a:cubicBezTo>
                  <a:cubicBezTo>
                    <a:pt x="3895" y="5616"/>
                    <a:pt x="3938" y="5602"/>
                    <a:pt x="3994" y="5570"/>
                  </a:cubicBezTo>
                  <a:cubicBezTo>
                    <a:pt x="4075" y="5530"/>
                    <a:pt x="4155" y="5402"/>
                    <a:pt x="4250" y="5402"/>
                  </a:cubicBezTo>
                  <a:cubicBezTo>
                    <a:pt x="4263" y="5402"/>
                    <a:pt x="4277" y="5405"/>
                    <a:pt x="4291" y="5410"/>
                  </a:cubicBezTo>
                  <a:cubicBezTo>
                    <a:pt x="4360" y="5456"/>
                    <a:pt x="4474" y="5593"/>
                    <a:pt x="4519" y="5661"/>
                  </a:cubicBezTo>
                  <a:cubicBezTo>
                    <a:pt x="4634" y="5524"/>
                    <a:pt x="4816" y="5547"/>
                    <a:pt x="4953" y="5456"/>
                  </a:cubicBezTo>
                  <a:cubicBezTo>
                    <a:pt x="5044" y="5365"/>
                    <a:pt x="5136" y="5205"/>
                    <a:pt x="5159" y="5091"/>
                  </a:cubicBezTo>
                  <a:cubicBezTo>
                    <a:pt x="5204" y="4931"/>
                    <a:pt x="5227" y="4817"/>
                    <a:pt x="5318" y="4657"/>
                  </a:cubicBezTo>
                  <a:cubicBezTo>
                    <a:pt x="5410" y="4497"/>
                    <a:pt x="5455" y="4406"/>
                    <a:pt x="5455" y="4201"/>
                  </a:cubicBezTo>
                  <a:cubicBezTo>
                    <a:pt x="5455" y="4041"/>
                    <a:pt x="5387" y="3904"/>
                    <a:pt x="5227" y="3858"/>
                  </a:cubicBezTo>
                  <a:cubicBezTo>
                    <a:pt x="5136" y="3835"/>
                    <a:pt x="5022" y="3835"/>
                    <a:pt x="4930" y="3835"/>
                  </a:cubicBezTo>
                  <a:cubicBezTo>
                    <a:pt x="4861" y="3842"/>
                    <a:pt x="4793" y="3848"/>
                    <a:pt x="4729" y="3848"/>
                  </a:cubicBezTo>
                  <a:cubicBezTo>
                    <a:pt x="4563" y="3848"/>
                    <a:pt x="4426" y="3805"/>
                    <a:pt x="4360" y="3607"/>
                  </a:cubicBezTo>
                  <a:cubicBezTo>
                    <a:pt x="4337" y="3516"/>
                    <a:pt x="4314" y="3424"/>
                    <a:pt x="4223" y="3379"/>
                  </a:cubicBezTo>
                  <a:cubicBezTo>
                    <a:pt x="4086" y="3333"/>
                    <a:pt x="3857" y="3402"/>
                    <a:pt x="3766" y="3265"/>
                  </a:cubicBezTo>
                  <a:cubicBezTo>
                    <a:pt x="3721" y="3196"/>
                    <a:pt x="3766" y="3059"/>
                    <a:pt x="3789" y="2991"/>
                  </a:cubicBezTo>
                  <a:cubicBezTo>
                    <a:pt x="3817" y="2921"/>
                    <a:pt x="3845" y="2894"/>
                    <a:pt x="3889" y="2894"/>
                  </a:cubicBezTo>
                  <a:cubicBezTo>
                    <a:pt x="3916" y="2894"/>
                    <a:pt x="3950" y="2905"/>
                    <a:pt x="3994" y="2922"/>
                  </a:cubicBezTo>
                  <a:cubicBezTo>
                    <a:pt x="4063" y="2945"/>
                    <a:pt x="4131" y="2991"/>
                    <a:pt x="4223" y="3014"/>
                  </a:cubicBezTo>
                  <a:cubicBezTo>
                    <a:pt x="4291" y="3014"/>
                    <a:pt x="4405" y="2991"/>
                    <a:pt x="4497" y="2968"/>
                  </a:cubicBezTo>
                  <a:cubicBezTo>
                    <a:pt x="4702" y="2899"/>
                    <a:pt x="4679" y="2534"/>
                    <a:pt x="4542" y="2397"/>
                  </a:cubicBezTo>
                  <a:cubicBezTo>
                    <a:pt x="4517" y="2366"/>
                    <a:pt x="4497" y="2353"/>
                    <a:pt x="4480" y="2353"/>
                  </a:cubicBezTo>
                  <a:cubicBezTo>
                    <a:pt x="4435" y="2353"/>
                    <a:pt x="4409" y="2439"/>
                    <a:pt x="4360" y="2489"/>
                  </a:cubicBezTo>
                  <a:cubicBezTo>
                    <a:pt x="4291" y="2603"/>
                    <a:pt x="4268" y="2671"/>
                    <a:pt x="4131" y="2671"/>
                  </a:cubicBezTo>
                  <a:cubicBezTo>
                    <a:pt x="3903" y="2671"/>
                    <a:pt x="3857" y="2397"/>
                    <a:pt x="3743" y="2260"/>
                  </a:cubicBezTo>
                  <a:cubicBezTo>
                    <a:pt x="3699" y="2203"/>
                    <a:pt x="3654" y="2181"/>
                    <a:pt x="3609" y="2181"/>
                  </a:cubicBezTo>
                  <a:cubicBezTo>
                    <a:pt x="3492" y="2181"/>
                    <a:pt x="3373" y="2325"/>
                    <a:pt x="3241" y="2374"/>
                  </a:cubicBezTo>
                  <a:cubicBezTo>
                    <a:pt x="3150" y="2397"/>
                    <a:pt x="3104" y="2397"/>
                    <a:pt x="3127" y="2511"/>
                  </a:cubicBezTo>
                  <a:cubicBezTo>
                    <a:pt x="3150" y="2626"/>
                    <a:pt x="3218" y="2671"/>
                    <a:pt x="3310" y="2740"/>
                  </a:cubicBezTo>
                  <a:cubicBezTo>
                    <a:pt x="3378" y="2763"/>
                    <a:pt x="3469" y="2877"/>
                    <a:pt x="3355" y="2945"/>
                  </a:cubicBezTo>
                  <a:cubicBezTo>
                    <a:pt x="3333" y="2962"/>
                    <a:pt x="3305" y="2969"/>
                    <a:pt x="3277" y="2969"/>
                  </a:cubicBezTo>
                  <a:cubicBezTo>
                    <a:pt x="3190" y="2969"/>
                    <a:pt x="3087" y="2905"/>
                    <a:pt x="3036" y="2854"/>
                  </a:cubicBezTo>
                  <a:cubicBezTo>
                    <a:pt x="2967" y="2763"/>
                    <a:pt x="2899" y="2648"/>
                    <a:pt x="2853" y="2534"/>
                  </a:cubicBezTo>
                  <a:cubicBezTo>
                    <a:pt x="2830" y="2466"/>
                    <a:pt x="2830" y="2329"/>
                    <a:pt x="2762" y="2260"/>
                  </a:cubicBezTo>
                  <a:cubicBezTo>
                    <a:pt x="2693" y="2169"/>
                    <a:pt x="2602" y="2215"/>
                    <a:pt x="2534" y="2078"/>
                  </a:cubicBezTo>
                  <a:cubicBezTo>
                    <a:pt x="2511" y="2032"/>
                    <a:pt x="2511" y="1918"/>
                    <a:pt x="2465" y="1872"/>
                  </a:cubicBezTo>
                  <a:cubicBezTo>
                    <a:pt x="2435" y="1855"/>
                    <a:pt x="2401" y="1847"/>
                    <a:pt x="2365" y="1847"/>
                  </a:cubicBezTo>
                  <a:cubicBezTo>
                    <a:pt x="2214" y="1847"/>
                    <a:pt x="2032" y="1981"/>
                    <a:pt x="1940" y="2055"/>
                  </a:cubicBezTo>
                  <a:cubicBezTo>
                    <a:pt x="1843" y="2097"/>
                    <a:pt x="1738" y="2163"/>
                    <a:pt x="1644" y="2163"/>
                  </a:cubicBezTo>
                  <a:cubicBezTo>
                    <a:pt x="1584" y="2163"/>
                    <a:pt x="1528" y="2136"/>
                    <a:pt x="1484" y="2055"/>
                  </a:cubicBezTo>
                  <a:cubicBezTo>
                    <a:pt x="1415" y="1895"/>
                    <a:pt x="1438" y="1690"/>
                    <a:pt x="1438" y="1530"/>
                  </a:cubicBezTo>
                  <a:cubicBezTo>
                    <a:pt x="1438" y="1393"/>
                    <a:pt x="1415" y="1210"/>
                    <a:pt x="1552" y="1119"/>
                  </a:cubicBezTo>
                  <a:cubicBezTo>
                    <a:pt x="1643" y="1051"/>
                    <a:pt x="1758" y="1096"/>
                    <a:pt x="1849" y="1051"/>
                  </a:cubicBezTo>
                  <a:cubicBezTo>
                    <a:pt x="1917" y="1028"/>
                    <a:pt x="1895" y="1051"/>
                    <a:pt x="1895" y="982"/>
                  </a:cubicBezTo>
                  <a:cubicBezTo>
                    <a:pt x="1895" y="959"/>
                    <a:pt x="1895" y="891"/>
                    <a:pt x="1895" y="868"/>
                  </a:cubicBezTo>
                  <a:cubicBezTo>
                    <a:pt x="1849" y="685"/>
                    <a:pt x="1758" y="548"/>
                    <a:pt x="1689" y="389"/>
                  </a:cubicBezTo>
                  <a:cubicBezTo>
                    <a:pt x="1666" y="297"/>
                    <a:pt x="1666" y="206"/>
                    <a:pt x="1575" y="160"/>
                  </a:cubicBezTo>
                  <a:cubicBezTo>
                    <a:pt x="1484" y="115"/>
                    <a:pt x="1370" y="115"/>
                    <a:pt x="1278" y="92"/>
                  </a:cubicBezTo>
                  <a:cubicBezTo>
                    <a:pt x="1096" y="69"/>
                    <a:pt x="959" y="1"/>
                    <a:pt x="77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4875075" y="2202125"/>
              <a:ext cx="82775" cy="95250"/>
            </a:xfrm>
            <a:custGeom>
              <a:rect b="b" l="l" r="r" t="t"/>
              <a:pathLst>
                <a:path extrusionOk="0" h="3810" w="3311">
                  <a:moveTo>
                    <a:pt x="229" y="0"/>
                  </a:moveTo>
                  <a:cubicBezTo>
                    <a:pt x="160" y="0"/>
                    <a:pt x="69" y="0"/>
                    <a:pt x="46" y="69"/>
                  </a:cubicBezTo>
                  <a:cubicBezTo>
                    <a:pt x="0" y="206"/>
                    <a:pt x="229" y="251"/>
                    <a:pt x="320" y="251"/>
                  </a:cubicBezTo>
                  <a:cubicBezTo>
                    <a:pt x="388" y="251"/>
                    <a:pt x="480" y="274"/>
                    <a:pt x="548" y="274"/>
                  </a:cubicBezTo>
                  <a:cubicBezTo>
                    <a:pt x="640" y="297"/>
                    <a:pt x="685" y="320"/>
                    <a:pt x="777" y="320"/>
                  </a:cubicBezTo>
                  <a:cubicBezTo>
                    <a:pt x="777" y="434"/>
                    <a:pt x="754" y="525"/>
                    <a:pt x="754" y="616"/>
                  </a:cubicBezTo>
                  <a:cubicBezTo>
                    <a:pt x="777" y="731"/>
                    <a:pt x="799" y="822"/>
                    <a:pt x="845" y="913"/>
                  </a:cubicBezTo>
                  <a:cubicBezTo>
                    <a:pt x="913" y="982"/>
                    <a:pt x="1005" y="1050"/>
                    <a:pt x="1050" y="1141"/>
                  </a:cubicBezTo>
                  <a:cubicBezTo>
                    <a:pt x="1142" y="1301"/>
                    <a:pt x="982" y="1552"/>
                    <a:pt x="1142" y="1689"/>
                  </a:cubicBezTo>
                  <a:cubicBezTo>
                    <a:pt x="1210" y="1758"/>
                    <a:pt x="1301" y="1781"/>
                    <a:pt x="1347" y="1849"/>
                  </a:cubicBezTo>
                  <a:cubicBezTo>
                    <a:pt x="1393" y="1918"/>
                    <a:pt x="1370" y="2032"/>
                    <a:pt x="1393" y="2100"/>
                  </a:cubicBezTo>
                  <a:cubicBezTo>
                    <a:pt x="1461" y="2260"/>
                    <a:pt x="1667" y="2328"/>
                    <a:pt x="1735" y="2488"/>
                  </a:cubicBezTo>
                  <a:cubicBezTo>
                    <a:pt x="1804" y="2648"/>
                    <a:pt x="1712" y="2945"/>
                    <a:pt x="1872" y="3059"/>
                  </a:cubicBezTo>
                  <a:cubicBezTo>
                    <a:pt x="1963" y="3127"/>
                    <a:pt x="2078" y="3104"/>
                    <a:pt x="2192" y="3127"/>
                  </a:cubicBezTo>
                  <a:cubicBezTo>
                    <a:pt x="2283" y="3150"/>
                    <a:pt x="2306" y="3196"/>
                    <a:pt x="2351" y="3264"/>
                  </a:cubicBezTo>
                  <a:cubicBezTo>
                    <a:pt x="2443" y="3447"/>
                    <a:pt x="2466" y="3629"/>
                    <a:pt x="2648" y="3744"/>
                  </a:cubicBezTo>
                  <a:cubicBezTo>
                    <a:pt x="2708" y="3780"/>
                    <a:pt x="2807" y="3809"/>
                    <a:pt x="2896" y="3809"/>
                  </a:cubicBezTo>
                  <a:cubicBezTo>
                    <a:pt x="2976" y="3809"/>
                    <a:pt x="3049" y="3785"/>
                    <a:pt x="3082" y="3721"/>
                  </a:cubicBezTo>
                  <a:cubicBezTo>
                    <a:pt x="3310" y="3356"/>
                    <a:pt x="2831" y="3241"/>
                    <a:pt x="2648" y="3036"/>
                  </a:cubicBezTo>
                  <a:cubicBezTo>
                    <a:pt x="2420" y="2739"/>
                    <a:pt x="2214" y="2442"/>
                    <a:pt x="2009" y="2146"/>
                  </a:cubicBezTo>
                  <a:cubicBezTo>
                    <a:pt x="1872" y="1940"/>
                    <a:pt x="1758" y="1712"/>
                    <a:pt x="1621" y="1507"/>
                  </a:cubicBezTo>
                  <a:cubicBezTo>
                    <a:pt x="1530" y="1370"/>
                    <a:pt x="1484" y="1233"/>
                    <a:pt x="1416" y="1073"/>
                  </a:cubicBezTo>
                  <a:cubicBezTo>
                    <a:pt x="1370" y="913"/>
                    <a:pt x="1279" y="753"/>
                    <a:pt x="1210" y="594"/>
                  </a:cubicBezTo>
                  <a:cubicBezTo>
                    <a:pt x="1187" y="480"/>
                    <a:pt x="1187" y="388"/>
                    <a:pt x="1142" y="274"/>
                  </a:cubicBezTo>
                  <a:cubicBezTo>
                    <a:pt x="1096" y="206"/>
                    <a:pt x="1050" y="137"/>
                    <a:pt x="982" y="91"/>
                  </a:cubicBezTo>
                  <a:cubicBezTo>
                    <a:pt x="845" y="0"/>
                    <a:pt x="731" y="0"/>
                    <a:pt x="57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4834550" y="2168950"/>
              <a:ext cx="32000" cy="36950"/>
            </a:xfrm>
            <a:custGeom>
              <a:rect b="b" l="l" r="r" t="t"/>
              <a:pathLst>
                <a:path extrusionOk="0" h="1478" w="1280">
                  <a:moveTo>
                    <a:pt x="253" y="0"/>
                  </a:moveTo>
                  <a:cubicBezTo>
                    <a:pt x="245" y="0"/>
                    <a:pt x="237" y="1"/>
                    <a:pt x="229" y="3"/>
                  </a:cubicBezTo>
                  <a:cubicBezTo>
                    <a:pt x="92" y="3"/>
                    <a:pt x="1" y="117"/>
                    <a:pt x="69" y="254"/>
                  </a:cubicBezTo>
                  <a:cubicBezTo>
                    <a:pt x="138" y="391"/>
                    <a:pt x="229" y="505"/>
                    <a:pt x="366" y="620"/>
                  </a:cubicBezTo>
                  <a:cubicBezTo>
                    <a:pt x="435" y="688"/>
                    <a:pt x="526" y="757"/>
                    <a:pt x="594" y="848"/>
                  </a:cubicBezTo>
                  <a:cubicBezTo>
                    <a:pt x="686" y="985"/>
                    <a:pt x="754" y="1122"/>
                    <a:pt x="823" y="1259"/>
                  </a:cubicBezTo>
                  <a:cubicBezTo>
                    <a:pt x="876" y="1347"/>
                    <a:pt x="984" y="1477"/>
                    <a:pt x="1105" y="1477"/>
                  </a:cubicBezTo>
                  <a:cubicBezTo>
                    <a:pt x="1139" y="1477"/>
                    <a:pt x="1175" y="1467"/>
                    <a:pt x="1211" y="1441"/>
                  </a:cubicBezTo>
                  <a:cubicBezTo>
                    <a:pt x="1279" y="1396"/>
                    <a:pt x="1233" y="1236"/>
                    <a:pt x="1211" y="1167"/>
                  </a:cubicBezTo>
                  <a:cubicBezTo>
                    <a:pt x="1165" y="1122"/>
                    <a:pt x="1142" y="1076"/>
                    <a:pt x="1119" y="1008"/>
                  </a:cubicBezTo>
                  <a:cubicBezTo>
                    <a:pt x="1096" y="939"/>
                    <a:pt x="1028" y="871"/>
                    <a:pt x="1005" y="802"/>
                  </a:cubicBezTo>
                  <a:cubicBezTo>
                    <a:pt x="1001" y="806"/>
                    <a:pt x="997" y="808"/>
                    <a:pt x="993" y="808"/>
                  </a:cubicBezTo>
                  <a:cubicBezTo>
                    <a:pt x="974" y="808"/>
                    <a:pt x="955" y="771"/>
                    <a:pt x="937" y="734"/>
                  </a:cubicBezTo>
                  <a:cubicBezTo>
                    <a:pt x="868" y="665"/>
                    <a:pt x="800" y="620"/>
                    <a:pt x="754" y="551"/>
                  </a:cubicBezTo>
                  <a:cubicBezTo>
                    <a:pt x="640" y="437"/>
                    <a:pt x="549" y="300"/>
                    <a:pt x="457" y="163"/>
                  </a:cubicBezTo>
                  <a:cubicBezTo>
                    <a:pt x="416" y="101"/>
                    <a:pt x="336" y="0"/>
                    <a:pt x="2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4778075" y="2240875"/>
              <a:ext cx="17125" cy="21275"/>
            </a:xfrm>
            <a:custGeom>
              <a:rect b="b" l="l" r="r" t="t"/>
              <a:pathLst>
                <a:path extrusionOk="0" h="851" w="685">
                  <a:moveTo>
                    <a:pt x="269" y="1"/>
                  </a:moveTo>
                  <a:cubicBezTo>
                    <a:pt x="263" y="1"/>
                    <a:pt x="257" y="1"/>
                    <a:pt x="251" y="2"/>
                  </a:cubicBezTo>
                  <a:cubicBezTo>
                    <a:pt x="23" y="2"/>
                    <a:pt x="0" y="71"/>
                    <a:pt x="0" y="208"/>
                  </a:cubicBezTo>
                  <a:cubicBezTo>
                    <a:pt x="23" y="322"/>
                    <a:pt x="69" y="368"/>
                    <a:pt x="137" y="436"/>
                  </a:cubicBezTo>
                  <a:cubicBezTo>
                    <a:pt x="228" y="504"/>
                    <a:pt x="206" y="596"/>
                    <a:pt x="274" y="687"/>
                  </a:cubicBezTo>
                  <a:cubicBezTo>
                    <a:pt x="294" y="769"/>
                    <a:pt x="370" y="850"/>
                    <a:pt x="451" y="850"/>
                  </a:cubicBezTo>
                  <a:cubicBezTo>
                    <a:pt x="460" y="850"/>
                    <a:pt x="470" y="849"/>
                    <a:pt x="479" y="847"/>
                  </a:cubicBezTo>
                  <a:cubicBezTo>
                    <a:pt x="571" y="687"/>
                    <a:pt x="685" y="550"/>
                    <a:pt x="616" y="345"/>
                  </a:cubicBezTo>
                  <a:cubicBezTo>
                    <a:pt x="573" y="235"/>
                    <a:pt x="404" y="1"/>
                    <a:pt x="26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4609150" y="2122575"/>
              <a:ext cx="187775" cy="114150"/>
            </a:xfrm>
            <a:custGeom>
              <a:rect b="b" l="l" r="r" t="t"/>
              <a:pathLst>
                <a:path extrusionOk="0" h="4566" w="7511">
                  <a:moveTo>
                    <a:pt x="2709" y="0"/>
                  </a:moveTo>
                  <a:cubicBezTo>
                    <a:pt x="2624" y="0"/>
                    <a:pt x="2539" y="17"/>
                    <a:pt x="2489" y="55"/>
                  </a:cubicBezTo>
                  <a:cubicBezTo>
                    <a:pt x="2398" y="124"/>
                    <a:pt x="2420" y="192"/>
                    <a:pt x="2375" y="283"/>
                  </a:cubicBezTo>
                  <a:cubicBezTo>
                    <a:pt x="2306" y="363"/>
                    <a:pt x="2221" y="392"/>
                    <a:pt x="2135" y="392"/>
                  </a:cubicBezTo>
                  <a:cubicBezTo>
                    <a:pt x="2049" y="392"/>
                    <a:pt x="1964" y="363"/>
                    <a:pt x="1895" y="329"/>
                  </a:cubicBezTo>
                  <a:cubicBezTo>
                    <a:pt x="1865" y="314"/>
                    <a:pt x="1840" y="309"/>
                    <a:pt x="1816" y="309"/>
                  </a:cubicBezTo>
                  <a:cubicBezTo>
                    <a:pt x="1769" y="309"/>
                    <a:pt x="1728" y="329"/>
                    <a:pt x="1667" y="329"/>
                  </a:cubicBezTo>
                  <a:cubicBezTo>
                    <a:pt x="1576" y="329"/>
                    <a:pt x="1462" y="261"/>
                    <a:pt x="1370" y="238"/>
                  </a:cubicBezTo>
                  <a:cubicBezTo>
                    <a:pt x="1297" y="194"/>
                    <a:pt x="1271" y="168"/>
                    <a:pt x="1224" y="168"/>
                  </a:cubicBezTo>
                  <a:cubicBezTo>
                    <a:pt x="1199" y="168"/>
                    <a:pt x="1168" y="176"/>
                    <a:pt x="1119" y="192"/>
                  </a:cubicBezTo>
                  <a:cubicBezTo>
                    <a:pt x="1028" y="215"/>
                    <a:pt x="891" y="215"/>
                    <a:pt x="823" y="261"/>
                  </a:cubicBezTo>
                  <a:cubicBezTo>
                    <a:pt x="686" y="329"/>
                    <a:pt x="663" y="512"/>
                    <a:pt x="503" y="557"/>
                  </a:cubicBezTo>
                  <a:cubicBezTo>
                    <a:pt x="476" y="571"/>
                    <a:pt x="449" y="574"/>
                    <a:pt x="422" y="574"/>
                  </a:cubicBezTo>
                  <a:cubicBezTo>
                    <a:pt x="393" y="574"/>
                    <a:pt x="364" y="570"/>
                    <a:pt x="335" y="570"/>
                  </a:cubicBezTo>
                  <a:cubicBezTo>
                    <a:pt x="300" y="570"/>
                    <a:pt x="265" y="576"/>
                    <a:pt x="229" y="603"/>
                  </a:cubicBezTo>
                  <a:cubicBezTo>
                    <a:pt x="1" y="786"/>
                    <a:pt x="343" y="831"/>
                    <a:pt x="412" y="922"/>
                  </a:cubicBezTo>
                  <a:cubicBezTo>
                    <a:pt x="491" y="982"/>
                    <a:pt x="518" y="1041"/>
                    <a:pt x="613" y="1041"/>
                  </a:cubicBezTo>
                  <a:cubicBezTo>
                    <a:pt x="628" y="1041"/>
                    <a:pt x="644" y="1040"/>
                    <a:pt x="663" y="1037"/>
                  </a:cubicBezTo>
                  <a:cubicBezTo>
                    <a:pt x="754" y="991"/>
                    <a:pt x="800" y="922"/>
                    <a:pt x="891" y="900"/>
                  </a:cubicBezTo>
                  <a:cubicBezTo>
                    <a:pt x="985" y="884"/>
                    <a:pt x="1142" y="847"/>
                    <a:pt x="1276" y="847"/>
                  </a:cubicBezTo>
                  <a:cubicBezTo>
                    <a:pt x="1338" y="847"/>
                    <a:pt x="1395" y="855"/>
                    <a:pt x="1439" y="877"/>
                  </a:cubicBezTo>
                  <a:cubicBezTo>
                    <a:pt x="1530" y="945"/>
                    <a:pt x="1553" y="1082"/>
                    <a:pt x="1644" y="1151"/>
                  </a:cubicBezTo>
                  <a:cubicBezTo>
                    <a:pt x="1713" y="1196"/>
                    <a:pt x="1781" y="1219"/>
                    <a:pt x="1850" y="1242"/>
                  </a:cubicBezTo>
                  <a:cubicBezTo>
                    <a:pt x="2032" y="1333"/>
                    <a:pt x="2238" y="1584"/>
                    <a:pt x="2146" y="1767"/>
                  </a:cubicBezTo>
                  <a:cubicBezTo>
                    <a:pt x="2055" y="1972"/>
                    <a:pt x="1781" y="1790"/>
                    <a:pt x="1644" y="1972"/>
                  </a:cubicBezTo>
                  <a:cubicBezTo>
                    <a:pt x="1781" y="2087"/>
                    <a:pt x="1804" y="2292"/>
                    <a:pt x="1827" y="2452"/>
                  </a:cubicBezTo>
                  <a:cubicBezTo>
                    <a:pt x="1850" y="2543"/>
                    <a:pt x="1827" y="2657"/>
                    <a:pt x="1895" y="2680"/>
                  </a:cubicBezTo>
                  <a:cubicBezTo>
                    <a:pt x="1917" y="2694"/>
                    <a:pt x="1942" y="2700"/>
                    <a:pt x="1969" y="2700"/>
                  </a:cubicBezTo>
                  <a:cubicBezTo>
                    <a:pt x="2028" y="2700"/>
                    <a:pt x="2092" y="2673"/>
                    <a:pt x="2124" y="2657"/>
                  </a:cubicBezTo>
                  <a:cubicBezTo>
                    <a:pt x="2215" y="2634"/>
                    <a:pt x="2443" y="2566"/>
                    <a:pt x="2489" y="2475"/>
                  </a:cubicBezTo>
                  <a:cubicBezTo>
                    <a:pt x="2557" y="2338"/>
                    <a:pt x="2443" y="2132"/>
                    <a:pt x="2443" y="1995"/>
                  </a:cubicBezTo>
                  <a:cubicBezTo>
                    <a:pt x="2466" y="1881"/>
                    <a:pt x="2557" y="1813"/>
                    <a:pt x="2649" y="1767"/>
                  </a:cubicBezTo>
                  <a:cubicBezTo>
                    <a:pt x="2687" y="1750"/>
                    <a:pt x="2723" y="1742"/>
                    <a:pt x="2757" y="1742"/>
                  </a:cubicBezTo>
                  <a:cubicBezTo>
                    <a:pt x="2904" y="1742"/>
                    <a:pt x="3008" y="1884"/>
                    <a:pt x="3082" y="1995"/>
                  </a:cubicBezTo>
                  <a:cubicBezTo>
                    <a:pt x="3242" y="2178"/>
                    <a:pt x="3425" y="2429"/>
                    <a:pt x="3470" y="2657"/>
                  </a:cubicBezTo>
                  <a:cubicBezTo>
                    <a:pt x="3470" y="2703"/>
                    <a:pt x="3470" y="2794"/>
                    <a:pt x="3425" y="2817"/>
                  </a:cubicBezTo>
                  <a:cubicBezTo>
                    <a:pt x="3379" y="2885"/>
                    <a:pt x="3242" y="2863"/>
                    <a:pt x="3219" y="2931"/>
                  </a:cubicBezTo>
                  <a:cubicBezTo>
                    <a:pt x="3128" y="3159"/>
                    <a:pt x="3813" y="3433"/>
                    <a:pt x="3950" y="3502"/>
                  </a:cubicBezTo>
                  <a:cubicBezTo>
                    <a:pt x="4044" y="3533"/>
                    <a:pt x="4144" y="3546"/>
                    <a:pt x="4246" y="3546"/>
                  </a:cubicBezTo>
                  <a:cubicBezTo>
                    <a:pt x="4439" y="3546"/>
                    <a:pt x="4638" y="3501"/>
                    <a:pt x="4817" y="3456"/>
                  </a:cubicBezTo>
                  <a:cubicBezTo>
                    <a:pt x="4854" y="3450"/>
                    <a:pt x="4890" y="3447"/>
                    <a:pt x="4925" y="3447"/>
                  </a:cubicBezTo>
                  <a:cubicBezTo>
                    <a:pt x="5147" y="3447"/>
                    <a:pt x="5327" y="3563"/>
                    <a:pt x="5525" y="3662"/>
                  </a:cubicBezTo>
                  <a:cubicBezTo>
                    <a:pt x="5662" y="3753"/>
                    <a:pt x="5753" y="3821"/>
                    <a:pt x="5844" y="3935"/>
                  </a:cubicBezTo>
                  <a:cubicBezTo>
                    <a:pt x="5935" y="4027"/>
                    <a:pt x="6050" y="4072"/>
                    <a:pt x="6118" y="4187"/>
                  </a:cubicBezTo>
                  <a:cubicBezTo>
                    <a:pt x="6187" y="4301"/>
                    <a:pt x="6232" y="4392"/>
                    <a:pt x="6369" y="4415"/>
                  </a:cubicBezTo>
                  <a:cubicBezTo>
                    <a:pt x="6392" y="4419"/>
                    <a:pt x="6416" y="4421"/>
                    <a:pt x="6440" y="4421"/>
                  </a:cubicBezTo>
                  <a:cubicBezTo>
                    <a:pt x="6537" y="4421"/>
                    <a:pt x="6643" y="4392"/>
                    <a:pt x="6734" y="4392"/>
                  </a:cubicBezTo>
                  <a:cubicBezTo>
                    <a:pt x="6746" y="4390"/>
                    <a:pt x="6758" y="4389"/>
                    <a:pt x="6770" y="4389"/>
                  </a:cubicBezTo>
                  <a:cubicBezTo>
                    <a:pt x="6912" y="4389"/>
                    <a:pt x="7019" y="4510"/>
                    <a:pt x="7145" y="4552"/>
                  </a:cubicBezTo>
                  <a:cubicBezTo>
                    <a:pt x="7187" y="4560"/>
                    <a:pt x="7223" y="4565"/>
                    <a:pt x="7254" y="4565"/>
                  </a:cubicBezTo>
                  <a:cubicBezTo>
                    <a:pt x="7309" y="4565"/>
                    <a:pt x="7353" y="4549"/>
                    <a:pt x="7396" y="4506"/>
                  </a:cubicBezTo>
                  <a:cubicBezTo>
                    <a:pt x="7442" y="4483"/>
                    <a:pt x="7510" y="4369"/>
                    <a:pt x="7442" y="4346"/>
                  </a:cubicBezTo>
                  <a:cubicBezTo>
                    <a:pt x="7419" y="4209"/>
                    <a:pt x="7465" y="4141"/>
                    <a:pt x="7373" y="4095"/>
                  </a:cubicBezTo>
                  <a:cubicBezTo>
                    <a:pt x="7236" y="4027"/>
                    <a:pt x="7145" y="4004"/>
                    <a:pt x="7031" y="3913"/>
                  </a:cubicBezTo>
                  <a:cubicBezTo>
                    <a:pt x="6957" y="3868"/>
                    <a:pt x="6903" y="3843"/>
                    <a:pt x="6842" y="3843"/>
                  </a:cubicBezTo>
                  <a:cubicBezTo>
                    <a:pt x="6809" y="3843"/>
                    <a:pt x="6775" y="3851"/>
                    <a:pt x="6734" y="3867"/>
                  </a:cubicBezTo>
                  <a:cubicBezTo>
                    <a:pt x="6671" y="3888"/>
                    <a:pt x="6622" y="3904"/>
                    <a:pt x="6579" y="3904"/>
                  </a:cubicBezTo>
                  <a:cubicBezTo>
                    <a:pt x="6529" y="3904"/>
                    <a:pt x="6487" y="3883"/>
                    <a:pt x="6438" y="3821"/>
                  </a:cubicBezTo>
                  <a:cubicBezTo>
                    <a:pt x="6346" y="3707"/>
                    <a:pt x="6278" y="3593"/>
                    <a:pt x="6164" y="3479"/>
                  </a:cubicBezTo>
                  <a:cubicBezTo>
                    <a:pt x="5981" y="3296"/>
                    <a:pt x="6050" y="3091"/>
                    <a:pt x="6050" y="2863"/>
                  </a:cubicBezTo>
                  <a:cubicBezTo>
                    <a:pt x="6027" y="2726"/>
                    <a:pt x="5981" y="2589"/>
                    <a:pt x="5935" y="2452"/>
                  </a:cubicBezTo>
                  <a:cubicBezTo>
                    <a:pt x="5867" y="2246"/>
                    <a:pt x="5844" y="2018"/>
                    <a:pt x="5753" y="1813"/>
                  </a:cubicBezTo>
                  <a:cubicBezTo>
                    <a:pt x="5707" y="1699"/>
                    <a:pt x="5639" y="1562"/>
                    <a:pt x="5593" y="1447"/>
                  </a:cubicBezTo>
                  <a:cubicBezTo>
                    <a:pt x="5547" y="1333"/>
                    <a:pt x="5525" y="1196"/>
                    <a:pt x="5433" y="1082"/>
                  </a:cubicBezTo>
                  <a:cubicBezTo>
                    <a:pt x="5365" y="991"/>
                    <a:pt x="5251" y="900"/>
                    <a:pt x="5137" y="854"/>
                  </a:cubicBezTo>
                  <a:cubicBezTo>
                    <a:pt x="5045" y="831"/>
                    <a:pt x="4977" y="808"/>
                    <a:pt x="4908" y="763"/>
                  </a:cubicBezTo>
                  <a:cubicBezTo>
                    <a:pt x="4885" y="717"/>
                    <a:pt x="4863" y="694"/>
                    <a:pt x="4817" y="671"/>
                  </a:cubicBezTo>
                  <a:cubicBezTo>
                    <a:pt x="4703" y="580"/>
                    <a:pt x="4566" y="489"/>
                    <a:pt x="4452" y="420"/>
                  </a:cubicBezTo>
                  <a:cubicBezTo>
                    <a:pt x="4360" y="375"/>
                    <a:pt x="4246" y="398"/>
                    <a:pt x="4178" y="329"/>
                  </a:cubicBezTo>
                  <a:cubicBezTo>
                    <a:pt x="4010" y="236"/>
                    <a:pt x="3826" y="20"/>
                    <a:pt x="3615" y="20"/>
                  </a:cubicBezTo>
                  <a:cubicBezTo>
                    <a:pt x="3568" y="20"/>
                    <a:pt x="3520" y="30"/>
                    <a:pt x="3470" y="55"/>
                  </a:cubicBezTo>
                  <a:cubicBezTo>
                    <a:pt x="3379" y="101"/>
                    <a:pt x="3311" y="306"/>
                    <a:pt x="3242" y="306"/>
                  </a:cubicBezTo>
                  <a:cubicBezTo>
                    <a:pt x="3237" y="307"/>
                    <a:pt x="3232" y="308"/>
                    <a:pt x="3227" y="308"/>
                  </a:cubicBezTo>
                  <a:cubicBezTo>
                    <a:pt x="3116" y="308"/>
                    <a:pt x="2987" y="76"/>
                    <a:pt x="2900" y="32"/>
                  </a:cubicBezTo>
                  <a:cubicBezTo>
                    <a:pt x="2848" y="12"/>
                    <a:pt x="2779" y="0"/>
                    <a:pt x="270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4683900" y="2096800"/>
              <a:ext cx="20575" cy="19000"/>
            </a:xfrm>
            <a:custGeom>
              <a:rect b="b" l="l" r="r" t="t"/>
              <a:pathLst>
                <a:path extrusionOk="0" h="760" w="823">
                  <a:moveTo>
                    <a:pt x="633" y="1"/>
                  </a:moveTo>
                  <a:cubicBezTo>
                    <a:pt x="537" y="1"/>
                    <a:pt x="467" y="63"/>
                    <a:pt x="412" y="82"/>
                  </a:cubicBezTo>
                  <a:cubicBezTo>
                    <a:pt x="321" y="105"/>
                    <a:pt x="252" y="82"/>
                    <a:pt x="184" y="173"/>
                  </a:cubicBezTo>
                  <a:cubicBezTo>
                    <a:pt x="161" y="196"/>
                    <a:pt x="161" y="242"/>
                    <a:pt x="138" y="264"/>
                  </a:cubicBezTo>
                  <a:cubicBezTo>
                    <a:pt x="115" y="287"/>
                    <a:pt x="69" y="310"/>
                    <a:pt x="47" y="333"/>
                  </a:cubicBezTo>
                  <a:cubicBezTo>
                    <a:pt x="1" y="379"/>
                    <a:pt x="1" y="447"/>
                    <a:pt x="1" y="516"/>
                  </a:cubicBezTo>
                  <a:cubicBezTo>
                    <a:pt x="1" y="607"/>
                    <a:pt x="69" y="721"/>
                    <a:pt x="138" y="744"/>
                  </a:cubicBezTo>
                  <a:cubicBezTo>
                    <a:pt x="154" y="755"/>
                    <a:pt x="172" y="759"/>
                    <a:pt x="190" y="759"/>
                  </a:cubicBezTo>
                  <a:cubicBezTo>
                    <a:pt x="248" y="759"/>
                    <a:pt x="309" y="715"/>
                    <a:pt x="343" y="698"/>
                  </a:cubicBezTo>
                  <a:cubicBezTo>
                    <a:pt x="503" y="630"/>
                    <a:pt x="709" y="652"/>
                    <a:pt x="731" y="424"/>
                  </a:cubicBezTo>
                  <a:cubicBezTo>
                    <a:pt x="754" y="356"/>
                    <a:pt x="823" y="287"/>
                    <a:pt x="800" y="219"/>
                  </a:cubicBezTo>
                  <a:cubicBezTo>
                    <a:pt x="800" y="173"/>
                    <a:pt x="754" y="13"/>
                    <a:pt x="709" y="13"/>
                  </a:cubicBezTo>
                  <a:cubicBezTo>
                    <a:pt x="682" y="4"/>
                    <a:pt x="657" y="1"/>
                    <a:pt x="63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4766650" y="2192525"/>
              <a:ext cx="18300" cy="21600"/>
            </a:xfrm>
            <a:custGeom>
              <a:rect b="b" l="l" r="r" t="t"/>
              <a:pathLst>
                <a:path extrusionOk="0" h="864" w="732">
                  <a:moveTo>
                    <a:pt x="150" y="1"/>
                  </a:moveTo>
                  <a:cubicBezTo>
                    <a:pt x="136" y="1"/>
                    <a:pt x="117" y="6"/>
                    <a:pt x="92" y="19"/>
                  </a:cubicBezTo>
                  <a:cubicBezTo>
                    <a:pt x="1" y="87"/>
                    <a:pt x="92" y="179"/>
                    <a:pt x="115" y="247"/>
                  </a:cubicBezTo>
                  <a:cubicBezTo>
                    <a:pt x="160" y="361"/>
                    <a:pt x="115" y="498"/>
                    <a:pt x="160" y="590"/>
                  </a:cubicBezTo>
                  <a:cubicBezTo>
                    <a:pt x="206" y="658"/>
                    <a:pt x="297" y="704"/>
                    <a:pt x="366" y="749"/>
                  </a:cubicBezTo>
                  <a:cubicBezTo>
                    <a:pt x="480" y="795"/>
                    <a:pt x="571" y="864"/>
                    <a:pt x="708" y="864"/>
                  </a:cubicBezTo>
                  <a:cubicBezTo>
                    <a:pt x="708" y="795"/>
                    <a:pt x="731" y="749"/>
                    <a:pt x="663" y="727"/>
                  </a:cubicBezTo>
                  <a:cubicBezTo>
                    <a:pt x="594" y="658"/>
                    <a:pt x="526" y="658"/>
                    <a:pt x="457" y="590"/>
                  </a:cubicBezTo>
                  <a:cubicBezTo>
                    <a:pt x="320" y="475"/>
                    <a:pt x="229" y="270"/>
                    <a:pt x="206" y="87"/>
                  </a:cubicBezTo>
                  <a:cubicBezTo>
                    <a:pt x="190" y="38"/>
                    <a:pt x="185" y="1"/>
                    <a:pt x="15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4931575" y="2326525"/>
              <a:ext cx="26825" cy="16825"/>
            </a:xfrm>
            <a:custGeom>
              <a:rect b="b" l="l" r="r" t="t"/>
              <a:pathLst>
                <a:path extrusionOk="0" h="673" w="1073">
                  <a:moveTo>
                    <a:pt x="297" y="0"/>
                  </a:moveTo>
                  <a:cubicBezTo>
                    <a:pt x="160" y="0"/>
                    <a:pt x="69" y="137"/>
                    <a:pt x="0" y="251"/>
                  </a:cubicBezTo>
                  <a:cubicBezTo>
                    <a:pt x="69" y="388"/>
                    <a:pt x="457" y="342"/>
                    <a:pt x="571" y="388"/>
                  </a:cubicBezTo>
                  <a:cubicBezTo>
                    <a:pt x="693" y="449"/>
                    <a:pt x="742" y="673"/>
                    <a:pt x="864" y="673"/>
                  </a:cubicBezTo>
                  <a:cubicBezTo>
                    <a:pt x="880" y="673"/>
                    <a:pt x="896" y="670"/>
                    <a:pt x="913" y="662"/>
                  </a:cubicBezTo>
                  <a:cubicBezTo>
                    <a:pt x="1073" y="616"/>
                    <a:pt x="1050" y="320"/>
                    <a:pt x="959" y="206"/>
                  </a:cubicBezTo>
                  <a:cubicBezTo>
                    <a:pt x="902" y="126"/>
                    <a:pt x="828" y="114"/>
                    <a:pt x="748" y="114"/>
                  </a:cubicBezTo>
                  <a:cubicBezTo>
                    <a:pt x="716" y="114"/>
                    <a:pt x="683" y="116"/>
                    <a:pt x="650" y="116"/>
                  </a:cubicBezTo>
                  <a:cubicBezTo>
                    <a:pt x="600" y="116"/>
                    <a:pt x="550" y="112"/>
                    <a:pt x="502" y="91"/>
                  </a:cubicBezTo>
                  <a:cubicBezTo>
                    <a:pt x="411" y="69"/>
                    <a:pt x="388" y="0"/>
                    <a:pt x="29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4905325" y="2320775"/>
              <a:ext cx="11425" cy="19125"/>
            </a:xfrm>
            <a:custGeom>
              <a:rect b="b" l="l" r="r" t="t"/>
              <a:pathLst>
                <a:path extrusionOk="0" h="765" w="457">
                  <a:moveTo>
                    <a:pt x="352" y="0"/>
                  </a:moveTo>
                  <a:cubicBezTo>
                    <a:pt x="257" y="0"/>
                    <a:pt x="318" y="233"/>
                    <a:pt x="274" y="299"/>
                  </a:cubicBezTo>
                  <a:cubicBezTo>
                    <a:pt x="228" y="413"/>
                    <a:pt x="160" y="504"/>
                    <a:pt x="91" y="595"/>
                  </a:cubicBezTo>
                  <a:cubicBezTo>
                    <a:pt x="46" y="641"/>
                    <a:pt x="0" y="687"/>
                    <a:pt x="46" y="732"/>
                  </a:cubicBezTo>
                  <a:cubicBezTo>
                    <a:pt x="46" y="748"/>
                    <a:pt x="80" y="765"/>
                    <a:pt x="116" y="765"/>
                  </a:cubicBezTo>
                  <a:cubicBezTo>
                    <a:pt x="131" y="765"/>
                    <a:pt x="147" y="762"/>
                    <a:pt x="160" y="755"/>
                  </a:cubicBezTo>
                  <a:cubicBezTo>
                    <a:pt x="183" y="755"/>
                    <a:pt x="183" y="709"/>
                    <a:pt x="206" y="687"/>
                  </a:cubicBezTo>
                  <a:cubicBezTo>
                    <a:pt x="251" y="664"/>
                    <a:pt x="297" y="664"/>
                    <a:pt x="343" y="618"/>
                  </a:cubicBezTo>
                  <a:cubicBezTo>
                    <a:pt x="434" y="572"/>
                    <a:pt x="434" y="458"/>
                    <a:pt x="434" y="344"/>
                  </a:cubicBezTo>
                  <a:cubicBezTo>
                    <a:pt x="434" y="230"/>
                    <a:pt x="457" y="25"/>
                    <a:pt x="365" y="2"/>
                  </a:cubicBezTo>
                  <a:cubicBezTo>
                    <a:pt x="360" y="1"/>
                    <a:pt x="356" y="0"/>
                    <a:pt x="35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5057100" y="2521425"/>
              <a:ext cx="17725" cy="16325"/>
            </a:xfrm>
            <a:custGeom>
              <a:rect b="b" l="l" r="r" t="t"/>
              <a:pathLst>
                <a:path extrusionOk="0" h="653" w="709">
                  <a:moveTo>
                    <a:pt x="239" y="1"/>
                  </a:moveTo>
                  <a:cubicBezTo>
                    <a:pt x="181" y="1"/>
                    <a:pt x="108" y="17"/>
                    <a:pt x="92" y="33"/>
                  </a:cubicBezTo>
                  <a:cubicBezTo>
                    <a:pt x="1" y="147"/>
                    <a:pt x="46" y="467"/>
                    <a:pt x="92" y="535"/>
                  </a:cubicBezTo>
                  <a:cubicBezTo>
                    <a:pt x="139" y="606"/>
                    <a:pt x="296" y="652"/>
                    <a:pt x="437" y="652"/>
                  </a:cubicBezTo>
                  <a:cubicBezTo>
                    <a:pt x="568" y="652"/>
                    <a:pt x="685" y="612"/>
                    <a:pt x="685" y="512"/>
                  </a:cubicBezTo>
                  <a:cubicBezTo>
                    <a:pt x="708" y="330"/>
                    <a:pt x="526" y="330"/>
                    <a:pt x="412" y="239"/>
                  </a:cubicBezTo>
                  <a:cubicBezTo>
                    <a:pt x="343" y="193"/>
                    <a:pt x="366" y="56"/>
                    <a:pt x="297" y="10"/>
                  </a:cubicBezTo>
                  <a:cubicBezTo>
                    <a:pt x="284" y="4"/>
                    <a:pt x="263" y="1"/>
                    <a:pt x="23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4930925" y="2308775"/>
              <a:ext cx="9625" cy="7500"/>
            </a:xfrm>
            <a:custGeom>
              <a:rect b="b" l="l" r="r" t="t"/>
              <a:pathLst>
                <a:path extrusionOk="0" h="300" w="385">
                  <a:moveTo>
                    <a:pt x="145" y="1"/>
                  </a:moveTo>
                  <a:cubicBezTo>
                    <a:pt x="136" y="1"/>
                    <a:pt x="127" y="1"/>
                    <a:pt x="117" y="3"/>
                  </a:cubicBezTo>
                  <a:cubicBezTo>
                    <a:pt x="95" y="25"/>
                    <a:pt x="95" y="48"/>
                    <a:pt x="95" y="48"/>
                  </a:cubicBezTo>
                  <a:cubicBezTo>
                    <a:pt x="0" y="142"/>
                    <a:pt x="77" y="299"/>
                    <a:pt x="197" y="299"/>
                  </a:cubicBezTo>
                  <a:cubicBezTo>
                    <a:pt x="222" y="299"/>
                    <a:pt x="249" y="292"/>
                    <a:pt x="277" y="276"/>
                  </a:cubicBezTo>
                  <a:cubicBezTo>
                    <a:pt x="385" y="169"/>
                    <a:pt x="290" y="1"/>
                    <a:pt x="14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4465925" y="3291100"/>
              <a:ext cx="148325" cy="111250"/>
            </a:xfrm>
            <a:custGeom>
              <a:rect b="b" l="l" r="r" t="t"/>
              <a:pathLst>
                <a:path extrusionOk="0" h="4450" w="5933">
                  <a:moveTo>
                    <a:pt x="3898" y="0"/>
                  </a:moveTo>
                  <a:cubicBezTo>
                    <a:pt x="3801" y="0"/>
                    <a:pt x="3715" y="49"/>
                    <a:pt x="3676" y="129"/>
                  </a:cubicBezTo>
                  <a:cubicBezTo>
                    <a:pt x="3607" y="243"/>
                    <a:pt x="3607" y="471"/>
                    <a:pt x="3630" y="608"/>
                  </a:cubicBezTo>
                  <a:cubicBezTo>
                    <a:pt x="3653" y="814"/>
                    <a:pt x="3767" y="882"/>
                    <a:pt x="3835" y="1042"/>
                  </a:cubicBezTo>
                  <a:cubicBezTo>
                    <a:pt x="3927" y="1247"/>
                    <a:pt x="3767" y="1407"/>
                    <a:pt x="3744" y="1612"/>
                  </a:cubicBezTo>
                  <a:cubicBezTo>
                    <a:pt x="3721" y="1818"/>
                    <a:pt x="3813" y="1932"/>
                    <a:pt x="3904" y="2115"/>
                  </a:cubicBezTo>
                  <a:cubicBezTo>
                    <a:pt x="3995" y="2320"/>
                    <a:pt x="3858" y="2503"/>
                    <a:pt x="4018" y="2685"/>
                  </a:cubicBezTo>
                  <a:cubicBezTo>
                    <a:pt x="4109" y="2799"/>
                    <a:pt x="4406" y="2936"/>
                    <a:pt x="4338" y="3096"/>
                  </a:cubicBezTo>
                  <a:cubicBezTo>
                    <a:pt x="4109" y="2936"/>
                    <a:pt x="3858" y="2685"/>
                    <a:pt x="3698" y="2457"/>
                  </a:cubicBezTo>
                  <a:cubicBezTo>
                    <a:pt x="3676" y="2388"/>
                    <a:pt x="3676" y="2274"/>
                    <a:pt x="3630" y="2229"/>
                  </a:cubicBezTo>
                  <a:cubicBezTo>
                    <a:pt x="3561" y="2160"/>
                    <a:pt x="3424" y="2183"/>
                    <a:pt x="3333" y="2137"/>
                  </a:cubicBezTo>
                  <a:cubicBezTo>
                    <a:pt x="3173" y="2046"/>
                    <a:pt x="3105" y="1886"/>
                    <a:pt x="2900" y="1863"/>
                  </a:cubicBezTo>
                  <a:cubicBezTo>
                    <a:pt x="2859" y="1855"/>
                    <a:pt x="2820" y="1851"/>
                    <a:pt x="2783" y="1851"/>
                  </a:cubicBezTo>
                  <a:cubicBezTo>
                    <a:pt x="2615" y="1851"/>
                    <a:pt x="2475" y="1923"/>
                    <a:pt x="2320" y="1923"/>
                  </a:cubicBezTo>
                  <a:cubicBezTo>
                    <a:pt x="2238" y="1923"/>
                    <a:pt x="2152" y="1903"/>
                    <a:pt x="2055" y="1841"/>
                  </a:cubicBezTo>
                  <a:cubicBezTo>
                    <a:pt x="1918" y="1749"/>
                    <a:pt x="1827" y="1681"/>
                    <a:pt x="1667" y="1635"/>
                  </a:cubicBezTo>
                  <a:cubicBezTo>
                    <a:pt x="1507" y="1590"/>
                    <a:pt x="1370" y="1453"/>
                    <a:pt x="1188" y="1430"/>
                  </a:cubicBezTo>
                  <a:cubicBezTo>
                    <a:pt x="1158" y="1427"/>
                    <a:pt x="1128" y="1425"/>
                    <a:pt x="1098" y="1425"/>
                  </a:cubicBezTo>
                  <a:cubicBezTo>
                    <a:pt x="917" y="1425"/>
                    <a:pt x="721" y="1475"/>
                    <a:pt x="526" y="1475"/>
                  </a:cubicBezTo>
                  <a:cubicBezTo>
                    <a:pt x="480" y="1475"/>
                    <a:pt x="414" y="1470"/>
                    <a:pt x="344" y="1470"/>
                  </a:cubicBezTo>
                  <a:cubicBezTo>
                    <a:pt x="204" y="1470"/>
                    <a:pt x="46" y="1491"/>
                    <a:pt x="1" y="1612"/>
                  </a:cubicBezTo>
                  <a:cubicBezTo>
                    <a:pt x="76" y="1669"/>
                    <a:pt x="162" y="1683"/>
                    <a:pt x="252" y="1683"/>
                  </a:cubicBezTo>
                  <a:cubicBezTo>
                    <a:pt x="340" y="1683"/>
                    <a:pt x="432" y="1669"/>
                    <a:pt x="519" y="1669"/>
                  </a:cubicBezTo>
                  <a:cubicBezTo>
                    <a:pt x="561" y="1669"/>
                    <a:pt x="601" y="1672"/>
                    <a:pt x="640" y="1681"/>
                  </a:cubicBezTo>
                  <a:cubicBezTo>
                    <a:pt x="800" y="1704"/>
                    <a:pt x="914" y="1772"/>
                    <a:pt x="1096" y="1772"/>
                  </a:cubicBezTo>
                  <a:cubicBezTo>
                    <a:pt x="1134" y="1780"/>
                    <a:pt x="1172" y="1782"/>
                    <a:pt x="1211" y="1782"/>
                  </a:cubicBezTo>
                  <a:cubicBezTo>
                    <a:pt x="1289" y="1782"/>
                    <a:pt x="1370" y="1772"/>
                    <a:pt x="1462" y="1772"/>
                  </a:cubicBezTo>
                  <a:cubicBezTo>
                    <a:pt x="1690" y="1772"/>
                    <a:pt x="1735" y="1841"/>
                    <a:pt x="1918" y="1955"/>
                  </a:cubicBezTo>
                  <a:cubicBezTo>
                    <a:pt x="2101" y="2069"/>
                    <a:pt x="2329" y="2069"/>
                    <a:pt x="2534" y="2160"/>
                  </a:cubicBezTo>
                  <a:cubicBezTo>
                    <a:pt x="2671" y="2206"/>
                    <a:pt x="2740" y="2274"/>
                    <a:pt x="2854" y="2366"/>
                  </a:cubicBezTo>
                  <a:cubicBezTo>
                    <a:pt x="3082" y="2525"/>
                    <a:pt x="3333" y="2525"/>
                    <a:pt x="3539" y="2640"/>
                  </a:cubicBezTo>
                  <a:cubicBezTo>
                    <a:pt x="3881" y="2822"/>
                    <a:pt x="3927" y="3256"/>
                    <a:pt x="4155" y="3530"/>
                  </a:cubicBezTo>
                  <a:cubicBezTo>
                    <a:pt x="4341" y="3790"/>
                    <a:pt x="4678" y="3914"/>
                    <a:pt x="4970" y="3914"/>
                  </a:cubicBezTo>
                  <a:cubicBezTo>
                    <a:pt x="5036" y="3914"/>
                    <a:pt x="5100" y="3908"/>
                    <a:pt x="5159" y="3895"/>
                  </a:cubicBezTo>
                  <a:cubicBezTo>
                    <a:pt x="5319" y="4032"/>
                    <a:pt x="5479" y="4374"/>
                    <a:pt x="5661" y="4443"/>
                  </a:cubicBezTo>
                  <a:cubicBezTo>
                    <a:pt x="5683" y="4448"/>
                    <a:pt x="5703" y="4450"/>
                    <a:pt x="5722" y="4450"/>
                  </a:cubicBezTo>
                  <a:cubicBezTo>
                    <a:pt x="5880" y="4450"/>
                    <a:pt x="5933" y="4289"/>
                    <a:pt x="5912" y="4146"/>
                  </a:cubicBezTo>
                  <a:cubicBezTo>
                    <a:pt x="5912" y="3941"/>
                    <a:pt x="5775" y="3758"/>
                    <a:pt x="5707" y="3553"/>
                  </a:cubicBezTo>
                  <a:cubicBezTo>
                    <a:pt x="5684" y="3370"/>
                    <a:pt x="5684" y="3119"/>
                    <a:pt x="5570" y="2982"/>
                  </a:cubicBezTo>
                  <a:cubicBezTo>
                    <a:pt x="5488" y="2893"/>
                    <a:pt x="5411" y="2863"/>
                    <a:pt x="5336" y="2863"/>
                  </a:cubicBezTo>
                  <a:cubicBezTo>
                    <a:pt x="5168" y="2863"/>
                    <a:pt x="5012" y="3018"/>
                    <a:pt x="4834" y="3018"/>
                  </a:cubicBezTo>
                  <a:cubicBezTo>
                    <a:pt x="4806" y="3018"/>
                    <a:pt x="4778" y="3014"/>
                    <a:pt x="4748" y="3005"/>
                  </a:cubicBezTo>
                  <a:cubicBezTo>
                    <a:pt x="4566" y="2936"/>
                    <a:pt x="4543" y="2708"/>
                    <a:pt x="4520" y="2525"/>
                  </a:cubicBezTo>
                  <a:cubicBezTo>
                    <a:pt x="4452" y="2274"/>
                    <a:pt x="4360" y="2251"/>
                    <a:pt x="4155" y="2069"/>
                  </a:cubicBezTo>
                  <a:cubicBezTo>
                    <a:pt x="4018" y="1955"/>
                    <a:pt x="3972" y="1795"/>
                    <a:pt x="3949" y="1612"/>
                  </a:cubicBezTo>
                  <a:cubicBezTo>
                    <a:pt x="3949" y="1338"/>
                    <a:pt x="4086" y="1361"/>
                    <a:pt x="4269" y="1270"/>
                  </a:cubicBezTo>
                  <a:cubicBezTo>
                    <a:pt x="4862" y="973"/>
                    <a:pt x="3949" y="859"/>
                    <a:pt x="3995" y="494"/>
                  </a:cubicBezTo>
                  <a:cubicBezTo>
                    <a:pt x="4018" y="311"/>
                    <a:pt x="4338" y="243"/>
                    <a:pt x="4109" y="83"/>
                  </a:cubicBezTo>
                  <a:cubicBezTo>
                    <a:pt x="4042" y="26"/>
                    <a:pt x="3967" y="0"/>
                    <a:pt x="389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4472775" y="3252750"/>
              <a:ext cx="74775" cy="28600"/>
            </a:xfrm>
            <a:custGeom>
              <a:rect b="b" l="l" r="r" t="t"/>
              <a:pathLst>
                <a:path extrusionOk="0" h="1144" w="2991">
                  <a:moveTo>
                    <a:pt x="1601" y="0"/>
                  </a:moveTo>
                  <a:cubicBezTo>
                    <a:pt x="1543" y="0"/>
                    <a:pt x="1502" y="48"/>
                    <a:pt x="1461" y="202"/>
                  </a:cubicBezTo>
                  <a:cubicBezTo>
                    <a:pt x="1393" y="430"/>
                    <a:pt x="1188" y="590"/>
                    <a:pt x="982" y="681"/>
                  </a:cubicBezTo>
                  <a:cubicBezTo>
                    <a:pt x="868" y="727"/>
                    <a:pt x="777" y="704"/>
                    <a:pt x="663" y="727"/>
                  </a:cubicBezTo>
                  <a:cubicBezTo>
                    <a:pt x="548" y="727"/>
                    <a:pt x="434" y="773"/>
                    <a:pt x="320" y="795"/>
                  </a:cubicBezTo>
                  <a:cubicBezTo>
                    <a:pt x="183" y="841"/>
                    <a:pt x="1" y="864"/>
                    <a:pt x="183" y="1024"/>
                  </a:cubicBezTo>
                  <a:cubicBezTo>
                    <a:pt x="275" y="1115"/>
                    <a:pt x="457" y="1138"/>
                    <a:pt x="594" y="1138"/>
                  </a:cubicBezTo>
                  <a:cubicBezTo>
                    <a:pt x="633" y="1142"/>
                    <a:pt x="671" y="1144"/>
                    <a:pt x="708" y="1144"/>
                  </a:cubicBezTo>
                  <a:cubicBezTo>
                    <a:pt x="886" y="1144"/>
                    <a:pt x="1044" y="1099"/>
                    <a:pt x="1233" y="1024"/>
                  </a:cubicBezTo>
                  <a:cubicBezTo>
                    <a:pt x="1395" y="952"/>
                    <a:pt x="1641" y="866"/>
                    <a:pt x="1795" y="866"/>
                  </a:cubicBezTo>
                  <a:cubicBezTo>
                    <a:pt x="1836" y="866"/>
                    <a:pt x="1871" y="872"/>
                    <a:pt x="1895" y="887"/>
                  </a:cubicBezTo>
                  <a:cubicBezTo>
                    <a:pt x="1909" y="889"/>
                    <a:pt x="1922" y="890"/>
                    <a:pt x="1933" y="890"/>
                  </a:cubicBezTo>
                  <a:cubicBezTo>
                    <a:pt x="2048" y="890"/>
                    <a:pt x="2017" y="787"/>
                    <a:pt x="2101" y="704"/>
                  </a:cubicBezTo>
                  <a:cubicBezTo>
                    <a:pt x="2135" y="681"/>
                    <a:pt x="2180" y="676"/>
                    <a:pt x="2226" y="676"/>
                  </a:cubicBezTo>
                  <a:cubicBezTo>
                    <a:pt x="2272" y="676"/>
                    <a:pt x="2317" y="681"/>
                    <a:pt x="2352" y="681"/>
                  </a:cubicBezTo>
                  <a:cubicBezTo>
                    <a:pt x="2382" y="681"/>
                    <a:pt x="2424" y="682"/>
                    <a:pt x="2471" y="682"/>
                  </a:cubicBezTo>
                  <a:cubicBezTo>
                    <a:pt x="2636" y="682"/>
                    <a:pt x="2869" y="669"/>
                    <a:pt x="2922" y="544"/>
                  </a:cubicBezTo>
                  <a:cubicBezTo>
                    <a:pt x="2991" y="339"/>
                    <a:pt x="2557" y="339"/>
                    <a:pt x="2466" y="270"/>
                  </a:cubicBezTo>
                  <a:cubicBezTo>
                    <a:pt x="2374" y="225"/>
                    <a:pt x="2329" y="133"/>
                    <a:pt x="2215" y="111"/>
                  </a:cubicBezTo>
                  <a:cubicBezTo>
                    <a:pt x="2197" y="107"/>
                    <a:pt x="2181" y="106"/>
                    <a:pt x="2165" y="106"/>
                  </a:cubicBezTo>
                  <a:cubicBezTo>
                    <a:pt x="2101" y="106"/>
                    <a:pt x="2045" y="127"/>
                    <a:pt x="1990" y="127"/>
                  </a:cubicBezTo>
                  <a:cubicBezTo>
                    <a:pt x="1966" y="127"/>
                    <a:pt x="1942" y="123"/>
                    <a:pt x="1918" y="111"/>
                  </a:cubicBezTo>
                  <a:cubicBezTo>
                    <a:pt x="1767" y="73"/>
                    <a:pt x="1671" y="0"/>
                    <a:pt x="160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4495025" y="3224625"/>
              <a:ext cx="15450" cy="22350"/>
            </a:xfrm>
            <a:custGeom>
              <a:rect b="b" l="l" r="r" t="t"/>
              <a:pathLst>
                <a:path extrusionOk="0" h="894" w="618">
                  <a:moveTo>
                    <a:pt x="88" y="0"/>
                  </a:moveTo>
                  <a:cubicBezTo>
                    <a:pt x="81" y="0"/>
                    <a:pt x="75" y="1"/>
                    <a:pt x="69" y="3"/>
                  </a:cubicBezTo>
                  <a:cubicBezTo>
                    <a:pt x="1" y="3"/>
                    <a:pt x="24" y="117"/>
                    <a:pt x="46" y="163"/>
                  </a:cubicBezTo>
                  <a:cubicBezTo>
                    <a:pt x="92" y="323"/>
                    <a:pt x="229" y="391"/>
                    <a:pt x="229" y="551"/>
                  </a:cubicBezTo>
                  <a:cubicBezTo>
                    <a:pt x="229" y="619"/>
                    <a:pt x="229" y="711"/>
                    <a:pt x="252" y="756"/>
                  </a:cubicBezTo>
                  <a:cubicBezTo>
                    <a:pt x="298" y="825"/>
                    <a:pt x="434" y="893"/>
                    <a:pt x="571" y="893"/>
                  </a:cubicBezTo>
                  <a:cubicBezTo>
                    <a:pt x="594" y="756"/>
                    <a:pt x="617" y="574"/>
                    <a:pt x="549" y="460"/>
                  </a:cubicBezTo>
                  <a:cubicBezTo>
                    <a:pt x="503" y="345"/>
                    <a:pt x="343" y="254"/>
                    <a:pt x="252" y="140"/>
                  </a:cubicBezTo>
                  <a:cubicBezTo>
                    <a:pt x="210" y="98"/>
                    <a:pt x="150" y="0"/>
                    <a:pt x="8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8"/>
            <p:cNvSpPr/>
            <p:nvPr/>
          </p:nvSpPr>
          <p:spPr>
            <a:xfrm>
              <a:off x="4527925" y="3278850"/>
              <a:ext cx="24775" cy="13650"/>
            </a:xfrm>
            <a:custGeom>
              <a:rect b="b" l="l" r="r" t="t"/>
              <a:pathLst>
                <a:path extrusionOk="0" h="546" w="991">
                  <a:moveTo>
                    <a:pt x="181" y="1"/>
                  </a:moveTo>
                  <a:cubicBezTo>
                    <a:pt x="0" y="1"/>
                    <a:pt x="131" y="186"/>
                    <a:pt x="283" y="208"/>
                  </a:cubicBezTo>
                  <a:cubicBezTo>
                    <a:pt x="351" y="231"/>
                    <a:pt x="420" y="208"/>
                    <a:pt x="488" y="254"/>
                  </a:cubicBezTo>
                  <a:cubicBezTo>
                    <a:pt x="534" y="276"/>
                    <a:pt x="579" y="322"/>
                    <a:pt x="625" y="345"/>
                  </a:cubicBezTo>
                  <a:cubicBezTo>
                    <a:pt x="693" y="390"/>
                    <a:pt x="785" y="413"/>
                    <a:pt x="853" y="459"/>
                  </a:cubicBezTo>
                  <a:cubicBezTo>
                    <a:pt x="919" y="508"/>
                    <a:pt x="949" y="546"/>
                    <a:pt x="970" y="546"/>
                  </a:cubicBezTo>
                  <a:cubicBezTo>
                    <a:pt x="977" y="546"/>
                    <a:pt x="984" y="540"/>
                    <a:pt x="990" y="527"/>
                  </a:cubicBezTo>
                  <a:cubicBezTo>
                    <a:pt x="990" y="368"/>
                    <a:pt x="808" y="185"/>
                    <a:pt x="716" y="71"/>
                  </a:cubicBezTo>
                  <a:cubicBezTo>
                    <a:pt x="671" y="2"/>
                    <a:pt x="648" y="2"/>
                    <a:pt x="556" y="2"/>
                  </a:cubicBezTo>
                  <a:cubicBezTo>
                    <a:pt x="480" y="2"/>
                    <a:pt x="404" y="13"/>
                    <a:pt x="328" y="13"/>
                  </a:cubicBezTo>
                  <a:cubicBezTo>
                    <a:pt x="290" y="13"/>
                    <a:pt x="252" y="10"/>
                    <a:pt x="214" y="2"/>
                  </a:cubicBezTo>
                  <a:cubicBezTo>
                    <a:pt x="202" y="1"/>
                    <a:pt x="191" y="1"/>
                    <a:pt x="18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4430750" y="3302875"/>
              <a:ext cx="23225" cy="18850"/>
            </a:xfrm>
            <a:custGeom>
              <a:rect b="b" l="l" r="r" t="t"/>
              <a:pathLst>
                <a:path extrusionOk="0" h="754" w="929">
                  <a:moveTo>
                    <a:pt x="791" y="0"/>
                  </a:moveTo>
                  <a:lnTo>
                    <a:pt x="791" y="0"/>
                  </a:lnTo>
                  <a:cubicBezTo>
                    <a:pt x="680" y="37"/>
                    <a:pt x="522" y="75"/>
                    <a:pt x="394" y="75"/>
                  </a:cubicBezTo>
                  <a:cubicBezTo>
                    <a:pt x="365" y="75"/>
                    <a:pt x="337" y="73"/>
                    <a:pt x="312" y="69"/>
                  </a:cubicBezTo>
                  <a:cubicBezTo>
                    <a:pt x="266" y="69"/>
                    <a:pt x="216" y="64"/>
                    <a:pt x="169" y="64"/>
                  </a:cubicBezTo>
                  <a:cubicBezTo>
                    <a:pt x="76" y="64"/>
                    <a:pt x="0" y="84"/>
                    <a:pt x="15" y="206"/>
                  </a:cubicBezTo>
                  <a:cubicBezTo>
                    <a:pt x="38" y="320"/>
                    <a:pt x="129" y="365"/>
                    <a:pt x="221" y="434"/>
                  </a:cubicBezTo>
                  <a:cubicBezTo>
                    <a:pt x="312" y="525"/>
                    <a:pt x="381" y="662"/>
                    <a:pt x="449" y="753"/>
                  </a:cubicBezTo>
                  <a:cubicBezTo>
                    <a:pt x="632" y="753"/>
                    <a:pt x="700" y="639"/>
                    <a:pt x="769" y="479"/>
                  </a:cubicBezTo>
                  <a:cubicBezTo>
                    <a:pt x="814" y="365"/>
                    <a:pt x="928" y="114"/>
                    <a:pt x="79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4406575" y="3302725"/>
              <a:ext cx="21150" cy="10250"/>
            </a:xfrm>
            <a:custGeom>
              <a:rect b="b" l="l" r="r" t="t"/>
              <a:pathLst>
                <a:path extrusionOk="0" h="410" w="846">
                  <a:moveTo>
                    <a:pt x="124" y="1"/>
                  </a:moveTo>
                  <a:cubicBezTo>
                    <a:pt x="73" y="1"/>
                    <a:pt x="33" y="19"/>
                    <a:pt x="24" y="75"/>
                  </a:cubicBezTo>
                  <a:cubicBezTo>
                    <a:pt x="1" y="212"/>
                    <a:pt x="115" y="303"/>
                    <a:pt x="229" y="371"/>
                  </a:cubicBezTo>
                  <a:cubicBezTo>
                    <a:pt x="269" y="398"/>
                    <a:pt x="302" y="409"/>
                    <a:pt x="340" y="409"/>
                  </a:cubicBezTo>
                  <a:cubicBezTo>
                    <a:pt x="367" y="409"/>
                    <a:pt x="397" y="404"/>
                    <a:pt x="435" y="394"/>
                  </a:cubicBezTo>
                  <a:cubicBezTo>
                    <a:pt x="503" y="371"/>
                    <a:pt x="571" y="371"/>
                    <a:pt x="663" y="349"/>
                  </a:cubicBezTo>
                  <a:cubicBezTo>
                    <a:pt x="731" y="326"/>
                    <a:pt x="800" y="326"/>
                    <a:pt x="823" y="257"/>
                  </a:cubicBezTo>
                  <a:cubicBezTo>
                    <a:pt x="845" y="189"/>
                    <a:pt x="845" y="97"/>
                    <a:pt x="800" y="52"/>
                  </a:cubicBezTo>
                  <a:cubicBezTo>
                    <a:pt x="771" y="47"/>
                    <a:pt x="741" y="45"/>
                    <a:pt x="710" y="45"/>
                  </a:cubicBezTo>
                  <a:cubicBezTo>
                    <a:pt x="627" y="45"/>
                    <a:pt x="539" y="58"/>
                    <a:pt x="456" y="58"/>
                  </a:cubicBezTo>
                  <a:cubicBezTo>
                    <a:pt x="425" y="58"/>
                    <a:pt x="395" y="57"/>
                    <a:pt x="366" y="52"/>
                  </a:cubicBezTo>
                  <a:cubicBezTo>
                    <a:pt x="299" y="38"/>
                    <a:pt x="199" y="1"/>
                    <a:pt x="12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4382850" y="3302875"/>
              <a:ext cx="15775" cy="11600"/>
            </a:xfrm>
            <a:custGeom>
              <a:rect b="b" l="l" r="r" t="t"/>
              <a:pathLst>
                <a:path extrusionOk="0" h="464" w="631">
                  <a:moveTo>
                    <a:pt x="539" y="0"/>
                  </a:moveTo>
                  <a:cubicBezTo>
                    <a:pt x="448" y="46"/>
                    <a:pt x="402" y="114"/>
                    <a:pt x="311" y="114"/>
                  </a:cubicBezTo>
                  <a:cubicBezTo>
                    <a:pt x="262" y="130"/>
                    <a:pt x="203" y="147"/>
                    <a:pt x="147" y="147"/>
                  </a:cubicBezTo>
                  <a:cubicBezTo>
                    <a:pt x="125" y="147"/>
                    <a:pt x="103" y="144"/>
                    <a:pt x="83" y="137"/>
                  </a:cubicBezTo>
                  <a:lnTo>
                    <a:pt x="83" y="137"/>
                  </a:lnTo>
                  <a:cubicBezTo>
                    <a:pt x="0" y="281"/>
                    <a:pt x="234" y="463"/>
                    <a:pt x="381" y="463"/>
                  </a:cubicBezTo>
                  <a:cubicBezTo>
                    <a:pt x="397" y="463"/>
                    <a:pt x="412" y="461"/>
                    <a:pt x="425" y="457"/>
                  </a:cubicBezTo>
                  <a:cubicBezTo>
                    <a:pt x="516" y="411"/>
                    <a:pt x="607" y="343"/>
                    <a:pt x="607" y="251"/>
                  </a:cubicBezTo>
                  <a:cubicBezTo>
                    <a:pt x="630" y="183"/>
                    <a:pt x="607" y="0"/>
                    <a:pt x="53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4400950" y="3227975"/>
              <a:ext cx="23925" cy="27850"/>
            </a:xfrm>
            <a:custGeom>
              <a:rect b="b" l="l" r="r" t="t"/>
              <a:pathLst>
                <a:path extrusionOk="0" h="1114" w="957">
                  <a:moveTo>
                    <a:pt x="769" y="0"/>
                  </a:moveTo>
                  <a:cubicBezTo>
                    <a:pt x="758" y="0"/>
                    <a:pt x="744" y="2"/>
                    <a:pt x="728" y="6"/>
                  </a:cubicBezTo>
                  <a:cubicBezTo>
                    <a:pt x="682" y="29"/>
                    <a:pt x="591" y="74"/>
                    <a:pt x="568" y="120"/>
                  </a:cubicBezTo>
                  <a:cubicBezTo>
                    <a:pt x="545" y="97"/>
                    <a:pt x="454" y="97"/>
                    <a:pt x="363" y="74"/>
                  </a:cubicBezTo>
                  <a:cubicBezTo>
                    <a:pt x="294" y="52"/>
                    <a:pt x="249" y="29"/>
                    <a:pt x="180" y="29"/>
                  </a:cubicBezTo>
                  <a:cubicBezTo>
                    <a:pt x="165" y="26"/>
                    <a:pt x="151" y="24"/>
                    <a:pt x="138" y="24"/>
                  </a:cubicBezTo>
                  <a:cubicBezTo>
                    <a:pt x="50" y="24"/>
                    <a:pt x="1" y="89"/>
                    <a:pt x="20" y="189"/>
                  </a:cubicBezTo>
                  <a:cubicBezTo>
                    <a:pt x="20" y="257"/>
                    <a:pt x="43" y="303"/>
                    <a:pt x="66" y="348"/>
                  </a:cubicBezTo>
                  <a:cubicBezTo>
                    <a:pt x="112" y="394"/>
                    <a:pt x="112" y="417"/>
                    <a:pt x="112" y="485"/>
                  </a:cubicBezTo>
                  <a:cubicBezTo>
                    <a:pt x="135" y="599"/>
                    <a:pt x="157" y="691"/>
                    <a:pt x="226" y="782"/>
                  </a:cubicBezTo>
                  <a:cubicBezTo>
                    <a:pt x="272" y="873"/>
                    <a:pt x="317" y="1010"/>
                    <a:pt x="386" y="1079"/>
                  </a:cubicBezTo>
                  <a:cubicBezTo>
                    <a:pt x="420" y="1102"/>
                    <a:pt x="477" y="1113"/>
                    <a:pt x="531" y="1113"/>
                  </a:cubicBezTo>
                  <a:cubicBezTo>
                    <a:pt x="585" y="1113"/>
                    <a:pt x="637" y="1102"/>
                    <a:pt x="660" y="1079"/>
                  </a:cubicBezTo>
                  <a:cubicBezTo>
                    <a:pt x="728" y="1010"/>
                    <a:pt x="751" y="851"/>
                    <a:pt x="774" y="759"/>
                  </a:cubicBezTo>
                  <a:cubicBezTo>
                    <a:pt x="796" y="645"/>
                    <a:pt x="865" y="577"/>
                    <a:pt x="911" y="463"/>
                  </a:cubicBezTo>
                  <a:cubicBezTo>
                    <a:pt x="956" y="348"/>
                    <a:pt x="911" y="211"/>
                    <a:pt x="865" y="97"/>
                  </a:cubicBezTo>
                  <a:cubicBezTo>
                    <a:pt x="827" y="41"/>
                    <a:pt x="821" y="0"/>
                    <a:pt x="76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4408875" y="3173825"/>
              <a:ext cx="20550" cy="30350"/>
            </a:xfrm>
            <a:custGeom>
              <a:rect b="b" l="l" r="r" t="t"/>
              <a:pathLst>
                <a:path extrusionOk="0" h="1214" w="822">
                  <a:moveTo>
                    <a:pt x="561" y="0"/>
                  </a:moveTo>
                  <a:cubicBezTo>
                    <a:pt x="549" y="0"/>
                    <a:pt x="537" y="1"/>
                    <a:pt x="525" y="4"/>
                  </a:cubicBezTo>
                  <a:cubicBezTo>
                    <a:pt x="434" y="49"/>
                    <a:pt x="502" y="255"/>
                    <a:pt x="411" y="278"/>
                  </a:cubicBezTo>
                  <a:cubicBezTo>
                    <a:pt x="395" y="285"/>
                    <a:pt x="378" y="289"/>
                    <a:pt x="360" y="289"/>
                  </a:cubicBezTo>
                  <a:cubicBezTo>
                    <a:pt x="292" y="289"/>
                    <a:pt x="213" y="244"/>
                    <a:pt x="155" y="244"/>
                  </a:cubicBezTo>
                  <a:cubicBezTo>
                    <a:pt x="140" y="244"/>
                    <a:pt x="126" y="247"/>
                    <a:pt x="114" y="255"/>
                  </a:cubicBezTo>
                  <a:cubicBezTo>
                    <a:pt x="0" y="300"/>
                    <a:pt x="91" y="506"/>
                    <a:pt x="160" y="551"/>
                  </a:cubicBezTo>
                  <a:cubicBezTo>
                    <a:pt x="228" y="620"/>
                    <a:pt x="320" y="643"/>
                    <a:pt x="343" y="734"/>
                  </a:cubicBezTo>
                  <a:cubicBezTo>
                    <a:pt x="388" y="802"/>
                    <a:pt x="365" y="894"/>
                    <a:pt x="388" y="985"/>
                  </a:cubicBezTo>
                  <a:cubicBezTo>
                    <a:pt x="406" y="1072"/>
                    <a:pt x="463" y="1213"/>
                    <a:pt x="540" y="1213"/>
                  </a:cubicBezTo>
                  <a:cubicBezTo>
                    <a:pt x="564" y="1213"/>
                    <a:pt x="590" y="1200"/>
                    <a:pt x="616" y="1168"/>
                  </a:cubicBezTo>
                  <a:cubicBezTo>
                    <a:pt x="685" y="1099"/>
                    <a:pt x="731" y="985"/>
                    <a:pt x="731" y="894"/>
                  </a:cubicBezTo>
                  <a:cubicBezTo>
                    <a:pt x="753" y="734"/>
                    <a:pt x="776" y="574"/>
                    <a:pt x="799" y="437"/>
                  </a:cubicBezTo>
                  <a:cubicBezTo>
                    <a:pt x="799" y="346"/>
                    <a:pt x="822" y="232"/>
                    <a:pt x="776" y="163"/>
                  </a:cubicBezTo>
                  <a:cubicBezTo>
                    <a:pt x="735" y="82"/>
                    <a:pt x="658" y="0"/>
                    <a:pt x="56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4214275" y="3186950"/>
              <a:ext cx="135275" cy="86975"/>
            </a:xfrm>
            <a:custGeom>
              <a:rect b="b" l="l" r="r" t="t"/>
              <a:pathLst>
                <a:path extrusionOk="0" h="3479" w="5411">
                  <a:moveTo>
                    <a:pt x="898" y="1"/>
                  </a:moveTo>
                  <a:cubicBezTo>
                    <a:pt x="744" y="1"/>
                    <a:pt x="562" y="71"/>
                    <a:pt x="457" y="141"/>
                  </a:cubicBezTo>
                  <a:cubicBezTo>
                    <a:pt x="389" y="209"/>
                    <a:pt x="320" y="300"/>
                    <a:pt x="297" y="392"/>
                  </a:cubicBezTo>
                  <a:cubicBezTo>
                    <a:pt x="252" y="529"/>
                    <a:pt x="229" y="574"/>
                    <a:pt x="138" y="666"/>
                  </a:cubicBezTo>
                  <a:cubicBezTo>
                    <a:pt x="1" y="825"/>
                    <a:pt x="161" y="1008"/>
                    <a:pt x="297" y="1076"/>
                  </a:cubicBezTo>
                  <a:cubicBezTo>
                    <a:pt x="526" y="1168"/>
                    <a:pt x="754" y="1305"/>
                    <a:pt x="982" y="1396"/>
                  </a:cubicBezTo>
                  <a:cubicBezTo>
                    <a:pt x="1092" y="1437"/>
                    <a:pt x="1218" y="1445"/>
                    <a:pt x="1345" y="1445"/>
                  </a:cubicBezTo>
                  <a:cubicBezTo>
                    <a:pt x="1431" y="1445"/>
                    <a:pt x="1516" y="1442"/>
                    <a:pt x="1599" y="1442"/>
                  </a:cubicBezTo>
                  <a:cubicBezTo>
                    <a:pt x="1713" y="1442"/>
                    <a:pt x="1781" y="1442"/>
                    <a:pt x="1872" y="1487"/>
                  </a:cubicBezTo>
                  <a:cubicBezTo>
                    <a:pt x="1947" y="1525"/>
                    <a:pt x="2006" y="1562"/>
                    <a:pt x="2088" y="1562"/>
                  </a:cubicBezTo>
                  <a:cubicBezTo>
                    <a:pt x="2106" y="1562"/>
                    <a:pt x="2125" y="1560"/>
                    <a:pt x="2146" y="1556"/>
                  </a:cubicBezTo>
                  <a:cubicBezTo>
                    <a:pt x="2260" y="1556"/>
                    <a:pt x="2283" y="1487"/>
                    <a:pt x="2375" y="1442"/>
                  </a:cubicBezTo>
                  <a:cubicBezTo>
                    <a:pt x="2400" y="1429"/>
                    <a:pt x="2424" y="1423"/>
                    <a:pt x="2447" y="1423"/>
                  </a:cubicBezTo>
                  <a:cubicBezTo>
                    <a:pt x="2506" y="1423"/>
                    <a:pt x="2560" y="1461"/>
                    <a:pt x="2626" y="1510"/>
                  </a:cubicBezTo>
                  <a:cubicBezTo>
                    <a:pt x="2808" y="1624"/>
                    <a:pt x="2945" y="1693"/>
                    <a:pt x="3128" y="1761"/>
                  </a:cubicBezTo>
                  <a:cubicBezTo>
                    <a:pt x="3310" y="1830"/>
                    <a:pt x="3470" y="1921"/>
                    <a:pt x="3493" y="2104"/>
                  </a:cubicBezTo>
                  <a:cubicBezTo>
                    <a:pt x="3539" y="2286"/>
                    <a:pt x="3493" y="2492"/>
                    <a:pt x="3630" y="2651"/>
                  </a:cubicBezTo>
                  <a:cubicBezTo>
                    <a:pt x="3744" y="2765"/>
                    <a:pt x="3972" y="2811"/>
                    <a:pt x="4109" y="2925"/>
                  </a:cubicBezTo>
                  <a:cubicBezTo>
                    <a:pt x="4223" y="2994"/>
                    <a:pt x="4269" y="3039"/>
                    <a:pt x="4338" y="3131"/>
                  </a:cubicBezTo>
                  <a:cubicBezTo>
                    <a:pt x="4452" y="3290"/>
                    <a:pt x="4703" y="3336"/>
                    <a:pt x="4817" y="3473"/>
                  </a:cubicBezTo>
                  <a:cubicBezTo>
                    <a:pt x="4863" y="3473"/>
                    <a:pt x="4920" y="3479"/>
                    <a:pt x="4980" y="3479"/>
                  </a:cubicBezTo>
                  <a:cubicBezTo>
                    <a:pt x="5039" y="3479"/>
                    <a:pt x="5102" y="3473"/>
                    <a:pt x="5159" y="3450"/>
                  </a:cubicBezTo>
                  <a:cubicBezTo>
                    <a:pt x="5410" y="3359"/>
                    <a:pt x="5296" y="2971"/>
                    <a:pt x="5114" y="2834"/>
                  </a:cubicBezTo>
                  <a:cubicBezTo>
                    <a:pt x="4977" y="2720"/>
                    <a:pt x="4817" y="2651"/>
                    <a:pt x="4657" y="2583"/>
                  </a:cubicBezTo>
                  <a:cubicBezTo>
                    <a:pt x="4520" y="2514"/>
                    <a:pt x="4383" y="2423"/>
                    <a:pt x="4246" y="2332"/>
                  </a:cubicBezTo>
                  <a:cubicBezTo>
                    <a:pt x="4109" y="2240"/>
                    <a:pt x="3950" y="2172"/>
                    <a:pt x="3790" y="2126"/>
                  </a:cubicBezTo>
                  <a:cubicBezTo>
                    <a:pt x="3676" y="2104"/>
                    <a:pt x="3630" y="2081"/>
                    <a:pt x="3539" y="1989"/>
                  </a:cubicBezTo>
                  <a:cubicBezTo>
                    <a:pt x="3470" y="1921"/>
                    <a:pt x="3425" y="1852"/>
                    <a:pt x="3310" y="1807"/>
                  </a:cubicBezTo>
                  <a:cubicBezTo>
                    <a:pt x="3196" y="1738"/>
                    <a:pt x="3082" y="1715"/>
                    <a:pt x="2991" y="1624"/>
                  </a:cubicBezTo>
                  <a:cubicBezTo>
                    <a:pt x="2785" y="1487"/>
                    <a:pt x="2694" y="1213"/>
                    <a:pt x="2557" y="1008"/>
                  </a:cubicBezTo>
                  <a:cubicBezTo>
                    <a:pt x="2466" y="894"/>
                    <a:pt x="2283" y="802"/>
                    <a:pt x="2169" y="734"/>
                  </a:cubicBezTo>
                  <a:cubicBezTo>
                    <a:pt x="2116" y="711"/>
                    <a:pt x="2063" y="704"/>
                    <a:pt x="2009" y="704"/>
                  </a:cubicBezTo>
                  <a:cubicBezTo>
                    <a:pt x="1903" y="704"/>
                    <a:pt x="1796" y="734"/>
                    <a:pt x="1690" y="734"/>
                  </a:cubicBezTo>
                  <a:cubicBezTo>
                    <a:pt x="1484" y="757"/>
                    <a:pt x="1279" y="780"/>
                    <a:pt x="1074" y="780"/>
                  </a:cubicBezTo>
                  <a:cubicBezTo>
                    <a:pt x="914" y="780"/>
                    <a:pt x="868" y="711"/>
                    <a:pt x="959" y="597"/>
                  </a:cubicBezTo>
                  <a:cubicBezTo>
                    <a:pt x="1051" y="483"/>
                    <a:pt x="1142" y="392"/>
                    <a:pt x="1165" y="255"/>
                  </a:cubicBezTo>
                  <a:cubicBezTo>
                    <a:pt x="1165" y="65"/>
                    <a:pt x="1045" y="1"/>
                    <a:pt x="89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4345525" y="3271175"/>
              <a:ext cx="25075" cy="30575"/>
            </a:xfrm>
            <a:custGeom>
              <a:rect b="b" l="l" r="r" t="t"/>
              <a:pathLst>
                <a:path extrusionOk="0" h="1223" w="1003">
                  <a:moveTo>
                    <a:pt x="835" y="0"/>
                  </a:moveTo>
                  <a:cubicBezTo>
                    <a:pt x="782" y="0"/>
                    <a:pt x="725" y="16"/>
                    <a:pt x="685" y="36"/>
                  </a:cubicBezTo>
                  <a:cubicBezTo>
                    <a:pt x="617" y="81"/>
                    <a:pt x="571" y="104"/>
                    <a:pt x="548" y="173"/>
                  </a:cubicBezTo>
                  <a:cubicBezTo>
                    <a:pt x="526" y="218"/>
                    <a:pt x="503" y="241"/>
                    <a:pt x="457" y="264"/>
                  </a:cubicBezTo>
                  <a:cubicBezTo>
                    <a:pt x="366" y="309"/>
                    <a:pt x="274" y="309"/>
                    <a:pt x="183" y="332"/>
                  </a:cubicBezTo>
                  <a:cubicBezTo>
                    <a:pt x="138" y="355"/>
                    <a:pt x="92" y="355"/>
                    <a:pt x="69" y="424"/>
                  </a:cubicBezTo>
                  <a:cubicBezTo>
                    <a:pt x="23" y="515"/>
                    <a:pt x="1" y="606"/>
                    <a:pt x="1" y="720"/>
                  </a:cubicBezTo>
                  <a:cubicBezTo>
                    <a:pt x="23" y="766"/>
                    <a:pt x="46" y="812"/>
                    <a:pt x="69" y="857"/>
                  </a:cubicBezTo>
                  <a:cubicBezTo>
                    <a:pt x="115" y="903"/>
                    <a:pt x="138" y="971"/>
                    <a:pt x="160" y="1017"/>
                  </a:cubicBezTo>
                  <a:cubicBezTo>
                    <a:pt x="206" y="1086"/>
                    <a:pt x="252" y="1154"/>
                    <a:pt x="320" y="1177"/>
                  </a:cubicBezTo>
                  <a:cubicBezTo>
                    <a:pt x="389" y="1222"/>
                    <a:pt x="457" y="1222"/>
                    <a:pt x="548" y="1222"/>
                  </a:cubicBezTo>
                  <a:cubicBezTo>
                    <a:pt x="685" y="1222"/>
                    <a:pt x="754" y="1131"/>
                    <a:pt x="708" y="1017"/>
                  </a:cubicBezTo>
                  <a:cubicBezTo>
                    <a:pt x="685" y="949"/>
                    <a:pt x="640" y="926"/>
                    <a:pt x="617" y="857"/>
                  </a:cubicBezTo>
                  <a:cubicBezTo>
                    <a:pt x="571" y="812"/>
                    <a:pt x="571" y="697"/>
                    <a:pt x="571" y="629"/>
                  </a:cubicBezTo>
                  <a:cubicBezTo>
                    <a:pt x="594" y="469"/>
                    <a:pt x="731" y="424"/>
                    <a:pt x="845" y="355"/>
                  </a:cubicBezTo>
                  <a:cubicBezTo>
                    <a:pt x="891" y="332"/>
                    <a:pt x="959" y="309"/>
                    <a:pt x="982" y="241"/>
                  </a:cubicBezTo>
                  <a:cubicBezTo>
                    <a:pt x="1002" y="180"/>
                    <a:pt x="986" y="100"/>
                    <a:pt x="983" y="100"/>
                  </a:cubicBezTo>
                  <a:lnTo>
                    <a:pt x="983" y="100"/>
                  </a:lnTo>
                  <a:cubicBezTo>
                    <a:pt x="982" y="100"/>
                    <a:pt x="982" y="102"/>
                    <a:pt x="982" y="104"/>
                  </a:cubicBezTo>
                  <a:cubicBezTo>
                    <a:pt x="969" y="27"/>
                    <a:pt x="905" y="0"/>
                    <a:pt x="83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4642825" y="3188750"/>
              <a:ext cx="16000" cy="37025"/>
            </a:xfrm>
            <a:custGeom>
              <a:rect b="b" l="l" r="r" t="t"/>
              <a:pathLst>
                <a:path extrusionOk="0" h="1481" w="640">
                  <a:moveTo>
                    <a:pt x="434" y="0"/>
                  </a:moveTo>
                  <a:cubicBezTo>
                    <a:pt x="320" y="228"/>
                    <a:pt x="274" y="411"/>
                    <a:pt x="229" y="685"/>
                  </a:cubicBezTo>
                  <a:cubicBezTo>
                    <a:pt x="183" y="959"/>
                    <a:pt x="69" y="1187"/>
                    <a:pt x="1" y="1461"/>
                  </a:cubicBezTo>
                  <a:cubicBezTo>
                    <a:pt x="75" y="1474"/>
                    <a:pt x="137" y="1481"/>
                    <a:pt x="189" y="1481"/>
                  </a:cubicBezTo>
                  <a:cubicBezTo>
                    <a:pt x="485" y="1481"/>
                    <a:pt x="444" y="1266"/>
                    <a:pt x="503" y="936"/>
                  </a:cubicBezTo>
                  <a:cubicBezTo>
                    <a:pt x="548" y="616"/>
                    <a:pt x="640" y="434"/>
                    <a:pt x="526" y="91"/>
                  </a:cubicBezTo>
                  <a:lnTo>
                    <a:pt x="434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4599450" y="3234250"/>
              <a:ext cx="29125" cy="16725"/>
            </a:xfrm>
            <a:custGeom>
              <a:rect b="b" l="l" r="r" t="t"/>
              <a:pathLst>
                <a:path extrusionOk="0" h="669" w="1165">
                  <a:moveTo>
                    <a:pt x="945" y="0"/>
                  </a:moveTo>
                  <a:cubicBezTo>
                    <a:pt x="925" y="0"/>
                    <a:pt x="907" y="2"/>
                    <a:pt x="891" y="6"/>
                  </a:cubicBezTo>
                  <a:cubicBezTo>
                    <a:pt x="800" y="29"/>
                    <a:pt x="754" y="143"/>
                    <a:pt x="708" y="189"/>
                  </a:cubicBezTo>
                  <a:cubicBezTo>
                    <a:pt x="609" y="328"/>
                    <a:pt x="509" y="398"/>
                    <a:pt x="348" y="398"/>
                  </a:cubicBezTo>
                  <a:cubicBezTo>
                    <a:pt x="325" y="398"/>
                    <a:pt x="300" y="397"/>
                    <a:pt x="275" y="394"/>
                  </a:cubicBezTo>
                  <a:cubicBezTo>
                    <a:pt x="244" y="394"/>
                    <a:pt x="194" y="374"/>
                    <a:pt x="143" y="374"/>
                  </a:cubicBezTo>
                  <a:cubicBezTo>
                    <a:pt x="117" y="374"/>
                    <a:pt x="92" y="379"/>
                    <a:pt x="69" y="394"/>
                  </a:cubicBezTo>
                  <a:cubicBezTo>
                    <a:pt x="24" y="417"/>
                    <a:pt x="1" y="622"/>
                    <a:pt x="69" y="668"/>
                  </a:cubicBezTo>
                  <a:cubicBezTo>
                    <a:pt x="92" y="668"/>
                    <a:pt x="252" y="622"/>
                    <a:pt x="275" y="622"/>
                  </a:cubicBezTo>
                  <a:cubicBezTo>
                    <a:pt x="343" y="622"/>
                    <a:pt x="412" y="645"/>
                    <a:pt x="503" y="645"/>
                  </a:cubicBezTo>
                  <a:cubicBezTo>
                    <a:pt x="617" y="622"/>
                    <a:pt x="754" y="531"/>
                    <a:pt x="868" y="463"/>
                  </a:cubicBezTo>
                  <a:cubicBezTo>
                    <a:pt x="959" y="394"/>
                    <a:pt x="1142" y="212"/>
                    <a:pt x="1165" y="120"/>
                  </a:cubicBezTo>
                  <a:cubicBezTo>
                    <a:pt x="1165" y="45"/>
                    <a:pt x="1040" y="0"/>
                    <a:pt x="94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4602300" y="3262200"/>
              <a:ext cx="10775" cy="10525"/>
            </a:xfrm>
            <a:custGeom>
              <a:rect b="b" l="l" r="r" t="t"/>
              <a:pathLst>
                <a:path extrusionOk="0" h="421" w="431">
                  <a:moveTo>
                    <a:pt x="260" y="1"/>
                  </a:moveTo>
                  <a:cubicBezTo>
                    <a:pt x="248" y="1"/>
                    <a:pt x="237" y="3"/>
                    <a:pt x="229" y="7"/>
                  </a:cubicBezTo>
                  <a:cubicBezTo>
                    <a:pt x="184" y="29"/>
                    <a:pt x="69" y="143"/>
                    <a:pt x="47" y="235"/>
                  </a:cubicBezTo>
                  <a:cubicBezTo>
                    <a:pt x="1" y="326"/>
                    <a:pt x="24" y="417"/>
                    <a:pt x="138" y="417"/>
                  </a:cubicBezTo>
                  <a:cubicBezTo>
                    <a:pt x="148" y="419"/>
                    <a:pt x="157" y="420"/>
                    <a:pt x="164" y="420"/>
                  </a:cubicBezTo>
                  <a:cubicBezTo>
                    <a:pt x="237" y="420"/>
                    <a:pt x="167" y="322"/>
                    <a:pt x="229" y="280"/>
                  </a:cubicBezTo>
                  <a:cubicBezTo>
                    <a:pt x="298" y="212"/>
                    <a:pt x="389" y="258"/>
                    <a:pt x="412" y="143"/>
                  </a:cubicBezTo>
                  <a:cubicBezTo>
                    <a:pt x="431" y="48"/>
                    <a:pt x="323" y="1"/>
                    <a:pt x="26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4581775" y="3268950"/>
              <a:ext cx="9150" cy="5975"/>
            </a:xfrm>
            <a:custGeom>
              <a:rect b="b" l="l" r="r" t="t"/>
              <a:pathLst>
                <a:path extrusionOk="0" h="239" w="366">
                  <a:moveTo>
                    <a:pt x="154" y="0"/>
                  </a:moveTo>
                  <a:cubicBezTo>
                    <a:pt x="142" y="0"/>
                    <a:pt x="130" y="3"/>
                    <a:pt x="114" y="10"/>
                  </a:cubicBezTo>
                  <a:cubicBezTo>
                    <a:pt x="0" y="33"/>
                    <a:pt x="23" y="239"/>
                    <a:pt x="46" y="239"/>
                  </a:cubicBezTo>
                  <a:cubicBezTo>
                    <a:pt x="92" y="239"/>
                    <a:pt x="206" y="216"/>
                    <a:pt x="274" y="193"/>
                  </a:cubicBezTo>
                  <a:cubicBezTo>
                    <a:pt x="365" y="170"/>
                    <a:pt x="365" y="56"/>
                    <a:pt x="320" y="33"/>
                  </a:cubicBezTo>
                  <a:cubicBezTo>
                    <a:pt x="308" y="22"/>
                    <a:pt x="291" y="22"/>
                    <a:pt x="274" y="22"/>
                  </a:cubicBezTo>
                  <a:cubicBezTo>
                    <a:pt x="257" y="22"/>
                    <a:pt x="240" y="22"/>
                    <a:pt x="228" y="10"/>
                  </a:cubicBezTo>
                  <a:cubicBezTo>
                    <a:pt x="198" y="10"/>
                    <a:pt x="178" y="0"/>
                    <a:pt x="1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4718725" y="3277675"/>
              <a:ext cx="16000" cy="56650"/>
            </a:xfrm>
            <a:custGeom>
              <a:rect b="b" l="l" r="r" t="t"/>
              <a:pathLst>
                <a:path extrusionOk="0" h="2266" w="640">
                  <a:moveTo>
                    <a:pt x="530" y="1"/>
                  </a:moveTo>
                  <a:cubicBezTo>
                    <a:pt x="522" y="1"/>
                    <a:pt x="513" y="2"/>
                    <a:pt x="502" y="4"/>
                  </a:cubicBezTo>
                  <a:cubicBezTo>
                    <a:pt x="366" y="4"/>
                    <a:pt x="0" y="711"/>
                    <a:pt x="23" y="1077"/>
                  </a:cubicBezTo>
                  <a:cubicBezTo>
                    <a:pt x="67" y="1542"/>
                    <a:pt x="348" y="2265"/>
                    <a:pt x="490" y="2265"/>
                  </a:cubicBezTo>
                  <a:cubicBezTo>
                    <a:pt x="494" y="2265"/>
                    <a:pt x="498" y="2265"/>
                    <a:pt x="502" y="2264"/>
                  </a:cubicBezTo>
                  <a:cubicBezTo>
                    <a:pt x="639" y="2241"/>
                    <a:pt x="366" y="711"/>
                    <a:pt x="571" y="164"/>
                  </a:cubicBezTo>
                  <a:cubicBezTo>
                    <a:pt x="592" y="101"/>
                    <a:pt x="613" y="1"/>
                    <a:pt x="53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4116125" y="2145725"/>
              <a:ext cx="647125" cy="578550"/>
            </a:xfrm>
            <a:custGeom>
              <a:rect b="b" l="l" r="r" t="t"/>
              <a:pathLst>
                <a:path extrusionOk="0" h="23142" w="25885">
                  <a:moveTo>
                    <a:pt x="5650" y="0"/>
                  </a:moveTo>
                  <a:cubicBezTo>
                    <a:pt x="5528" y="0"/>
                    <a:pt x="5547" y="222"/>
                    <a:pt x="5388" y="293"/>
                  </a:cubicBezTo>
                  <a:cubicBezTo>
                    <a:pt x="5361" y="305"/>
                    <a:pt x="5333" y="310"/>
                    <a:pt x="5306" y="310"/>
                  </a:cubicBezTo>
                  <a:cubicBezTo>
                    <a:pt x="5181" y="310"/>
                    <a:pt x="5051" y="209"/>
                    <a:pt x="4930" y="209"/>
                  </a:cubicBezTo>
                  <a:cubicBezTo>
                    <a:pt x="4875" y="209"/>
                    <a:pt x="4821" y="231"/>
                    <a:pt x="4771" y="293"/>
                  </a:cubicBezTo>
                  <a:cubicBezTo>
                    <a:pt x="4726" y="362"/>
                    <a:pt x="4703" y="407"/>
                    <a:pt x="4726" y="453"/>
                  </a:cubicBezTo>
                  <a:cubicBezTo>
                    <a:pt x="4748" y="544"/>
                    <a:pt x="4794" y="613"/>
                    <a:pt x="4794" y="704"/>
                  </a:cubicBezTo>
                  <a:cubicBezTo>
                    <a:pt x="4794" y="818"/>
                    <a:pt x="4726" y="955"/>
                    <a:pt x="4703" y="1069"/>
                  </a:cubicBezTo>
                  <a:cubicBezTo>
                    <a:pt x="4634" y="1275"/>
                    <a:pt x="4566" y="1480"/>
                    <a:pt x="4406" y="1617"/>
                  </a:cubicBezTo>
                  <a:cubicBezTo>
                    <a:pt x="4223" y="1754"/>
                    <a:pt x="3972" y="1823"/>
                    <a:pt x="3904" y="2051"/>
                  </a:cubicBezTo>
                  <a:cubicBezTo>
                    <a:pt x="3835" y="2256"/>
                    <a:pt x="3904" y="2553"/>
                    <a:pt x="3744" y="2713"/>
                  </a:cubicBezTo>
                  <a:cubicBezTo>
                    <a:pt x="3881" y="2941"/>
                    <a:pt x="3493" y="3420"/>
                    <a:pt x="3379" y="3649"/>
                  </a:cubicBezTo>
                  <a:cubicBezTo>
                    <a:pt x="3310" y="3808"/>
                    <a:pt x="3242" y="3968"/>
                    <a:pt x="3128" y="4105"/>
                  </a:cubicBezTo>
                  <a:cubicBezTo>
                    <a:pt x="2945" y="4265"/>
                    <a:pt x="2763" y="4356"/>
                    <a:pt x="2626" y="4539"/>
                  </a:cubicBezTo>
                  <a:cubicBezTo>
                    <a:pt x="2397" y="4881"/>
                    <a:pt x="2283" y="5292"/>
                    <a:pt x="2192" y="5657"/>
                  </a:cubicBezTo>
                  <a:cubicBezTo>
                    <a:pt x="2101" y="6000"/>
                    <a:pt x="1964" y="6365"/>
                    <a:pt x="1964" y="6730"/>
                  </a:cubicBezTo>
                  <a:cubicBezTo>
                    <a:pt x="1964" y="6958"/>
                    <a:pt x="1964" y="7118"/>
                    <a:pt x="1895" y="7323"/>
                  </a:cubicBezTo>
                  <a:cubicBezTo>
                    <a:pt x="1827" y="7506"/>
                    <a:pt x="1713" y="7757"/>
                    <a:pt x="1781" y="7963"/>
                  </a:cubicBezTo>
                  <a:cubicBezTo>
                    <a:pt x="1827" y="8145"/>
                    <a:pt x="2032" y="8214"/>
                    <a:pt x="2169" y="8351"/>
                  </a:cubicBezTo>
                  <a:cubicBezTo>
                    <a:pt x="2283" y="8487"/>
                    <a:pt x="2375" y="8647"/>
                    <a:pt x="2534" y="8761"/>
                  </a:cubicBezTo>
                  <a:cubicBezTo>
                    <a:pt x="2808" y="9012"/>
                    <a:pt x="3151" y="9195"/>
                    <a:pt x="3470" y="9423"/>
                  </a:cubicBezTo>
                  <a:cubicBezTo>
                    <a:pt x="3835" y="9697"/>
                    <a:pt x="3904" y="10131"/>
                    <a:pt x="3881" y="10565"/>
                  </a:cubicBezTo>
                  <a:cubicBezTo>
                    <a:pt x="3858" y="11067"/>
                    <a:pt x="3630" y="11341"/>
                    <a:pt x="3333" y="11729"/>
                  </a:cubicBezTo>
                  <a:cubicBezTo>
                    <a:pt x="3219" y="11866"/>
                    <a:pt x="3105" y="12117"/>
                    <a:pt x="2922" y="12185"/>
                  </a:cubicBezTo>
                  <a:cubicBezTo>
                    <a:pt x="2862" y="12209"/>
                    <a:pt x="2805" y="12219"/>
                    <a:pt x="2749" y="12219"/>
                  </a:cubicBezTo>
                  <a:cubicBezTo>
                    <a:pt x="2596" y="12219"/>
                    <a:pt x="2457" y="12144"/>
                    <a:pt x="2306" y="12094"/>
                  </a:cubicBezTo>
                  <a:cubicBezTo>
                    <a:pt x="2264" y="12076"/>
                    <a:pt x="2227" y="12069"/>
                    <a:pt x="2194" y="12069"/>
                  </a:cubicBezTo>
                  <a:cubicBezTo>
                    <a:pt x="2012" y="12069"/>
                    <a:pt x="1960" y="12308"/>
                    <a:pt x="1941" y="12482"/>
                  </a:cubicBezTo>
                  <a:cubicBezTo>
                    <a:pt x="1918" y="12756"/>
                    <a:pt x="1850" y="13007"/>
                    <a:pt x="1736" y="13235"/>
                  </a:cubicBezTo>
                  <a:cubicBezTo>
                    <a:pt x="1530" y="13714"/>
                    <a:pt x="1119" y="14080"/>
                    <a:pt x="891" y="14536"/>
                  </a:cubicBezTo>
                  <a:cubicBezTo>
                    <a:pt x="663" y="14970"/>
                    <a:pt x="868" y="15586"/>
                    <a:pt x="845" y="16065"/>
                  </a:cubicBezTo>
                  <a:cubicBezTo>
                    <a:pt x="800" y="16545"/>
                    <a:pt x="343" y="16864"/>
                    <a:pt x="138" y="17275"/>
                  </a:cubicBezTo>
                  <a:cubicBezTo>
                    <a:pt x="1" y="17572"/>
                    <a:pt x="161" y="17618"/>
                    <a:pt x="389" y="17800"/>
                  </a:cubicBezTo>
                  <a:cubicBezTo>
                    <a:pt x="640" y="18006"/>
                    <a:pt x="754" y="18211"/>
                    <a:pt x="640" y="18553"/>
                  </a:cubicBezTo>
                  <a:cubicBezTo>
                    <a:pt x="549" y="18850"/>
                    <a:pt x="229" y="19215"/>
                    <a:pt x="275" y="19535"/>
                  </a:cubicBezTo>
                  <a:cubicBezTo>
                    <a:pt x="295" y="19756"/>
                    <a:pt x="564" y="19836"/>
                    <a:pt x="783" y="19836"/>
                  </a:cubicBezTo>
                  <a:cubicBezTo>
                    <a:pt x="813" y="19836"/>
                    <a:pt x="841" y="19834"/>
                    <a:pt x="868" y="19832"/>
                  </a:cubicBezTo>
                  <a:cubicBezTo>
                    <a:pt x="1119" y="19786"/>
                    <a:pt x="1393" y="19809"/>
                    <a:pt x="1621" y="19763"/>
                  </a:cubicBezTo>
                  <a:cubicBezTo>
                    <a:pt x="1918" y="19695"/>
                    <a:pt x="1987" y="19512"/>
                    <a:pt x="2055" y="19238"/>
                  </a:cubicBezTo>
                  <a:cubicBezTo>
                    <a:pt x="2124" y="19010"/>
                    <a:pt x="2101" y="18713"/>
                    <a:pt x="2192" y="18508"/>
                  </a:cubicBezTo>
                  <a:cubicBezTo>
                    <a:pt x="2240" y="18384"/>
                    <a:pt x="2335" y="18344"/>
                    <a:pt x="2445" y="18344"/>
                  </a:cubicBezTo>
                  <a:cubicBezTo>
                    <a:pt x="2598" y="18344"/>
                    <a:pt x="2780" y="18422"/>
                    <a:pt x="2900" y="18462"/>
                  </a:cubicBezTo>
                  <a:cubicBezTo>
                    <a:pt x="3219" y="18599"/>
                    <a:pt x="3858" y="18736"/>
                    <a:pt x="3950" y="19124"/>
                  </a:cubicBezTo>
                  <a:cubicBezTo>
                    <a:pt x="3995" y="19375"/>
                    <a:pt x="3813" y="19603"/>
                    <a:pt x="3767" y="19854"/>
                  </a:cubicBezTo>
                  <a:cubicBezTo>
                    <a:pt x="3721" y="20174"/>
                    <a:pt x="3904" y="20448"/>
                    <a:pt x="3950" y="20767"/>
                  </a:cubicBezTo>
                  <a:cubicBezTo>
                    <a:pt x="3995" y="20996"/>
                    <a:pt x="3950" y="21201"/>
                    <a:pt x="3950" y="21407"/>
                  </a:cubicBezTo>
                  <a:cubicBezTo>
                    <a:pt x="3950" y="21475"/>
                    <a:pt x="3950" y="21544"/>
                    <a:pt x="3950" y="21589"/>
                  </a:cubicBezTo>
                  <a:cubicBezTo>
                    <a:pt x="4101" y="21621"/>
                    <a:pt x="4258" y="21631"/>
                    <a:pt x="4417" y="21631"/>
                  </a:cubicBezTo>
                  <a:cubicBezTo>
                    <a:pt x="4661" y="21631"/>
                    <a:pt x="4911" y="21608"/>
                    <a:pt x="5156" y="21608"/>
                  </a:cubicBezTo>
                  <a:cubicBezTo>
                    <a:pt x="5211" y="21608"/>
                    <a:pt x="5265" y="21609"/>
                    <a:pt x="5319" y="21612"/>
                  </a:cubicBezTo>
                  <a:cubicBezTo>
                    <a:pt x="5352" y="21615"/>
                    <a:pt x="5380" y="21616"/>
                    <a:pt x="5405" y="21616"/>
                  </a:cubicBezTo>
                  <a:cubicBezTo>
                    <a:pt x="5589" y="21616"/>
                    <a:pt x="5584" y="21539"/>
                    <a:pt x="5684" y="21338"/>
                  </a:cubicBezTo>
                  <a:cubicBezTo>
                    <a:pt x="5771" y="21135"/>
                    <a:pt x="5886" y="21098"/>
                    <a:pt x="6041" y="21098"/>
                  </a:cubicBezTo>
                  <a:cubicBezTo>
                    <a:pt x="6129" y="21098"/>
                    <a:pt x="6230" y="21110"/>
                    <a:pt x="6346" y="21110"/>
                  </a:cubicBezTo>
                  <a:cubicBezTo>
                    <a:pt x="6380" y="21098"/>
                    <a:pt x="6415" y="21098"/>
                    <a:pt x="6449" y="21098"/>
                  </a:cubicBezTo>
                  <a:cubicBezTo>
                    <a:pt x="6483" y="21098"/>
                    <a:pt x="6517" y="21098"/>
                    <a:pt x="6552" y="21087"/>
                  </a:cubicBezTo>
                  <a:cubicBezTo>
                    <a:pt x="6666" y="21041"/>
                    <a:pt x="6620" y="20996"/>
                    <a:pt x="6711" y="20927"/>
                  </a:cubicBezTo>
                  <a:cubicBezTo>
                    <a:pt x="6792" y="20856"/>
                    <a:pt x="6891" y="20835"/>
                    <a:pt x="7000" y="20835"/>
                  </a:cubicBezTo>
                  <a:cubicBezTo>
                    <a:pt x="7137" y="20835"/>
                    <a:pt x="7289" y="20869"/>
                    <a:pt x="7442" y="20882"/>
                  </a:cubicBezTo>
                  <a:cubicBezTo>
                    <a:pt x="7460" y="20883"/>
                    <a:pt x="7479" y="20883"/>
                    <a:pt x="7498" y="20883"/>
                  </a:cubicBezTo>
                  <a:cubicBezTo>
                    <a:pt x="7918" y="20883"/>
                    <a:pt x="8392" y="20644"/>
                    <a:pt x="8720" y="20425"/>
                  </a:cubicBezTo>
                  <a:cubicBezTo>
                    <a:pt x="8804" y="20369"/>
                    <a:pt x="8884" y="20346"/>
                    <a:pt x="8962" y="20346"/>
                  </a:cubicBezTo>
                  <a:cubicBezTo>
                    <a:pt x="9266" y="20346"/>
                    <a:pt x="9524" y="20709"/>
                    <a:pt x="9724" y="20927"/>
                  </a:cubicBezTo>
                  <a:cubicBezTo>
                    <a:pt x="9861" y="21087"/>
                    <a:pt x="10044" y="21019"/>
                    <a:pt x="10227" y="21110"/>
                  </a:cubicBezTo>
                  <a:cubicBezTo>
                    <a:pt x="10409" y="21178"/>
                    <a:pt x="10500" y="21338"/>
                    <a:pt x="10569" y="21521"/>
                  </a:cubicBezTo>
                  <a:cubicBezTo>
                    <a:pt x="10637" y="21703"/>
                    <a:pt x="10797" y="21977"/>
                    <a:pt x="10500" y="22023"/>
                  </a:cubicBezTo>
                  <a:cubicBezTo>
                    <a:pt x="10488" y="22024"/>
                    <a:pt x="10476" y="22025"/>
                    <a:pt x="10464" y="22025"/>
                  </a:cubicBezTo>
                  <a:cubicBezTo>
                    <a:pt x="10297" y="22025"/>
                    <a:pt x="10146" y="21884"/>
                    <a:pt x="9975" y="21863"/>
                  </a:cubicBezTo>
                  <a:cubicBezTo>
                    <a:pt x="9854" y="21863"/>
                    <a:pt x="9742" y="21873"/>
                    <a:pt x="9627" y="21873"/>
                  </a:cubicBezTo>
                  <a:cubicBezTo>
                    <a:pt x="9570" y="21873"/>
                    <a:pt x="9511" y="21871"/>
                    <a:pt x="9450" y="21863"/>
                  </a:cubicBezTo>
                  <a:cubicBezTo>
                    <a:pt x="9414" y="21859"/>
                    <a:pt x="9379" y="21856"/>
                    <a:pt x="9348" y="21856"/>
                  </a:cubicBezTo>
                  <a:cubicBezTo>
                    <a:pt x="9203" y="21856"/>
                    <a:pt x="9120" y="21912"/>
                    <a:pt x="9177" y="22137"/>
                  </a:cubicBezTo>
                  <a:cubicBezTo>
                    <a:pt x="9222" y="22365"/>
                    <a:pt x="9359" y="22479"/>
                    <a:pt x="9587" y="22502"/>
                  </a:cubicBezTo>
                  <a:cubicBezTo>
                    <a:pt x="9907" y="22548"/>
                    <a:pt x="10249" y="22571"/>
                    <a:pt x="10592" y="22616"/>
                  </a:cubicBezTo>
                  <a:cubicBezTo>
                    <a:pt x="10934" y="22685"/>
                    <a:pt x="11231" y="22890"/>
                    <a:pt x="11550" y="23027"/>
                  </a:cubicBezTo>
                  <a:cubicBezTo>
                    <a:pt x="11619" y="23073"/>
                    <a:pt x="11710" y="23096"/>
                    <a:pt x="11779" y="23141"/>
                  </a:cubicBezTo>
                  <a:cubicBezTo>
                    <a:pt x="11779" y="23118"/>
                    <a:pt x="11779" y="23096"/>
                    <a:pt x="11756" y="23073"/>
                  </a:cubicBezTo>
                  <a:lnTo>
                    <a:pt x="11756" y="23073"/>
                  </a:lnTo>
                  <a:cubicBezTo>
                    <a:pt x="11785" y="23075"/>
                    <a:pt x="11814" y="23077"/>
                    <a:pt x="11842" y="23077"/>
                  </a:cubicBezTo>
                  <a:cubicBezTo>
                    <a:pt x="12318" y="23077"/>
                    <a:pt x="12803" y="22735"/>
                    <a:pt x="13125" y="22434"/>
                  </a:cubicBezTo>
                  <a:cubicBezTo>
                    <a:pt x="13354" y="22228"/>
                    <a:pt x="13468" y="22091"/>
                    <a:pt x="13764" y="22023"/>
                  </a:cubicBezTo>
                  <a:cubicBezTo>
                    <a:pt x="14152" y="21932"/>
                    <a:pt x="14084" y="21932"/>
                    <a:pt x="14221" y="21589"/>
                  </a:cubicBezTo>
                  <a:cubicBezTo>
                    <a:pt x="14404" y="21133"/>
                    <a:pt x="14929" y="20882"/>
                    <a:pt x="15385" y="20813"/>
                  </a:cubicBezTo>
                  <a:cubicBezTo>
                    <a:pt x="15436" y="20808"/>
                    <a:pt x="15490" y="20805"/>
                    <a:pt x="15544" y="20805"/>
                  </a:cubicBezTo>
                  <a:cubicBezTo>
                    <a:pt x="15732" y="20805"/>
                    <a:pt x="15928" y="20839"/>
                    <a:pt x="16070" y="20927"/>
                  </a:cubicBezTo>
                  <a:cubicBezTo>
                    <a:pt x="16190" y="21018"/>
                    <a:pt x="16321" y="21178"/>
                    <a:pt x="16428" y="21178"/>
                  </a:cubicBezTo>
                  <a:cubicBezTo>
                    <a:pt x="16484" y="21178"/>
                    <a:pt x="16533" y="21135"/>
                    <a:pt x="16572" y="21019"/>
                  </a:cubicBezTo>
                  <a:cubicBezTo>
                    <a:pt x="16618" y="20904"/>
                    <a:pt x="16549" y="20767"/>
                    <a:pt x="16572" y="20653"/>
                  </a:cubicBezTo>
                  <a:cubicBezTo>
                    <a:pt x="16595" y="20539"/>
                    <a:pt x="16709" y="20334"/>
                    <a:pt x="16755" y="20220"/>
                  </a:cubicBezTo>
                  <a:cubicBezTo>
                    <a:pt x="16937" y="19832"/>
                    <a:pt x="17097" y="19603"/>
                    <a:pt x="17097" y="19170"/>
                  </a:cubicBezTo>
                  <a:cubicBezTo>
                    <a:pt x="17348" y="19170"/>
                    <a:pt x="17622" y="19398"/>
                    <a:pt x="17850" y="19489"/>
                  </a:cubicBezTo>
                  <a:cubicBezTo>
                    <a:pt x="18055" y="19564"/>
                    <a:pt x="18336" y="19638"/>
                    <a:pt x="18582" y="19638"/>
                  </a:cubicBezTo>
                  <a:cubicBezTo>
                    <a:pt x="18637" y="19638"/>
                    <a:pt x="18690" y="19635"/>
                    <a:pt x="18740" y="19626"/>
                  </a:cubicBezTo>
                  <a:cubicBezTo>
                    <a:pt x="19471" y="19489"/>
                    <a:pt x="18215" y="18896"/>
                    <a:pt x="18900" y="18599"/>
                  </a:cubicBezTo>
                  <a:cubicBezTo>
                    <a:pt x="19151" y="18462"/>
                    <a:pt x="19174" y="18120"/>
                    <a:pt x="19425" y="18028"/>
                  </a:cubicBezTo>
                  <a:cubicBezTo>
                    <a:pt x="19516" y="17983"/>
                    <a:pt x="19767" y="17937"/>
                    <a:pt x="19813" y="17823"/>
                  </a:cubicBezTo>
                  <a:cubicBezTo>
                    <a:pt x="19882" y="17732"/>
                    <a:pt x="19813" y="17572"/>
                    <a:pt x="19767" y="17481"/>
                  </a:cubicBezTo>
                  <a:cubicBezTo>
                    <a:pt x="19608" y="17115"/>
                    <a:pt x="19379" y="16750"/>
                    <a:pt x="19471" y="16317"/>
                  </a:cubicBezTo>
                  <a:cubicBezTo>
                    <a:pt x="19494" y="16134"/>
                    <a:pt x="19676" y="16020"/>
                    <a:pt x="19836" y="15974"/>
                  </a:cubicBezTo>
                  <a:cubicBezTo>
                    <a:pt x="19996" y="15883"/>
                    <a:pt x="20019" y="15769"/>
                    <a:pt x="20110" y="15632"/>
                  </a:cubicBezTo>
                  <a:cubicBezTo>
                    <a:pt x="20133" y="15563"/>
                    <a:pt x="20156" y="15518"/>
                    <a:pt x="20224" y="15472"/>
                  </a:cubicBezTo>
                  <a:cubicBezTo>
                    <a:pt x="20268" y="15454"/>
                    <a:pt x="20333" y="15443"/>
                    <a:pt x="20400" y="15443"/>
                  </a:cubicBezTo>
                  <a:cubicBezTo>
                    <a:pt x="20505" y="15443"/>
                    <a:pt x="20616" y="15471"/>
                    <a:pt x="20658" y="15540"/>
                  </a:cubicBezTo>
                  <a:cubicBezTo>
                    <a:pt x="20749" y="15677"/>
                    <a:pt x="20749" y="15906"/>
                    <a:pt x="20817" y="16043"/>
                  </a:cubicBezTo>
                  <a:cubicBezTo>
                    <a:pt x="20954" y="16339"/>
                    <a:pt x="21297" y="16431"/>
                    <a:pt x="21388" y="16750"/>
                  </a:cubicBezTo>
                  <a:cubicBezTo>
                    <a:pt x="21434" y="16910"/>
                    <a:pt x="21434" y="16910"/>
                    <a:pt x="21616" y="16910"/>
                  </a:cubicBezTo>
                  <a:cubicBezTo>
                    <a:pt x="21692" y="16910"/>
                    <a:pt x="21779" y="16920"/>
                    <a:pt x="21862" y="16920"/>
                  </a:cubicBezTo>
                  <a:cubicBezTo>
                    <a:pt x="21903" y="16920"/>
                    <a:pt x="21944" y="16918"/>
                    <a:pt x="21982" y="16910"/>
                  </a:cubicBezTo>
                  <a:cubicBezTo>
                    <a:pt x="22164" y="16910"/>
                    <a:pt x="22278" y="16796"/>
                    <a:pt x="22438" y="16727"/>
                  </a:cubicBezTo>
                  <a:cubicBezTo>
                    <a:pt x="22488" y="16713"/>
                    <a:pt x="22535" y="16708"/>
                    <a:pt x="22581" y="16708"/>
                  </a:cubicBezTo>
                  <a:cubicBezTo>
                    <a:pt x="22683" y="16708"/>
                    <a:pt x="22777" y="16734"/>
                    <a:pt x="22872" y="16750"/>
                  </a:cubicBezTo>
                  <a:cubicBezTo>
                    <a:pt x="22917" y="16763"/>
                    <a:pt x="22958" y="16770"/>
                    <a:pt x="22995" y="16770"/>
                  </a:cubicBezTo>
                  <a:cubicBezTo>
                    <a:pt x="23090" y="16770"/>
                    <a:pt x="23158" y="16722"/>
                    <a:pt x="23191" y="16590"/>
                  </a:cubicBezTo>
                  <a:cubicBezTo>
                    <a:pt x="23237" y="16454"/>
                    <a:pt x="23168" y="16294"/>
                    <a:pt x="23146" y="16157"/>
                  </a:cubicBezTo>
                  <a:cubicBezTo>
                    <a:pt x="23146" y="16111"/>
                    <a:pt x="23123" y="15997"/>
                    <a:pt x="23146" y="15951"/>
                  </a:cubicBezTo>
                  <a:cubicBezTo>
                    <a:pt x="23191" y="15860"/>
                    <a:pt x="23328" y="15814"/>
                    <a:pt x="23397" y="15792"/>
                  </a:cubicBezTo>
                  <a:cubicBezTo>
                    <a:pt x="23511" y="15746"/>
                    <a:pt x="23739" y="15677"/>
                    <a:pt x="23808" y="15563"/>
                  </a:cubicBezTo>
                  <a:cubicBezTo>
                    <a:pt x="23853" y="15495"/>
                    <a:pt x="23830" y="15381"/>
                    <a:pt x="23830" y="15289"/>
                  </a:cubicBezTo>
                  <a:cubicBezTo>
                    <a:pt x="23762" y="15221"/>
                    <a:pt x="23739" y="15107"/>
                    <a:pt x="23671" y="15016"/>
                  </a:cubicBezTo>
                  <a:cubicBezTo>
                    <a:pt x="23625" y="14970"/>
                    <a:pt x="23556" y="14924"/>
                    <a:pt x="23488" y="14879"/>
                  </a:cubicBezTo>
                  <a:cubicBezTo>
                    <a:pt x="23351" y="14742"/>
                    <a:pt x="23260" y="14559"/>
                    <a:pt x="23123" y="14422"/>
                  </a:cubicBezTo>
                  <a:cubicBezTo>
                    <a:pt x="22986" y="14239"/>
                    <a:pt x="22780" y="14125"/>
                    <a:pt x="22598" y="13988"/>
                  </a:cubicBezTo>
                  <a:cubicBezTo>
                    <a:pt x="22415" y="13851"/>
                    <a:pt x="22233" y="13714"/>
                    <a:pt x="22050" y="13578"/>
                  </a:cubicBezTo>
                  <a:cubicBezTo>
                    <a:pt x="21913" y="13486"/>
                    <a:pt x="21776" y="13349"/>
                    <a:pt x="21639" y="13235"/>
                  </a:cubicBezTo>
                  <a:cubicBezTo>
                    <a:pt x="21502" y="13075"/>
                    <a:pt x="21479" y="12893"/>
                    <a:pt x="21434" y="12710"/>
                  </a:cubicBezTo>
                  <a:cubicBezTo>
                    <a:pt x="21388" y="12528"/>
                    <a:pt x="21411" y="12345"/>
                    <a:pt x="21457" y="12162"/>
                  </a:cubicBezTo>
                  <a:cubicBezTo>
                    <a:pt x="21502" y="11980"/>
                    <a:pt x="21525" y="11774"/>
                    <a:pt x="21730" y="11752"/>
                  </a:cubicBezTo>
                  <a:cubicBezTo>
                    <a:pt x="21787" y="11739"/>
                    <a:pt x="21844" y="11735"/>
                    <a:pt x="21900" y="11735"/>
                  </a:cubicBezTo>
                  <a:cubicBezTo>
                    <a:pt x="21991" y="11735"/>
                    <a:pt x="22081" y="11745"/>
                    <a:pt x="22168" y="11745"/>
                  </a:cubicBezTo>
                  <a:cubicBezTo>
                    <a:pt x="22221" y="11745"/>
                    <a:pt x="22273" y="11741"/>
                    <a:pt x="22324" y="11729"/>
                  </a:cubicBezTo>
                  <a:cubicBezTo>
                    <a:pt x="22529" y="11683"/>
                    <a:pt x="22712" y="11569"/>
                    <a:pt x="22917" y="11500"/>
                  </a:cubicBezTo>
                  <a:cubicBezTo>
                    <a:pt x="22957" y="11487"/>
                    <a:pt x="23019" y="11474"/>
                    <a:pt x="23078" y="11474"/>
                  </a:cubicBezTo>
                  <a:cubicBezTo>
                    <a:pt x="23121" y="11474"/>
                    <a:pt x="23162" y="11481"/>
                    <a:pt x="23191" y="11500"/>
                  </a:cubicBezTo>
                  <a:cubicBezTo>
                    <a:pt x="23328" y="11500"/>
                    <a:pt x="23420" y="11455"/>
                    <a:pt x="23534" y="11363"/>
                  </a:cubicBezTo>
                  <a:cubicBezTo>
                    <a:pt x="23671" y="11272"/>
                    <a:pt x="23785" y="11158"/>
                    <a:pt x="23922" y="11044"/>
                  </a:cubicBezTo>
                  <a:cubicBezTo>
                    <a:pt x="23990" y="10975"/>
                    <a:pt x="24104" y="10930"/>
                    <a:pt x="24196" y="10838"/>
                  </a:cubicBezTo>
                  <a:cubicBezTo>
                    <a:pt x="24310" y="10724"/>
                    <a:pt x="24378" y="10565"/>
                    <a:pt x="24470" y="10428"/>
                  </a:cubicBezTo>
                  <a:cubicBezTo>
                    <a:pt x="24629" y="10177"/>
                    <a:pt x="24903" y="10108"/>
                    <a:pt x="25177" y="10017"/>
                  </a:cubicBezTo>
                  <a:cubicBezTo>
                    <a:pt x="25519" y="9903"/>
                    <a:pt x="25816" y="9674"/>
                    <a:pt x="25862" y="9309"/>
                  </a:cubicBezTo>
                  <a:cubicBezTo>
                    <a:pt x="25885" y="9104"/>
                    <a:pt x="25771" y="9012"/>
                    <a:pt x="25656" y="8853"/>
                  </a:cubicBezTo>
                  <a:cubicBezTo>
                    <a:pt x="25588" y="8739"/>
                    <a:pt x="25451" y="8624"/>
                    <a:pt x="25519" y="8487"/>
                  </a:cubicBezTo>
                  <a:cubicBezTo>
                    <a:pt x="25314" y="8305"/>
                    <a:pt x="25200" y="8099"/>
                    <a:pt x="24880" y="8077"/>
                  </a:cubicBezTo>
                  <a:cubicBezTo>
                    <a:pt x="24822" y="8077"/>
                    <a:pt x="24773" y="8083"/>
                    <a:pt x="24731" y="8083"/>
                  </a:cubicBezTo>
                  <a:cubicBezTo>
                    <a:pt x="24657" y="8083"/>
                    <a:pt x="24604" y="8064"/>
                    <a:pt x="24561" y="7963"/>
                  </a:cubicBezTo>
                  <a:cubicBezTo>
                    <a:pt x="24499" y="7819"/>
                    <a:pt x="24603" y="7731"/>
                    <a:pt x="24427" y="7731"/>
                  </a:cubicBezTo>
                  <a:cubicBezTo>
                    <a:pt x="24407" y="7731"/>
                    <a:pt x="24383" y="7732"/>
                    <a:pt x="24355" y="7734"/>
                  </a:cubicBezTo>
                  <a:cubicBezTo>
                    <a:pt x="24273" y="7751"/>
                    <a:pt x="24155" y="7815"/>
                    <a:pt x="24044" y="7815"/>
                  </a:cubicBezTo>
                  <a:cubicBezTo>
                    <a:pt x="24001" y="7815"/>
                    <a:pt x="23960" y="7805"/>
                    <a:pt x="23922" y="7780"/>
                  </a:cubicBezTo>
                  <a:cubicBezTo>
                    <a:pt x="23762" y="7666"/>
                    <a:pt x="23830" y="7323"/>
                    <a:pt x="23785" y="7141"/>
                  </a:cubicBezTo>
                  <a:cubicBezTo>
                    <a:pt x="23762" y="7049"/>
                    <a:pt x="23716" y="6890"/>
                    <a:pt x="23602" y="6844"/>
                  </a:cubicBezTo>
                  <a:cubicBezTo>
                    <a:pt x="23577" y="6833"/>
                    <a:pt x="23552" y="6829"/>
                    <a:pt x="23526" y="6829"/>
                  </a:cubicBezTo>
                  <a:cubicBezTo>
                    <a:pt x="23386" y="6829"/>
                    <a:pt x="23231" y="6965"/>
                    <a:pt x="23077" y="7004"/>
                  </a:cubicBezTo>
                  <a:cubicBezTo>
                    <a:pt x="23014" y="7020"/>
                    <a:pt x="22951" y="7026"/>
                    <a:pt x="22887" y="7026"/>
                  </a:cubicBezTo>
                  <a:cubicBezTo>
                    <a:pt x="22676" y="7026"/>
                    <a:pt x="22461" y="6958"/>
                    <a:pt x="22233" y="6958"/>
                  </a:cubicBezTo>
                  <a:cubicBezTo>
                    <a:pt x="22073" y="6958"/>
                    <a:pt x="22004" y="6958"/>
                    <a:pt x="21867" y="6890"/>
                  </a:cubicBezTo>
                  <a:cubicBezTo>
                    <a:pt x="21685" y="6776"/>
                    <a:pt x="21479" y="6570"/>
                    <a:pt x="21251" y="6525"/>
                  </a:cubicBezTo>
                  <a:cubicBezTo>
                    <a:pt x="21199" y="6505"/>
                    <a:pt x="21144" y="6499"/>
                    <a:pt x="21087" y="6499"/>
                  </a:cubicBezTo>
                  <a:cubicBezTo>
                    <a:pt x="20965" y="6499"/>
                    <a:pt x="20833" y="6528"/>
                    <a:pt x="20707" y="6528"/>
                  </a:cubicBezTo>
                  <a:cubicBezTo>
                    <a:pt x="20683" y="6528"/>
                    <a:pt x="20659" y="6527"/>
                    <a:pt x="20635" y="6525"/>
                  </a:cubicBezTo>
                  <a:cubicBezTo>
                    <a:pt x="20452" y="6479"/>
                    <a:pt x="20201" y="6433"/>
                    <a:pt x="20019" y="6342"/>
                  </a:cubicBezTo>
                  <a:cubicBezTo>
                    <a:pt x="19676" y="6182"/>
                    <a:pt x="19471" y="5931"/>
                    <a:pt x="19174" y="5680"/>
                  </a:cubicBezTo>
                  <a:cubicBezTo>
                    <a:pt x="18946" y="5497"/>
                    <a:pt x="18854" y="4813"/>
                    <a:pt x="18535" y="4767"/>
                  </a:cubicBezTo>
                  <a:cubicBezTo>
                    <a:pt x="18522" y="4764"/>
                    <a:pt x="18509" y="4763"/>
                    <a:pt x="18497" y="4763"/>
                  </a:cubicBezTo>
                  <a:cubicBezTo>
                    <a:pt x="18378" y="4763"/>
                    <a:pt x="18319" y="4897"/>
                    <a:pt x="18266" y="4897"/>
                  </a:cubicBezTo>
                  <a:cubicBezTo>
                    <a:pt x="18242" y="4897"/>
                    <a:pt x="18219" y="4870"/>
                    <a:pt x="18193" y="4790"/>
                  </a:cubicBezTo>
                  <a:cubicBezTo>
                    <a:pt x="18147" y="4584"/>
                    <a:pt x="18193" y="4333"/>
                    <a:pt x="18147" y="4128"/>
                  </a:cubicBezTo>
                  <a:cubicBezTo>
                    <a:pt x="18106" y="4122"/>
                    <a:pt x="18073" y="4119"/>
                    <a:pt x="18044" y="4119"/>
                  </a:cubicBezTo>
                  <a:cubicBezTo>
                    <a:pt x="17864" y="4119"/>
                    <a:pt x="17891" y="4232"/>
                    <a:pt x="17713" y="4310"/>
                  </a:cubicBezTo>
                  <a:cubicBezTo>
                    <a:pt x="17687" y="4321"/>
                    <a:pt x="17664" y="4325"/>
                    <a:pt x="17642" y="4325"/>
                  </a:cubicBezTo>
                  <a:cubicBezTo>
                    <a:pt x="17568" y="4325"/>
                    <a:pt x="17515" y="4272"/>
                    <a:pt x="17462" y="4219"/>
                  </a:cubicBezTo>
                  <a:cubicBezTo>
                    <a:pt x="17304" y="4021"/>
                    <a:pt x="17369" y="3841"/>
                    <a:pt x="17136" y="3841"/>
                  </a:cubicBezTo>
                  <a:cubicBezTo>
                    <a:pt x="17100" y="3841"/>
                    <a:pt x="17057" y="3845"/>
                    <a:pt x="17006" y="3854"/>
                  </a:cubicBezTo>
                  <a:cubicBezTo>
                    <a:pt x="16778" y="3886"/>
                    <a:pt x="16643" y="3977"/>
                    <a:pt x="16461" y="3977"/>
                  </a:cubicBezTo>
                  <a:cubicBezTo>
                    <a:pt x="16387" y="3977"/>
                    <a:pt x="16305" y="3962"/>
                    <a:pt x="16207" y="3922"/>
                  </a:cubicBezTo>
                  <a:cubicBezTo>
                    <a:pt x="15910" y="3785"/>
                    <a:pt x="15408" y="3854"/>
                    <a:pt x="15134" y="3649"/>
                  </a:cubicBezTo>
                  <a:cubicBezTo>
                    <a:pt x="14769" y="3603"/>
                    <a:pt x="14586" y="2964"/>
                    <a:pt x="14312" y="2758"/>
                  </a:cubicBezTo>
                  <a:cubicBezTo>
                    <a:pt x="13993" y="2462"/>
                    <a:pt x="13582" y="2188"/>
                    <a:pt x="13148" y="2074"/>
                  </a:cubicBezTo>
                  <a:cubicBezTo>
                    <a:pt x="12692" y="1937"/>
                    <a:pt x="12258" y="1823"/>
                    <a:pt x="11801" y="1640"/>
                  </a:cubicBezTo>
                  <a:cubicBezTo>
                    <a:pt x="11322" y="1434"/>
                    <a:pt x="10957" y="1457"/>
                    <a:pt x="10660" y="955"/>
                  </a:cubicBezTo>
                  <a:cubicBezTo>
                    <a:pt x="10546" y="773"/>
                    <a:pt x="10409" y="544"/>
                    <a:pt x="10204" y="476"/>
                  </a:cubicBezTo>
                  <a:cubicBezTo>
                    <a:pt x="10115" y="449"/>
                    <a:pt x="10023" y="443"/>
                    <a:pt x="9932" y="443"/>
                  </a:cubicBezTo>
                  <a:cubicBezTo>
                    <a:pt x="9857" y="443"/>
                    <a:pt x="9784" y="447"/>
                    <a:pt x="9712" y="447"/>
                  </a:cubicBezTo>
                  <a:cubicBezTo>
                    <a:pt x="9645" y="447"/>
                    <a:pt x="9580" y="444"/>
                    <a:pt x="9519" y="430"/>
                  </a:cubicBezTo>
                  <a:lnTo>
                    <a:pt x="9519" y="430"/>
                  </a:lnTo>
                  <a:cubicBezTo>
                    <a:pt x="9405" y="795"/>
                    <a:pt x="9884" y="841"/>
                    <a:pt x="9838" y="1229"/>
                  </a:cubicBezTo>
                  <a:cubicBezTo>
                    <a:pt x="9816" y="1412"/>
                    <a:pt x="9747" y="1571"/>
                    <a:pt x="9724" y="1754"/>
                  </a:cubicBezTo>
                  <a:cubicBezTo>
                    <a:pt x="9702" y="1959"/>
                    <a:pt x="9633" y="2096"/>
                    <a:pt x="9542" y="2302"/>
                  </a:cubicBezTo>
                  <a:cubicBezTo>
                    <a:pt x="9497" y="2405"/>
                    <a:pt x="9453" y="2547"/>
                    <a:pt x="9384" y="2547"/>
                  </a:cubicBezTo>
                  <a:cubicBezTo>
                    <a:pt x="9346" y="2547"/>
                    <a:pt x="9301" y="2506"/>
                    <a:pt x="9245" y="2393"/>
                  </a:cubicBezTo>
                  <a:cubicBezTo>
                    <a:pt x="9222" y="2347"/>
                    <a:pt x="9222" y="2165"/>
                    <a:pt x="9199" y="2142"/>
                  </a:cubicBezTo>
                  <a:cubicBezTo>
                    <a:pt x="9167" y="2109"/>
                    <a:pt x="9141" y="2097"/>
                    <a:pt x="9119" y="2097"/>
                  </a:cubicBezTo>
                  <a:cubicBezTo>
                    <a:pt x="9063" y="2097"/>
                    <a:pt x="9023" y="2171"/>
                    <a:pt x="8925" y="2188"/>
                  </a:cubicBezTo>
                  <a:cubicBezTo>
                    <a:pt x="8918" y="2188"/>
                    <a:pt x="8910" y="2188"/>
                    <a:pt x="8903" y="2188"/>
                  </a:cubicBezTo>
                  <a:cubicBezTo>
                    <a:pt x="8448" y="2188"/>
                    <a:pt x="8514" y="1498"/>
                    <a:pt x="8469" y="1206"/>
                  </a:cubicBezTo>
                  <a:cubicBezTo>
                    <a:pt x="8447" y="916"/>
                    <a:pt x="8271" y="407"/>
                    <a:pt x="7921" y="407"/>
                  </a:cubicBezTo>
                  <a:cubicBezTo>
                    <a:pt x="7914" y="407"/>
                    <a:pt x="7906" y="407"/>
                    <a:pt x="7898" y="407"/>
                  </a:cubicBezTo>
                  <a:cubicBezTo>
                    <a:pt x="7670" y="430"/>
                    <a:pt x="7510" y="613"/>
                    <a:pt x="7282" y="613"/>
                  </a:cubicBezTo>
                  <a:cubicBezTo>
                    <a:pt x="7255" y="615"/>
                    <a:pt x="7229" y="616"/>
                    <a:pt x="7204" y="616"/>
                  </a:cubicBezTo>
                  <a:cubicBezTo>
                    <a:pt x="6992" y="616"/>
                    <a:pt x="6826" y="537"/>
                    <a:pt x="6643" y="476"/>
                  </a:cubicBezTo>
                  <a:cubicBezTo>
                    <a:pt x="6483" y="430"/>
                    <a:pt x="6346" y="430"/>
                    <a:pt x="6186" y="385"/>
                  </a:cubicBezTo>
                  <a:cubicBezTo>
                    <a:pt x="5981" y="316"/>
                    <a:pt x="5935" y="179"/>
                    <a:pt x="5798" y="65"/>
                  </a:cubicBezTo>
                  <a:cubicBezTo>
                    <a:pt x="5732" y="19"/>
                    <a:pt x="5685" y="0"/>
                    <a:pt x="565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4298900" y="2713400"/>
              <a:ext cx="26100" cy="19775"/>
            </a:xfrm>
            <a:custGeom>
              <a:rect b="b" l="l" r="r" t="t"/>
              <a:pathLst>
                <a:path extrusionOk="0" h="791" w="1044">
                  <a:moveTo>
                    <a:pt x="853" y="0"/>
                  </a:moveTo>
                  <a:cubicBezTo>
                    <a:pt x="678" y="0"/>
                    <a:pt x="1" y="642"/>
                    <a:pt x="405" y="777"/>
                  </a:cubicBezTo>
                  <a:cubicBezTo>
                    <a:pt x="433" y="786"/>
                    <a:pt x="457" y="790"/>
                    <a:pt x="479" y="790"/>
                  </a:cubicBezTo>
                  <a:cubicBezTo>
                    <a:pt x="611" y="790"/>
                    <a:pt x="616" y="624"/>
                    <a:pt x="656" y="526"/>
                  </a:cubicBezTo>
                  <a:cubicBezTo>
                    <a:pt x="724" y="457"/>
                    <a:pt x="1044" y="23"/>
                    <a:pt x="861" y="1"/>
                  </a:cubicBezTo>
                  <a:cubicBezTo>
                    <a:pt x="859" y="0"/>
                    <a:pt x="856" y="0"/>
                    <a:pt x="8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4319275" y="2740600"/>
              <a:ext cx="7450" cy="21925"/>
            </a:xfrm>
            <a:custGeom>
              <a:rect b="b" l="l" r="r" t="t"/>
              <a:pathLst>
                <a:path extrusionOk="0" h="877" w="298">
                  <a:moveTo>
                    <a:pt x="164" y="0"/>
                  </a:moveTo>
                  <a:cubicBezTo>
                    <a:pt x="155" y="0"/>
                    <a:pt x="146" y="3"/>
                    <a:pt x="138" y="8"/>
                  </a:cubicBezTo>
                  <a:cubicBezTo>
                    <a:pt x="69" y="54"/>
                    <a:pt x="1" y="259"/>
                    <a:pt x="23" y="442"/>
                  </a:cubicBezTo>
                  <a:cubicBezTo>
                    <a:pt x="45" y="574"/>
                    <a:pt x="110" y="877"/>
                    <a:pt x="197" y="877"/>
                  </a:cubicBezTo>
                  <a:cubicBezTo>
                    <a:pt x="200" y="877"/>
                    <a:pt x="203" y="876"/>
                    <a:pt x="206" y="876"/>
                  </a:cubicBezTo>
                  <a:cubicBezTo>
                    <a:pt x="297" y="853"/>
                    <a:pt x="69" y="488"/>
                    <a:pt x="183" y="328"/>
                  </a:cubicBezTo>
                  <a:cubicBezTo>
                    <a:pt x="229" y="282"/>
                    <a:pt x="297" y="282"/>
                    <a:pt x="297" y="168"/>
                  </a:cubicBezTo>
                  <a:cubicBezTo>
                    <a:pt x="297" y="128"/>
                    <a:pt x="227" y="0"/>
                    <a:pt x="16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4327450" y="2721400"/>
              <a:ext cx="7250" cy="5775"/>
            </a:xfrm>
            <a:custGeom>
              <a:rect b="b" l="l" r="r" t="t"/>
              <a:pathLst>
                <a:path extrusionOk="0" h="231" w="290">
                  <a:moveTo>
                    <a:pt x="153" y="0"/>
                  </a:moveTo>
                  <a:lnTo>
                    <a:pt x="107" y="23"/>
                  </a:lnTo>
                  <a:cubicBezTo>
                    <a:pt x="44" y="107"/>
                    <a:pt x="0" y="231"/>
                    <a:pt x="120" y="231"/>
                  </a:cubicBezTo>
                  <a:cubicBezTo>
                    <a:pt x="130" y="231"/>
                    <a:pt x="141" y="230"/>
                    <a:pt x="153" y="228"/>
                  </a:cubicBezTo>
                  <a:cubicBezTo>
                    <a:pt x="267" y="206"/>
                    <a:pt x="290" y="0"/>
                    <a:pt x="15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4592600" y="2231025"/>
              <a:ext cx="26850" cy="33400"/>
            </a:xfrm>
            <a:custGeom>
              <a:rect b="b" l="l" r="r" t="t"/>
              <a:pathLst>
                <a:path extrusionOk="0" h="1336" w="1074">
                  <a:moveTo>
                    <a:pt x="875" y="1"/>
                  </a:moveTo>
                  <a:cubicBezTo>
                    <a:pt x="849" y="1"/>
                    <a:pt x="823" y="4"/>
                    <a:pt x="800" y="8"/>
                  </a:cubicBezTo>
                  <a:cubicBezTo>
                    <a:pt x="686" y="31"/>
                    <a:pt x="617" y="122"/>
                    <a:pt x="572" y="237"/>
                  </a:cubicBezTo>
                  <a:cubicBezTo>
                    <a:pt x="526" y="351"/>
                    <a:pt x="480" y="396"/>
                    <a:pt x="366" y="465"/>
                  </a:cubicBezTo>
                  <a:cubicBezTo>
                    <a:pt x="298" y="510"/>
                    <a:pt x="206" y="556"/>
                    <a:pt x="138" y="647"/>
                  </a:cubicBezTo>
                  <a:cubicBezTo>
                    <a:pt x="1" y="853"/>
                    <a:pt x="138" y="1309"/>
                    <a:pt x="275" y="1332"/>
                  </a:cubicBezTo>
                  <a:cubicBezTo>
                    <a:pt x="281" y="1334"/>
                    <a:pt x="287" y="1335"/>
                    <a:pt x="294" y="1335"/>
                  </a:cubicBezTo>
                  <a:cubicBezTo>
                    <a:pt x="434" y="1335"/>
                    <a:pt x="663" y="886"/>
                    <a:pt x="663" y="625"/>
                  </a:cubicBezTo>
                  <a:cubicBezTo>
                    <a:pt x="663" y="351"/>
                    <a:pt x="1051" y="419"/>
                    <a:pt x="1074" y="168"/>
                  </a:cubicBezTo>
                  <a:cubicBezTo>
                    <a:pt x="1074" y="41"/>
                    <a:pt x="973" y="1"/>
                    <a:pt x="87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4604600" y="2210600"/>
              <a:ext cx="8575" cy="12650"/>
            </a:xfrm>
            <a:custGeom>
              <a:rect b="b" l="l" r="r" t="t"/>
              <a:pathLst>
                <a:path extrusionOk="0" h="506" w="343">
                  <a:moveTo>
                    <a:pt x="273" y="0"/>
                  </a:moveTo>
                  <a:cubicBezTo>
                    <a:pt x="235" y="0"/>
                    <a:pt x="186" y="25"/>
                    <a:pt x="137" y="49"/>
                  </a:cubicBezTo>
                  <a:cubicBezTo>
                    <a:pt x="46" y="95"/>
                    <a:pt x="0" y="277"/>
                    <a:pt x="46" y="369"/>
                  </a:cubicBezTo>
                  <a:cubicBezTo>
                    <a:pt x="46" y="367"/>
                    <a:pt x="46" y="366"/>
                    <a:pt x="46" y="366"/>
                  </a:cubicBezTo>
                  <a:cubicBezTo>
                    <a:pt x="50" y="366"/>
                    <a:pt x="71" y="464"/>
                    <a:pt x="92" y="506"/>
                  </a:cubicBezTo>
                  <a:cubicBezTo>
                    <a:pt x="183" y="483"/>
                    <a:pt x="160" y="346"/>
                    <a:pt x="206" y="277"/>
                  </a:cubicBezTo>
                  <a:cubicBezTo>
                    <a:pt x="251" y="209"/>
                    <a:pt x="343" y="186"/>
                    <a:pt x="343" y="72"/>
                  </a:cubicBezTo>
                  <a:cubicBezTo>
                    <a:pt x="332" y="19"/>
                    <a:pt x="307" y="0"/>
                    <a:pt x="27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4372350" y="2041725"/>
              <a:ext cx="269350" cy="98550"/>
            </a:xfrm>
            <a:custGeom>
              <a:rect b="b" l="l" r="r" t="t"/>
              <a:pathLst>
                <a:path extrusionOk="0" h="3942" w="10774">
                  <a:moveTo>
                    <a:pt x="7584" y="1"/>
                  </a:moveTo>
                  <a:cubicBezTo>
                    <a:pt x="7567" y="1"/>
                    <a:pt x="7550" y="1"/>
                    <a:pt x="7533" y="2"/>
                  </a:cubicBezTo>
                  <a:cubicBezTo>
                    <a:pt x="7282" y="25"/>
                    <a:pt x="7008" y="94"/>
                    <a:pt x="6802" y="231"/>
                  </a:cubicBezTo>
                  <a:cubicBezTo>
                    <a:pt x="6665" y="322"/>
                    <a:pt x="6506" y="390"/>
                    <a:pt x="6369" y="482"/>
                  </a:cubicBezTo>
                  <a:cubicBezTo>
                    <a:pt x="6232" y="573"/>
                    <a:pt x="6118" y="710"/>
                    <a:pt x="5958" y="801"/>
                  </a:cubicBezTo>
                  <a:cubicBezTo>
                    <a:pt x="5854" y="857"/>
                    <a:pt x="5745" y="877"/>
                    <a:pt x="5635" y="877"/>
                  </a:cubicBezTo>
                  <a:cubicBezTo>
                    <a:pt x="5428" y="877"/>
                    <a:pt x="5215" y="808"/>
                    <a:pt x="5022" y="778"/>
                  </a:cubicBezTo>
                  <a:cubicBezTo>
                    <a:pt x="5002" y="776"/>
                    <a:pt x="4982" y="775"/>
                    <a:pt x="4962" y="775"/>
                  </a:cubicBezTo>
                  <a:cubicBezTo>
                    <a:pt x="4761" y="775"/>
                    <a:pt x="4595" y="876"/>
                    <a:pt x="4428" y="938"/>
                  </a:cubicBezTo>
                  <a:cubicBezTo>
                    <a:pt x="4333" y="979"/>
                    <a:pt x="4220" y="987"/>
                    <a:pt x="4106" y="987"/>
                  </a:cubicBezTo>
                  <a:cubicBezTo>
                    <a:pt x="4030" y="987"/>
                    <a:pt x="3954" y="984"/>
                    <a:pt x="3881" y="984"/>
                  </a:cubicBezTo>
                  <a:cubicBezTo>
                    <a:pt x="3561" y="984"/>
                    <a:pt x="3310" y="984"/>
                    <a:pt x="3036" y="801"/>
                  </a:cubicBezTo>
                  <a:cubicBezTo>
                    <a:pt x="2899" y="687"/>
                    <a:pt x="2694" y="527"/>
                    <a:pt x="2534" y="459"/>
                  </a:cubicBezTo>
                  <a:cubicBezTo>
                    <a:pt x="2488" y="459"/>
                    <a:pt x="2422" y="449"/>
                    <a:pt x="2363" y="449"/>
                  </a:cubicBezTo>
                  <a:cubicBezTo>
                    <a:pt x="2334" y="449"/>
                    <a:pt x="2306" y="451"/>
                    <a:pt x="2283" y="459"/>
                  </a:cubicBezTo>
                  <a:cubicBezTo>
                    <a:pt x="2214" y="482"/>
                    <a:pt x="2214" y="527"/>
                    <a:pt x="2146" y="550"/>
                  </a:cubicBezTo>
                  <a:cubicBezTo>
                    <a:pt x="2126" y="555"/>
                    <a:pt x="2107" y="557"/>
                    <a:pt x="2088" y="557"/>
                  </a:cubicBezTo>
                  <a:cubicBezTo>
                    <a:pt x="1933" y="557"/>
                    <a:pt x="1811" y="406"/>
                    <a:pt x="1689" y="345"/>
                  </a:cubicBezTo>
                  <a:cubicBezTo>
                    <a:pt x="1609" y="284"/>
                    <a:pt x="1541" y="264"/>
                    <a:pt x="1476" y="264"/>
                  </a:cubicBezTo>
                  <a:cubicBezTo>
                    <a:pt x="1393" y="264"/>
                    <a:pt x="1312" y="296"/>
                    <a:pt x="1210" y="322"/>
                  </a:cubicBezTo>
                  <a:cubicBezTo>
                    <a:pt x="1184" y="326"/>
                    <a:pt x="1160" y="327"/>
                    <a:pt x="1137" y="327"/>
                  </a:cubicBezTo>
                  <a:cubicBezTo>
                    <a:pt x="1021" y="327"/>
                    <a:pt x="944" y="277"/>
                    <a:pt x="868" y="162"/>
                  </a:cubicBezTo>
                  <a:cubicBezTo>
                    <a:pt x="807" y="101"/>
                    <a:pt x="776" y="20"/>
                    <a:pt x="729" y="20"/>
                  </a:cubicBezTo>
                  <a:cubicBezTo>
                    <a:pt x="705" y="20"/>
                    <a:pt x="677" y="40"/>
                    <a:pt x="639" y="94"/>
                  </a:cubicBezTo>
                  <a:cubicBezTo>
                    <a:pt x="571" y="208"/>
                    <a:pt x="548" y="436"/>
                    <a:pt x="525" y="550"/>
                  </a:cubicBezTo>
                  <a:cubicBezTo>
                    <a:pt x="480" y="756"/>
                    <a:pt x="457" y="710"/>
                    <a:pt x="251" y="733"/>
                  </a:cubicBezTo>
                  <a:cubicBezTo>
                    <a:pt x="0" y="733"/>
                    <a:pt x="92" y="801"/>
                    <a:pt x="69" y="984"/>
                  </a:cubicBezTo>
                  <a:cubicBezTo>
                    <a:pt x="46" y="1098"/>
                    <a:pt x="0" y="1189"/>
                    <a:pt x="0" y="1303"/>
                  </a:cubicBezTo>
                  <a:cubicBezTo>
                    <a:pt x="0" y="1417"/>
                    <a:pt x="46" y="1623"/>
                    <a:pt x="160" y="1646"/>
                  </a:cubicBezTo>
                  <a:cubicBezTo>
                    <a:pt x="172" y="1648"/>
                    <a:pt x="185" y="1649"/>
                    <a:pt x="199" y="1649"/>
                  </a:cubicBezTo>
                  <a:cubicBezTo>
                    <a:pt x="308" y="1649"/>
                    <a:pt x="444" y="1572"/>
                    <a:pt x="525" y="1532"/>
                  </a:cubicBezTo>
                  <a:cubicBezTo>
                    <a:pt x="639" y="1486"/>
                    <a:pt x="754" y="1440"/>
                    <a:pt x="799" y="1303"/>
                  </a:cubicBezTo>
                  <a:cubicBezTo>
                    <a:pt x="822" y="1212"/>
                    <a:pt x="799" y="984"/>
                    <a:pt x="868" y="915"/>
                  </a:cubicBezTo>
                  <a:cubicBezTo>
                    <a:pt x="912" y="876"/>
                    <a:pt x="967" y="859"/>
                    <a:pt x="1024" y="859"/>
                  </a:cubicBezTo>
                  <a:cubicBezTo>
                    <a:pt x="1229" y="859"/>
                    <a:pt x="1469" y="1079"/>
                    <a:pt x="1416" y="1258"/>
                  </a:cubicBezTo>
                  <a:cubicBezTo>
                    <a:pt x="1370" y="1463"/>
                    <a:pt x="936" y="1691"/>
                    <a:pt x="1279" y="1920"/>
                  </a:cubicBezTo>
                  <a:cubicBezTo>
                    <a:pt x="1507" y="2057"/>
                    <a:pt x="1895" y="1988"/>
                    <a:pt x="2169" y="2034"/>
                  </a:cubicBezTo>
                  <a:cubicBezTo>
                    <a:pt x="2397" y="2057"/>
                    <a:pt x="2488" y="2308"/>
                    <a:pt x="2694" y="2308"/>
                  </a:cubicBezTo>
                  <a:cubicBezTo>
                    <a:pt x="2814" y="2298"/>
                    <a:pt x="2941" y="2278"/>
                    <a:pt x="3063" y="2278"/>
                  </a:cubicBezTo>
                  <a:cubicBezTo>
                    <a:pt x="3245" y="2278"/>
                    <a:pt x="3416" y="2323"/>
                    <a:pt x="3538" y="2513"/>
                  </a:cubicBezTo>
                  <a:cubicBezTo>
                    <a:pt x="3607" y="2627"/>
                    <a:pt x="3675" y="2833"/>
                    <a:pt x="3767" y="2947"/>
                  </a:cubicBezTo>
                  <a:cubicBezTo>
                    <a:pt x="3848" y="3028"/>
                    <a:pt x="3953" y="3040"/>
                    <a:pt x="4064" y="3040"/>
                  </a:cubicBezTo>
                  <a:cubicBezTo>
                    <a:pt x="4109" y="3040"/>
                    <a:pt x="4155" y="3038"/>
                    <a:pt x="4200" y="3038"/>
                  </a:cubicBezTo>
                  <a:lnTo>
                    <a:pt x="4976" y="3038"/>
                  </a:lnTo>
                  <a:cubicBezTo>
                    <a:pt x="5136" y="3038"/>
                    <a:pt x="5250" y="3015"/>
                    <a:pt x="5410" y="2947"/>
                  </a:cubicBezTo>
                  <a:cubicBezTo>
                    <a:pt x="5478" y="2924"/>
                    <a:pt x="5524" y="2901"/>
                    <a:pt x="5547" y="2855"/>
                  </a:cubicBezTo>
                  <a:cubicBezTo>
                    <a:pt x="5647" y="2755"/>
                    <a:pt x="5735" y="2692"/>
                    <a:pt x="5847" y="2692"/>
                  </a:cubicBezTo>
                  <a:cubicBezTo>
                    <a:pt x="5888" y="2692"/>
                    <a:pt x="5932" y="2700"/>
                    <a:pt x="5981" y="2719"/>
                  </a:cubicBezTo>
                  <a:cubicBezTo>
                    <a:pt x="6072" y="2764"/>
                    <a:pt x="6163" y="2810"/>
                    <a:pt x="6254" y="2833"/>
                  </a:cubicBezTo>
                  <a:cubicBezTo>
                    <a:pt x="6323" y="2833"/>
                    <a:pt x="6391" y="2810"/>
                    <a:pt x="6460" y="2810"/>
                  </a:cubicBezTo>
                  <a:cubicBezTo>
                    <a:pt x="6551" y="2764"/>
                    <a:pt x="6620" y="2719"/>
                    <a:pt x="6688" y="2650"/>
                  </a:cubicBezTo>
                  <a:cubicBezTo>
                    <a:pt x="6729" y="2609"/>
                    <a:pt x="6770" y="2532"/>
                    <a:pt x="6843" y="2532"/>
                  </a:cubicBezTo>
                  <a:cubicBezTo>
                    <a:pt x="6852" y="2532"/>
                    <a:pt x="6861" y="2533"/>
                    <a:pt x="6871" y="2536"/>
                  </a:cubicBezTo>
                  <a:cubicBezTo>
                    <a:pt x="7008" y="2559"/>
                    <a:pt x="7076" y="2719"/>
                    <a:pt x="7213" y="2719"/>
                  </a:cubicBezTo>
                  <a:cubicBezTo>
                    <a:pt x="7259" y="2719"/>
                    <a:pt x="7310" y="2713"/>
                    <a:pt x="7357" y="2713"/>
                  </a:cubicBezTo>
                  <a:cubicBezTo>
                    <a:pt x="7452" y="2713"/>
                    <a:pt x="7533" y="2734"/>
                    <a:pt x="7533" y="2855"/>
                  </a:cubicBezTo>
                  <a:cubicBezTo>
                    <a:pt x="7533" y="2970"/>
                    <a:pt x="7533" y="3084"/>
                    <a:pt x="7396" y="3107"/>
                  </a:cubicBezTo>
                  <a:cubicBezTo>
                    <a:pt x="7304" y="3107"/>
                    <a:pt x="7183" y="3066"/>
                    <a:pt x="7071" y="3066"/>
                  </a:cubicBezTo>
                  <a:cubicBezTo>
                    <a:pt x="7015" y="3066"/>
                    <a:pt x="6962" y="3076"/>
                    <a:pt x="6916" y="3107"/>
                  </a:cubicBezTo>
                  <a:cubicBezTo>
                    <a:pt x="6779" y="3198"/>
                    <a:pt x="6848" y="3358"/>
                    <a:pt x="6802" y="3472"/>
                  </a:cubicBezTo>
                  <a:cubicBezTo>
                    <a:pt x="6779" y="3586"/>
                    <a:pt x="6574" y="3768"/>
                    <a:pt x="6620" y="3883"/>
                  </a:cubicBezTo>
                  <a:cubicBezTo>
                    <a:pt x="6634" y="3926"/>
                    <a:pt x="6694" y="3942"/>
                    <a:pt x="6754" y="3942"/>
                  </a:cubicBezTo>
                  <a:cubicBezTo>
                    <a:pt x="6789" y="3942"/>
                    <a:pt x="6823" y="3937"/>
                    <a:pt x="6848" y="3928"/>
                  </a:cubicBezTo>
                  <a:cubicBezTo>
                    <a:pt x="6939" y="3905"/>
                    <a:pt x="6985" y="3837"/>
                    <a:pt x="7031" y="3791"/>
                  </a:cubicBezTo>
                  <a:cubicBezTo>
                    <a:pt x="7099" y="3700"/>
                    <a:pt x="7122" y="3517"/>
                    <a:pt x="7236" y="3517"/>
                  </a:cubicBezTo>
                  <a:cubicBezTo>
                    <a:pt x="7246" y="3515"/>
                    <a:pt x="7256" y="3514"/>
                    <a:pt x="7266" y="3514"/>
                  </a:cubicBezTo>
                  <a:cubicBezTo>
                    <a:pt x="7349" y="3514"/>
                    <a:pt x="7394" y="3589"/>
                    <a:pt x="7463" y="3589"/>
                  </a:cubicBezTo>
                  <a:cubicBezTo>
                    <a:pt x="7471" y="3589"/>
                    <a:pt x="7479" y="3588"/>
                    <a:pt x="7487" y="3586"/>
                  </a:cubicBezTo>
                  <a:cubicBezTo>
                    <a:pt x="7601" y="3563"/>
                    <a:pt x="7624" y="3449"/>
                    <a:pt x="7761" y="3426"/>
                  </a:cubicBezTo>
                  <a:cubicBezTo>
                    <a:pt x="7921" y="3426"/>
                    <a:pt x="8035" y="3495"/>
                    <a:pt x="8195" y="3517"/>
                  </a:cubicBezTo>
                  <a:cubicBezTo>
                    <a:pt x="8354" y="3517"/>
                    <a:pt x="8446" y="3472"/>
                    <a:pt x="8583" y="3403"/>
                  </a:cubicBezTo>
                  <a:cubicBezTo>
                    <a:pt x="8697" y="3335"/>
                    <a:pt x="8788" y="3335"/>
                    <a:pt x="8925" y="3335"/>
                  </a:cubicBezTo>
                  <a:cubicBezTo>
                    <a:pt x="9062" y="3335"/>
                    <a:pt x="9176" y="3335"/>
                    <a:pt x="9267" y="3221"/>
                  </a:cubicBezTo>
                  <a:cubicBezTo>
                    <a:pt x="9359" y="3084"/>
                    <a:pt x="9473" y="2924"/>
                    <a:pt x="9655" y="2901"/>
                  </a:cubicBezTo>
                  <a:cubicBezTo>
                    <a:pt x="9667" y="2899"/>
                    <a:pt x="9679" y="2898"/>
                    <a:pt x="9691" y="2898"/>
                  </a:cubicBezTo>
                  <a:cubicBezTo>
                    <a:pt x="9792" y="2898"/>
                    <a:pt x="9886" y="2981"/>
                    <a:pt x="9907" y="3084"/>
                  </a:cubicBezTo>
                  <a:cubicBezTo>
                    <a:pt x="9907" y="3198"/>
                    <a:pt x="9884" y="3312"/>
                    <a:pt x="9929" y="3403"/>
                  </a:cubicBezTo>
                  <a:cubicBezTo>
                    <a:pt x="9952" y="3449"/>
                    <a:pt x="10043" y="3563"/>
                    <a:pt x="10089" y="3563"/>
                  </a:cubicBezTo>
                  <a:cubicBezTo>
                    <a:pt x="10226" y="3540"/>
                    <a:pt x="10317" y="3312"/>
                    <a:pt x="10432" y="3289"/>
                  </a:cubicBezTo>
                  <a:cubicBezTo>
                    <a:pt x="10449" y="3280"/>
                    <a:pt x="10473" y="3277"/>
                    <a:pt x="10500" y="3277"/>
                  </a:cubicBezTo>
                  <a:cubicBezTo>
                    <a:pt x="10548" y="3277"/>
                    <a:pt x="10606" y="3287"/>
                    <a:pt x="10656" y="3287"/>
                  </a:cubicBezTo>
                  <a:cubicBezTo>
                    <a:pt x="10721" y="3287"/>
                    <a:pt x="10774" y="3271"/>
                    <a:pt x="10774" y="3198"/>
                  </a:cubicBezTo>
                  <a:cubicBezTo>
                    <a:pt x="10751" y="3107"/>
                    <a:pt x="10500" y="2947"/>
                    <a:pt x="10432" y="2878"/>
                  </a:cubicBezTo>
                  <a:cubicBezTo>
                    <a:pt x="10340" y="2787"/>
                    <a:pt x="10295" y="2650"/>
                    <a:pt x="10203" y="2559"/>
                  </a:cubicBezTo>
                  <a:cubicBezTo>
                    <a:pt x="9929" y="2308"/>
                    <a:pt x="9701" y="2079"/>
                    <a:pt x="9496" y="1783"/>
                  </a:cubicBezTo>
                  <a:cubicBezTo>
                    <a:pt x="9427" y="1691"/>
                    <a:pt x="9382" y="1532"/>
                    <a:pt x="9290" y="1463"/>
                  </a:cubicBezTo>
                  <a:cubicBezTo>
                    <a:pt x="9199" y="1372"/>
                    <a:pt x="8994" y="1349"/>
                    <a:pt x="8857" y="1303"/>
                  </a:cubicBezTo>
                  <a:cubicBezTo>
                    <a:pt x="8697" y="1258"/>
                    <a:pt x="8651" y="1212"/>
                    <a:pt x="8651" y="1052"/>
                  </a:cubicBezTo>
                  <a:cubicBezTo>
                    <a:pt x="8628" y="801"/>
                    <a:pt x="8697" y="870"/>
                    <a:pt x="8857" y="824"/>
                  </a:cubicBezTo>
                  <a:cubicBezTo>
                    <a:pt x="8879" y="664"/>
                    <a:pt x="8674" y="527"/>
                    <a:pt x="8537" y="459"/>
                  </a:cubicBezTo>
                  <a:cubicBezTo>
                    <a:pt x="8423" y="413"/>
                    <a:pt x="8263" y="436"/>
                    <a:pt x="8149" y="345"/>
                  </a:cubicBezTo>
                  <a:cubicBezTo>
                    <a:pt x="7954" y="193"/>
                    <a:pt x="7883" y="1"/>
                    <a:pt x="75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4367775" y="2006400"/>
              <a:ext cx="42250" cy="29700"/>
            </a:xfrm>
            <a:custGeom>
              <a:rect b="b" l="l" r="r" t="t"/>
              <a:pathLst>
                <a:path extrusionOk="0" h="1188" w="1690">
                  <a:moveTo>
                    <a:pt x="503" y="0"/>
                  </a:moveTo>
                  <a:cubicBezTo>
                    <a:pt x="434" y="0"/>
                    <a:pt x="389" y="0"/>
                    <a:pt x="320" y="23"/>
                  </a:cubicBezTo>
                  <a:cubicBezTo>
                    <a:pt x="275" y="46"/>
                    <a:pt x="229" y="69"/>
                    <a:pt x="183" y="91"/>
                  </a:cubicBezTo>
                  <a:lnTo>
                    <a:pt x="69" y="91"/>
                  </a:lnTo>
                  <a:cubicBezTo>
                    <a:pt x="24" y="114"/>
                    <a:pt x="1" y="160"/>
                    <a:pt x="24" y="228"/>
                  </a:cubicBezTo>
                  <a:cubicBezTo>
                    <a:pt x="24" y="297"/>
                    <a:pt x="92" y="297"/>
                    <a:pt x="161" y="320"/>
                  </a:cubicBezTo>
                  <a:cubicBezTo>
                    <a:pt x="206" y="365"/>
                    <a:pt x="138" y="457"/>
                    <a:pt x="206" y="502"/>
                  </a:cubicBezTo>
                  <a:cubicBezTo>
                    <a:pt x="216" y="522"/>
                    <a:pt x="242" y="529"/>
                    <a:pt x="272" y="529"/>
                  </a:cubicBezTo>
                  <a:cubicBezTo>
                    <a:pt x="313" y="529"/>
                    <a:pt x="362" y="515"/>
                    <a:pt x="389" y="502"/>
                  </a:cubicBezTo>
                  <a:cubicBezTo>
                    <a:pt x="419" y="492"/>
                    <a:pt x="450" y="482"/>
                    <a:pt x="477" y="482"/>
                  </a:cubicBezTo>
                  <a:cubicBezTo>
                    <a:pt x="509" y="482"/>
                    <a:pt x="536" y="497"/>
                    <a:pt x="549" y="548"/>
                  </a:cubicBezTo>
                  <a:cubicBezTo>
                    <a:pt x="571" y="594"/>
                    <a:pt x="549" y="639"/>
                    <a:pt x="549" y="685"/>
                  </a:cubicBezTo>
                  <a:cubicBezTo>
                    <a:pt x="549" y="776"/>
                    <a:pt x="594" y="799"/>
                    <a:pt x="686" y="799"/>
                  </a:cubicBezTo>
                  <a:cubicBezTo>
                    <a:pt x="800" y="799"/>
                    <a:pt x="914" y="845"/>
                    <a:pt x="959" y="936"/>
                  </a:cubicBezTo>
                  <a:cubicBezTo>
                    <a:pt x="1028" y="1050"/>
                    <a:pt x="1188" y="1096"/>
                    <a:pt x="1325" y="1141"/>
                  </a:cubicBezTo>
                  <a:cubicBezTo>
                    <a:pt x="1370" y="1164"/>
                    <a:pt x="1416" y="1187"/>
                    <a:pt x="1462" y="1187"/>
                  </a:cubicBezTo>
                  <a:cubicBezTo>
                    <a:pt x="1507" y="1187"/>
                    <a:pt x="1576" y="1164"/>
                    <a:pt x="1599" y="1164"/>
                  </a:cubicBezTo>
                  <a:cubicBezTo>
                    <a:pt x="1690" y="1073"/>
                    <a:pt x="1667" y="890"/>
                    <a:pt x="1576" y="822"/>
                  </a:cubicBezTo>
                  <a:cubicBezTo>
                    <a:pt x="1462" y="731"/>
                    <a:pt x="1325" y="662"/>
                    <a:pt x="1210" y="548"/>
                  </a:cubicBezTo>
                  <a:cubicBezTo>
                    <a:pt x="1005" y="320"/>
                    <a:pt x="845" y="0"/>
                    <a:pt x="50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4330700" y="2052175"/>
              <a:ext cx="29125" cy="16750"/>
            </a:xfrm>
            <a:custGeom>
              <a:rect b="b" l="l" r="r" t="t"/>
              <a:pathLst>
                <a:path extrusionOk="0" h="670" w="1165">
                  <a:moveTo>
                    <a:pt x="996" y="1"/>
                  </a:moveTo>
                  <a:cubicBezTo>
                    <a:pt x="970" y="1"/>
                    <a:pt x="947" y="7"/>
                    <a:pt x="936" y="18"/>
                  </a:cubicBezTo>
                  <a:cubicBezTo>
                    <a:pt x="822" y="41"/>
                    <a:pt x="776" y="155"/>
                    <a:pt x="662" y="178"/>
                  </a:cubicBezTo>
                  <a:cubicBezTo>
                    <a:pt x="589" y="178"/>
                    <a:pt x="531" y="207"/>
                    <a:pt x="463" y="207"/>
                  </a:cubicBezTo>
                  <a:cubicBezTo>
                    <a:pt x="447" y="207"/>
                    <a:pt x="429" y="205"/>
                    <a:pt x="411" y="201"/>
                  </a:cubicBezTo>
                  <a:cubicBezTo>
                    <a:pt x="342" y="201"/>
                    <a:pt x="320" y="155"/>
                    <a:pt x="274" y="132"/>
                  </a:cubicBezTo>
                  <a:cubicBezTo>
                    <a:pt x="244" y="132"/>
                    <a:pt x="173" y="122"/>
                    <a:pt x="122" y="122"/>
                  </a:cubicBezTo>
                  <a:cubicBezTo>
                    <a:pt x="96" y="122"/>
                    <a:pt x="76" y="124"/>
                    <a:pt x="69" y="132"/>
                  </a:cubicBezTo>
                  <a:cubicBezTo>
                    <a:pt x="0" y="178"/>
                    <a:pt x="69" y="360"/>
                    <a:pt x="46" y="429"/>
                  </a:cubicBezTo>
                  <a:cubicBezTo>
                    <a:pt x="46" y="474"/>
                    <a:pt x="23" y="543"/>
                    <a:pt x="46" y="589"/>
                  </a:cubicBezTo>
                  <a:cubicBezTo>
                    <a:pt x="69" y="634"/>
                    <a:pt x="137" y="657"/>
                    <a:pt x="206" y="657"/>
                  </a:cubicBezTo>
                  <a:cubicBezTo>
                    <a:pt x="297" y="657"/>
                    <a:pt x="388" y="611"/>
                    <a:pt x="479" y="611"/>
                  </a:cubicBezTo>
                  <a:cubicBezTo>
                    <a:pt x="545" y="611"/>
                    <a:pt x="633" y="670"/>
                    <a:pt x="712" y="670"/>
                  </a:cubicBezTo>
                  <a:cubicBezTo>
                    <a:pt x="743" y="670"/>
                    <a:pt x="773" y="660"/>
                    <a:pt x="799" y="634"/>
                  </a:cubicBezTo>
                  <a:cubicBezTo>
                    <a:pt x="845" y="589"/>
                    <a:pt x="799" y="520"/>
                    <a:pt x="799" y="474"/>
                  </a:cubicBezTo>
                  <a:cubicBezTo>
                    <a:pt x="822" y="429"/>
                    <a:pt x="867" y="383"/>
                    <a:pt x="913" y="360"/>
                  </a:cubicBezTo>
                  <a:cubicBezTo>
                    <a:pt x="1004" y="315"/>
                    <a:pt x="1119" y="292"/>
                    <a:pt x="1164" y="178"/>
                  </a:cubicBezTo>
                  <a:cubicBezTo>
                    <a:pt x="1096" y="132"/>
                    <a:pt x="1119" y="64"/>
                    <a:pt x="1073" y="18"/>
                  </a:cubicBezTo>
                  <a:cubicBezTo>
                    <a:pt x="1050" y="7"/>
                    <a:pt x="1022" y="1"/>
                    <a:pt x="9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4258800" y="2069925"/>
              <a:ext cx="56500" cy="24400"/>
            </a:xfrm>
            <a:custGeom>
              <a:rect b="b" l="l" r="r" t="t"/>
              <a:pathLst>
                <a:path extrusionOk="0" h="976" w="2260">
                  <a:moveTo>
                    <a:pt x="823" y="1"/>
                  </a:moveTo>
                  <a:cubicBezTo>
                    <a:pt x="778" y="1"/>
                    <a:pt x="743" y="49"/>
                    <a:pt x="708" y="84"/>
                  </a:cubicBezTo>
                  <a:cubicBezTo>
                    <a:pt x="639" y="130"/>
                    <a:pt x="616" y="130"/>
                    <a:pt x="548" y="130"/>
                  </a:cubicBezTo>
                  <a:cubicBezTo>
                    <a:pt x="411" y="130"/>
                    <a:pt x="297" y="130"/>
                    <a:pt x="228" y="267"/>
                  </a:cubicBezTo>
                  <a:cubicBezTo>
                    <a:pt x="206" y="335"/>
                    <a:pt x="160" y="381"/>
                    <a:pt x="91" y="426"/>
                  </a:cubicBezTo>
                  <a:cubicBezTo>
                    <a:pt x="46" y="426"/>
                    <a:pt x="23" y="426"/>
                    <a:pt x="23" y="472"/>
                  </a:cubicBezTo>
                  <a:cubicBezTo>
                    <a:pt x="0" y="541"/>
                    <a:pt x="46" y="586"/>
                    <a:pt x="91" y="632"/>
                  </a:cubicBezTo>
                  <a:cubicBezTo>
                    <a:pt x="187" y="714"/>
                    <a:pt x="316" y="730"/>
                    <a:pt x="448" y="730"/>
                  </a:cubicBezTo>
                  <a:cubicBezTo>
                    <a:pt x="536" y="730"/>
                    <a:pt x="626" y="723"/>
                    <a:pt x="708" y="723"/>
                  </a:cubicBezTo>
                  <a:cubicBezTo>
                    <a:pt x="799" y="723"/>
                    <a:pt x="845" y="769"/>
                    <a:pt x="913" y="814"/>
                  </a:cubicBezTo>
                  <a:cubicBezTo>
                    <a:pt x="982" y="883"/>
                    <a:pt x="1050" y="929"/>
                    <a:pt x="1141" y="951"/>
                  </a:cubicBezTo>
                  <a:cubicBezTo>
                    <a:pt x="1190" y="968"/>
                    <a:pt x="1230" y="975"/>
                    <a:pt x="1266" y="975"/>
                  </a:cubicBezTo>
                  <a:cubicBezTo>
                    <a:pt x="1333" y="975"/>
                    <a:pt x="1387" y="950"/>
                    <a:pt x="1461" y="906"/>
                  </a:cubicBezTo>
                  <a:cubicBezTo>
                    <a:pt x="1575" y="860"/>
                    <a:pt x="1689" y="837"/>
                    <a:pt x="1803" y="814"/>
                  </a:cubicBezTo>
                  <a:cubicBezTo>
                    <a:pt x="1895" y="792"/>
                    <a:pt x="1963" y="769"/>
                    <a:pt x="2054" y="746"/>
                  </a:cubicBezTo>
                  <a:cubicBezTo>
                    <a:pt x="2146" y="700"/>
                    <a:pt x="2191" y="632"/>
                    <a:pt x="2260" y="518"/>
                  </a:cubicBezTo>
                  <a:cubicBezTo>
                    <a:pt x="2243" y="368"/>
                    <a:pt x="2033" y="315"/>
                    <a:pt x="1867" y="315"/>
                  </a:cubicBezTo>
                  <a:cubicBezTo>
                    <a:pt x="1805" y="315"/>
                    <a:pt x="1749" y="323"/>
                    <a:pt x="1712" y="335"/>
                  </a:cubicBezTo>
                  <a:cubicBezTo>
                    <a:pt x="1581" y="354"/>
                    <a:pt x="1404" y="495"/>
                    <a:pt x="1269" y="495"/>
                  </a:cubicBezTo>
                  <a:cubicBezTo>
                    <a:pt x="1239" y="495"/>
                    <a:pt x="1212" y="488"/>
                    <a:pt x="1187" y="472"/>
                  </a:cubicBezTo>
                  <a:cubicBezTo>
                    <a:pt x="1004" y="381"/>
                    <a:pt x="1050" y="107"/>
                    <a:pt x="867" y="16"/>
                  </a:cubicBezTo>
                  <a:cubicBezTo>
                    <a:pt x="852" y="5"/>
                    <a:pt x="837" y="1"/>
                    <a:pt x="82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4228550" y="2065175"/>
              <a:ext cx="24000" cy="11475"/>
            </a:xfrm>
            <a:custGeom>
              <a:rect b="b" l="l" r="r" t="t"/>
              <a:pathLst>
                <a:path extrusionOk="0" h="459" w="960">
                  <a:moveTo>
                    <a:pt x="525" y="0"/>
                  </a:moveTo>
                  <a:cubicBezTo>
                    <a:pt x="457" y="0"/>
                    <a:pt x="411" y="46"/>
                    <a:pt x="320" y="46"/>
                  </a:cubicBezTo>
                  <a:cubicBezTo>
                    <a:pt x="274" y="69"/>
                    <a:pt x="0" y="23"/>
                    <a:pt x="69" y="183"/>
                  </a:cubicBezTo>
                  <a:cubicBezTo>
                    <a:pt x="114" y="228"/>
                    <a:pt x="206" y="251"/>
                    <a:pt x="274" y="274"/>
                  </a:cubicBezTo>
                  <a:cubicBezTo>
                    <a:pt x="320" y="297"/>
                    <a:pt x="343" y="320"/>
                    <a:pt x="411" y="365"/>
                  </a:cubicBezTo>
                  <a:cubicBezTo>
                    <a:pt x="509" y="447"/>
                    <a:pt x="619" y="458"/>
                    <a:pt x="748" y="458"/>
                  </a:cubicBezTo>
                  <a:cubicBezTo>
                    <a:pt x="800" y="458"/>
                    <a:pt x="855" y="457"/>
                    <a:pt x="913" y="457"/>
                  </a:cubicBezTo>
                  <a:cubicBezTo>
                    <a:pt x="959" y="411"/>
                    <a:pt x="959" y="251"/>
                    <a:pt x="936" y="206"/>
                  </a:cubicBezTo>
                  <a:cubicBezTo>
                    <a:pt x="913" y="137"/>
                    <a:pt x="822" y="114"/>
                    <a:pt x="776" y="91"/>
                  </a:cubicBezTo>
                  <a:cubicBezTo>
                    <a:pt x="685" y="46"/>
                    <a:pt x="639" y="0"/>
                    <a:pt x="52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4299300" y="2061750"/>
              <a:ext cx="22850" cy="9950"/>
            </a:xfrm>
            <a:custGeom>
              <a:rect b="b" l="l" r="r" t="t"/>
              <a:pathLst>
                <a:path extrusionOk="0" h="398" w="914">
                  <a:moveTo>
                    <a:pt x="754" y="0"/>
                  </a:moveTo>
                  <a:cubicBezTo>
                    <a:pt x="651" y="0"/>
                    <a:pt x="549" y="39"/>
                    <a:pt x="446" y="39"/>
                  </a:cubicBezTo>
                  <a:cubicBezTo>
                    <a:pt x="412" y="39"/>
                    <a:pt x="377" y="34"/>
                    <a:pt x="343" y="23"/>
                  </a:cubicBezTo>
                  <a:cubicBezTo>
                    <a:pt x="297" y="23"/>
                    <a:pt x="262" y="13"/>
                    <a:pt x="230" y="13"/>
                  </a:cubicBezTo>
                  <a:cubicBezTo>
                    <a:pt x="214" y="13"/>
                    <a:pt x="199" y="15"/>
                    <a:pt x="183" y="23"/>
                  </a:cubicBezTo>
                  <a:cubicBezTo>
                    <a:pt x="115" y="46"/>
                    <a:pt x="1" y="228"/>
                    <a:pt x="92" y="251"/>
                  </a:cubicBezTo>
                  <a:cubicBezTo>
                    <a:pt x="92" y="363"/>
                    <a:pt x="168" y="398"/>
                    <a:pt x="249" y="398"/>
                  </a:cubicBezTo>
                  <a:cubicBezTo>
                    <a:pt x="300" y="398"/>
                    <a:pt x="353" y="383"/>
                    <a:pt x="389" y="365"/>
                  </a:cubicBezTo>
                  <a:cubicBezTo>
                    <a:pt x="457" y="343"/>
                    <a:pt x="526" y="297"/>
                    <a:pt x="594" y="274"/>
                  </a:cubicBezTo>
                  <a:cubicBezTo>
                    <a:pt x="640" y="251"/>
                    <a:pt x="708" y="251"/>
                    <a:pt x="777" y="228"/>
                  </a:cubicBezTo>
                  <a:cubicBezTo>
                    <a:pt x="914" y="206"/>
                    <a:pt x="891" y="0"/>
                    <a:pt x="7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4362800" y="2064550"/>
              <a:ext cx="6725" cy="7700"/>
            </a:xfrm>
            <a:custGeom>
              <a:rect b="b" l="l" r="r" t="t"/>
              <a:pathLst>
                <a:path extrusionOk="0" h="308" w="269">
                  <a:moveTo>
                    <a:pt x="174" y="0"/>
                  </a:moveTo>
                  <a:cubicBezTo>
                    <a:pt x="60" y="0"/>
                    <a:pt x="38" y="145"/>
                    <a:pt x="17" y="231"/>
                  </a:cubicBezTo>
                  <a:cubicBezTo>
                    <a:pt x="0" y="282"/>
                    <a:pt x="34" y="308"/>
                    <a:pt x="81" y="308"/>
                  </a:cubicBezTo>
                  <a:cubicBezTo>
                    <a:pt x="97" y="308"/>
                    <a:pt x="114" y="305"/>
                    <a:pt x="131" y="299"/>
                  </a:cubicBezTo>
                  <a:cubicBezTo>
                    <a:pt x="223" y="299"/>
                    <a:pt x="200" y="231"/>
                    <a:pt x="223" y="162"/>
                  </a:cubicBezTo>
                  <a:cubicBezTo>
                    <a:pt x="245" y="116"/>
                    <a:pt x="268" y="116"/>
                    <a:pt x="268" y="48"/>
                  </a:cubicBezTo>
                  <a:cubicBezTo>
                    <a:pt x="268" y="2"/>
                    <a:pt x="245" y="2"/>
                    <a:pt x="200" y="2"/>
                  </a:cubicBezTo>
                  <a:cubicBezTo>
                    <a:pt x="191" y="1"/>
                    <a:pt x="182" y="0"/>
                    <a:pt x="17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4375775" y="2037750"/>
              <a:ext cx="8000" cy="10325"/>
            </a:xfrm>
            <a:custGeom>
              <a:rect b="b" l="l" r="r" t="t"/>
              <a:pathLst>
                <a:path extrusionOk="0" h="413" w="320">
                  <a:moveTo>
                    <a:pt x="185" y="0"/>
                  </a:moveTo>
                  <a:cubicBezTo>
                    <a:pt x="156" y="0"/>
                    <a:pt x="121" y="17"/>
                    <a:pt x="92" y="47"/>
                  </a:cubicBezTo>
                  <a:cubicBezTo>
                    <a:pt x="46" y="93"/>
                    <a:pt x="0" y="275"/>
                    <a:pt x="69" y="275"/>
                  </a:cubicBezTo>
                  <a:cubicBezTo>
                    <a:pt x="114" y="367"/>
                    <a:pt x="160" y="412"/>
                    <a:pt x="251" y="412"/>
                  </a:cubicBezTo>
                  <a:cubicBezTo>
                    <a:pt x="320" y="390"/>
                    <a:pt x="297" y="321"/>
                    <a:pt x="274" y="253"/>
                  </a:cubicBezTo>
                  <a:cubicBezTo>
                    <a:pt x="274" y="230"/>
                    <a:pt x="251" y="184"/>
                    <a:pt x="251" y="161"/>
                  </a:cubicBezTo>
                  <a:cubicBezTo>
                    <a:pt x="251" y="138"/>
                    <a:pt x="251" y="116"/>
                    <a:pt x="251" y="93"/>
                  </a:cubicBezTo>
                  <a:cubicBezTo>
                    <a:pt x="251" y="29"/>
                    <a:pt x="222" y="0"/>
                    <a:pt x="18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4140100" y="3146625"/>
              <a:ext cx="76500" cy="41450"/>
            </a:xfrm>
            <a:custGeom>
              <a:rect b="b" l="l" r="r" t="t"/>
              <a:pathLst>
                <a:path extrusionOk="0" h="1658" w="3060">
                  <a:moveTo>
                    <a:pt x="400" y="1"/>
                  </a:moveTo>
                  <a:cubicBezTo>
                    <a:pt x="308" y="1"/>
                    <a:pt x="218" y="23"/>
                    <a:pt x="137" y="87"/>
                  </a:cubicBezTo>
                  <a:cubicBezTo>
                    <a:pt x="0" y="201"/>
                    <a:pt x="183" y="453"/>
                    <a:pt x="320" y="521"/>
                  </a:cubicBezTo>
                  <a:cubicBezTo>
                    <a:pt x="366" y="544"/>
                    <a:pt x="417" y="544"/>
                    <a:pt x="468" y="544"/>
                  </a:cubicBezTo>
                  <a:cubicBezTo>
                    <a:pt x="520" y="544"/>
                    <a:pt x="571" y="544"/>
                    <a:pt x="617" y="567"/>
                  </a:cubicBezTo>
                  <a:cubicBezTo>
                    <a:pt x="731" y="612"/>
                    <a:pt x="754" y="749"/>
                    <a:pt x="845" y="818"/>
                  </a:cubicBezTo>
                  <a:cubicBezTo>
                    <a:pt x="959" y="909"/>
                    <a:pt x="1142" y="909"/>
                    <a:pt x="1256" y="955"/>
                  </a:cubicBezTo>
                  <a:cubicBezTo>
                    <a:pt x="1393" y="1000"/>
                    <a:pt x="1484" y="1069"/>
                    <a:pt x="1553" y="1183"/>
                  </a:cubicBezTo>
                  <a:cubicBezTo>
                    <a:pt x="1644" y="1274"/>
                    <a:pt x="1690" y="1411"/>
                    <a:pt x="1826" y="1480"/>
                  </a:cubicBezTo>
                  <a:cubicBezTo>
                    <a:pt x="1941" y="1525"/>
                    <a:pt x="2123" y="1548"/>
                    <a:pt x="2237" y="1617"/>
                  </a:cubicBezTo>
                  <a:cubicBezTo>
                    <a:pt x="2290" y="1630"/>
                    <a:pt x="2357" y="1658"/>
                    <a:pt x="2427" y="1658"/>
                  </a:cubicBezTo>
                  <a:cubicBezTo>
                    <a:pt x="2478" y="1658"/>
                    <a:pt x="2531" y="1642"/>
                    <a:pt x="2580" y="1594"/>
                  </a:cubicBezTo>
                  <a:cubicBezTo>
                    <a:pt x="2739" y="1594"/>
                    <a:pt x="2762" y="1571"/>
                    <a:pt x="2808" y="1411"/>
                  </a:cubicBezTo>
                  <a:cubicBezTo>
                    <a:pt x="2808" y="1343"/>
                    <a:pt x="2808" y="1366"/>
                    <a:pt x="2854" y="1320"/>
                  </a:cubicBezTo>
                  <a:cubicBezTo>
                    <a:pt x="2876" y="1274"/>
                    <a:pt x="2922" y="1251"/>
                    <a:pt x="2945" y="1206"/>
                  </a:cubicBezTo>
                  <a:cubicBezTo>
                    <a:pt x="3036" y="1046"/>
                    <a:pt x="3059" y="772"/>
                    <a:pt x="2899" y="635"/>
                  </a:cubicBezTo>
                  <a:cubicBezTo>
                    <a:pt x="2837" y="583"/>
                    <a:pt x="2718" y="569"/>
                    <a:pt x="2590" y="569"/>
                  </a:cubicBezTo>
                  <a:cubicBezTo>
                    <a:pt x="2436" y="569"/>
                    <a:pt x="2268" y="589"/>
                    <a:pt x="2169" y="589"/>
                  </a:cubicBezTo>
                  <a:cubicBezTo>
                    <a:pt x="2089" y="589"/>
                    <a:pt x="1998" y="595"/>
                    <a:pt x="1912" y="595"/>
                  </a:cubicBezTo>
                  <a:cubicBezTo>
                    <a:pt x="1826" y="595"/>
                    <a:pt x="1747" y="589"/>
                    <a:pt x="1690" y="567"/>
                  </a:cubicBezTo>
                  <a:cubicBezTo>
                    <a:pt x="1598" y="521"/>
                    <a:pt x="1484" y="407"/>
                    <a:pt x="1416" y="338"/>
                  </a:cubicBezTo>
                  <a:cubicBezTo>
                    <a:pt x="1347" y="247"/>
                    <a:pt x="1324" y="179"/>
                    <a:pt x="1210" y="133"/>
                  </a:cubicBezTo>
                  <a:cubicBezTo>
                    <a:pt x="1096" y="87"/>
                    <a:pt x="1005" y="87"/>
                    <a:pt x="891" y="87"/>
                  </a:cubicBezTo>
                  <a:cubicBezTo>
                    <a:pt x="743" y="73"/>
                    <a:pt x="568" y="1"/>
                    <a:pt x="40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4051075" y="3070875"/>
              <a:ext cx="95900" cy="79175"/>
            </a:xfrm>
            <a:custGeom>
              <a:rect b="b" l="l" r="r" t="t"/>
              <a:pathLst>
                <a:path extrusionOk="0" h="3167" w="3836">
                  <a:moveTo>
                    <a:pt x="852" y="0"/>
                  </a:moveTo>
                  <a:cubicBezTo>
                    <a:pt x="713" y="0"/>
                    <a:pt x="571" y="21"/>
                    <a:pt x="480" y="82"/>
                  </a:cubicBezTo>
                  <a:cubicBezTo>
                    <a:pt x="343" y="150"/>
                    <a:pt x="138" y="173"/>
                    <a:pt x="92" y="355"/>
                  </a:cubicBezTo>
                  <a:cubicBezTo>
                    <a:pt x="1" y="607"/>
                    <a:pt x="275" y="675"/>
                    <a:pt x="434" y="812"/>
                  </a:cubicBezTo>
                  <a:cubicBezTo>
                    <a:pt x="499" y="860"/>
                    <a:pt x="789" y="1055"/>
                    <a:pt x="955" y="1055"/>
                  </a:cubicBezTo>
                  <a:cubicBezTo>
                    <a:pt x="1025" y="1055"/>
                    <a:pt x="1073" y="1021"/>
                    <a:pt x="1073" y="926"/>
                  </a:cubicBezTo>
                  <a:cubicBezTo>
                    <a:pt x="1096" y="835"/>
                    <a:pt x="982" y="812"/>
                    <a:pt x="937" y="721"/>
                  </a:cubicBezTo>
                  <a:cubicBezTo>
                    <a:pt x="891" y="675"/>
                    <a:pt x="845" y="561"/>
                    <a:pt x="868" y="470"/>
                  </a:cubicBezTo>
                  <a:cubicBezTo>
                    <a:pt x="891" y="407"/>
                    <a:pt x="927" y="383"/>
                    <a:pt x="969" y="383"/>
                  </a:cubicBezTo>
                  <a:cubicBezTo>
                    <a:pt x="1096" y="383"/>
                    <a:pt x="1285" y="601"/>
                    <a:pt x="1370" y="652"/>
                  </a:cubicBezTo>
                  <a:cubicBezTo>
                    <a:pt x="1576" y="835"/>
                    <a:pt x="1827" y="926"/>
                    <a:pt x="2032" y="1109"/>
                  </a:cubicBezTo>
                  <a:cubicBezTo>
                    <a:pt x="2215" y="1268"/>
                    <a:pt x="2260" y="1520"/>
                    <a:pt x="2443" y="1702"/>
                  </a:cubicBezTo>
                  <a:cubicBezTo>
                    <a:pt x="2489" y="1748"/>
                    <a:pt x="2922" y="2136"/>
                    <a:pt x="2671" y="2159"/>
                  </a:cubicBezTo>
                  <a:cubicBezTo>
                    <a:pt x="2580" y="2159"/>
                    <a:pt x="2420" y="2022"/>
                    <a:pt x="2352" y="1953"/>
                  </a:cubicBezTo>
                  <a:cubicBezTo>
                    <a:pt x="2238" y="1793"/>
                    <a:pt x="2169" y="1611"/>
                    <a:pt x="2055" y="1451"/>
                  </a:cubicBezTo>
                  <a:cubicBezTo>
                    <a:pt x="1971" y="1350"/>
                    <a:pt x="1788" y="1114"/>
                    <a:pt x="1625" y="1114"/>
                  </a:cubicBezTo>
                  <a:cubicBezTo>
                    <a:pt x="1566" y="1114"/>
                    <a:pt x="1510" y="1144"/>
                    <a:pt x="1462" y="1223"/>
                  </a:cubicBezTo>
                  <a:cubicBezTo>
                    <a:pt x="1393" y="1383"/>
                    <a:pt x="1553" y="1497"/>
                    <a:pt x="1667" y="1611"/>
                  </a:cubicBezTo>
                  <a:cubicBezTo>
                    <a:pt x="1735" y="1679"/>
                    <a:pt x="1804" y="1771"/>
                    <a:pt x="1850" y="1862"/>
                  </a:cubicBezTo>
                  <a:cubicBezTo>
                    <a:pt x="2009" y="2113"/>
                    <a:pt x="2146" y="2364"/>
                    <a:pt x="2306" y="2592"/>
                  </a:cubicBezTo>
                  <a:cubicBezTo>
                    <a:pt x="2489" y="2843"/>
                    <a:pt x="2831" y="2889"/>
                    <a:pt x="3082" y="3026"/>
                  </a:cubicBezTo>
                  <a:cubicBezTo>
                    <a:pt x="3105" y="3049"/>
                    <a:pt x="3151" y="3094"/>
                    <a:pt x="3173" y="3117"/>
                  </a:cubicBezTo>
                  <a:cubicBezTo>
                    <a:pt x="3242" y="3158"/>
                    <a:pt x="3269" y="3167"/>
                    <a:pt x="3310" y="3167"/>
                  </a:cubicBezTo>
                  <a:cubicBezTo>
                    <a:pt x="3337" y="3167"/>
                    <a:pt x="3370" y="3163"/>
                    <a:pt x="3424" y="3163"/>
                  </a:cubicBezTo>
                  <a:cubicBezTo>
                    <a:pt x="3516" y="3163"/>
                    <a:pt x="3630" y="3026"/>
                    <a:pt x="3584" y="2935"/>
                  </a:cubicBezTo>
                  <a:cubicBezTo>
                    <a:pt x="3561" y="2843"/>
                    <a:pt x="3402" y="2821"/>
                    <a:pt x="3356" y="2706"/>
                  </a:cubicBezTo>
                  <a:cubicBezTo>
                    <a:pt x="3411" y="2670"/>
                    <a:pt x="3473" y="2659"/>
                    <a:pt x="3536" y="2659"/>
                  </a:cubicBezTo>
                  <a:cubicBezTo>
                    <a:pt x="3632" y="2659"/>
                    <a:pt x="3730" y="2684"/>
                    <a:pt x="3813" y="2684"/>
                  </a:cubicBezTo>
                  <a:cubicBezTo>
                    <a:pt x="3813" y="2569"/>
                    <a:pt x="3835" y="2478"/>
                    <a:pt x="3744" y="2387"/>
                  </a:cubicBezTo>
                  <a:cubicBezTo>
                    <a:pt x="3698" y="2296"/>
                    <a:pt x="3607" y="2273"/>
                    <a:pt x="3516" y="2227"/>
                  </a:cubicBezTo>
                  <a:cubicBezTo>
                    <a:pt x="3356" y="2090"/>
                    <a:pt x="3173" y="1976"/>
                    <a:pt x="3036" y="1816"/>
                  </a:cubicBezTo>
                  <a:cubicBezTo>
                    <a:pt x="2854" y="1611"/>
                    <a:pt x="2694" y="1405"/>
                    <a:pt x="2466" y="1200"/>
                  </a:cubicBezTo>
                  <a:cubicBezTo>
                    <a:pt x="2306" y="1040"/>
                    <a:pt x="2169" y="880"/>
                    <a:pt x="1987" y="743"/>
                  </a:cubicBezTo>
                  <a:cubicBezTo>
                    <a:pt x="1713" y="470"/>
                    <a:pt x="1439" y="104"/>
                    <a:pt x="1051" y="13"/>
                  </a:cubicBezTo>
                  <a:cubicBezTo>
                    <a:pt x="990" y="5"/>
                    <a:pt x="921" y="0"/>
                    <a:pt x="85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3950075" y="2995000"/>
              <a:ext cx="62375" cy="45900"/>
            </a:xfrm>
            <a:custGeom>
              <a:rect b="b" l="l" r="r" t="t"/>
              <a:pathLst>
                <a:path extrusionOk="0" h="1836" w="2495">
                  <a:moveTo>
                    <a:pt x="805" y="0"/>
                  </a:moveTo>
                  <a:cubicBezTo>
                    <a:pt x="633" y="0"/>
                    <a:pt x="461" y="39"/>
                    <a:pt x="343" y="104"/>
                  </a:cubicBezTo>
                  <a:cubicBezTo>
                    <a:pt x="1" y="263"/>
                    <a:pt x="92" y="720"/>
                    <a:pt x="434" y="788"/>
                  </a:cubicBezTo>
                  <a:cubicBezTo>
                    <a:pt x="777" y="880"/>
                    <a:pt x="1553" y="697"/>
                    <a:pt x="1461" y="1268"/>
                  </a:cubicBezTo>
                  <a:lnTo>
                    <a:pt x="1005" y="1268"/>
                  </a:lnTo>
                  <a:cubicBezTo>
                    <a:pt x="1005" y="1473"/>
                    <a:pt x="1279" y="1770"/>
                    <a:pt x="1461" y="1815"/>
                  </a:cubicBezTo>
                  <a:cubicBezTo>
                    <a:pt x="1553" y="1831"/>
                    <a:pt x="1647" y="1836"/>
                    <a:pt x="1738" y="1836"/>
                  </a:cubicBezTo>
                  <a:cubicBezTo>
                    <a:pt x="1920" y="1836"/>
                    <a:pt x="2093" y="1815"/>
                    <a:pt x="2215" y="1815"/>
                  </a:cubicBezTo>
                  <a:cubicBezTo>
                    <a:pt x="2237" y="1821"/>
                    <a:pt x="2257" y="1823"/>
                    <a:pt x="2275" y="1823"/>
                  </a:cubicBezTo>
                  <a:cubicBezTo>
                    <a:pt x="2494" y="1823"/>
                    <a:pt x="2390" y="1464"/>
                    <a:pt x="2306" y="1359"/>
                  </a:cubicBezTo>
                  <a:cubicBezTo>
                    <a:pt x="2192" y="1245"/>
                    <a:pt x="2078" y="1154"/>
                    <a:pt x="1964" y="1039"/>
                  </a:cubicBezTo>
                  <a:cubicBezTo>
                    <a:pt x="1735" y="766"/>
                    <a:pt x="1553" y="400"/>
                    <a:pt x="1302" y="172"/>
                  </a:cubicBezTo>
                  <a:cubicBezTo>
                    <a:pt x="1192" y="51"/>
                    <a:pt x="999" y="0"/>
                    <a:pt x="80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3902725" y="2994925"/>
              <a:ext cx="42825" cy="18925"/>
            </a:xfrm>
            <a:custGeom>
              <a:rect b="b" l="l" r="r" t="t"/>
              <a:pathLst>
                <a:path extrusionOk="0" h="757" w="1713">
                  <a:moveTo>
                    <a:pt x="796" y="1"/>
                  </a:moveTo>
                  <a:cubicBezTo>
                    <a:pt x="647" y="1"/>
                    <a:pt x="497" y="35"/>
                    <a:pt x="365" y="107"/>
                  </a:cubicBezTo>
                  <a:cubicBezTo>
                    <a:pt x="0" y="289"/>
                    <a:pt x="548" y="381"/>
                    <a:pt x="662" y="449"/>
                  </a:cubicBezTo>
                  <a:cubicBezTo>
                    <a:pt x="906" y="530"/>
                    <a:pt x="987" y="757"/>
                    <a:pt x="1163" y="757"/>
                  </a:cubicBezTo>
                  <a:cubicBezTo>
                    <a:pt x="1185" y="757"/>
                    <a:pt x="1208" y="753"/>
                    <a:pt x="1233" y="746"/>
                  </a:cubicBezTo>
                  <a:cubicBezTo>
                    <a:pt x="1461" y="746"/>
                    <a:pt x="1712" y="723"/>
                    <a:pt x="1666" y="449"/>
                  </a:cubicBezTo>
                  <a:cubicBezTo>
                    <a:pt x="1644" y="244"/>
                    <a:pt x="1347" y="152"/>
                    <a:pt x="1187" y="84"/>
                  </a:cubicBezTo>
                  <a:cubicBezTo>
                    <a:pt x="1067" y="29"/>
                    <a:pt x="932" y="1"/>
                    <a:pt x="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4098300" y="3014050"/>
              <a:ext cx="22050" cy="12750"/>
            </a:xfrm>
            <a:custGeom>
              <a:rect b="b" l="l" r="r" t="t"/>
              <a:pathLst>
                <a:path extrusionOk="0" h="510" w="882">
                  <a:moveTo>
                    <a:pt x="507" y="0"/>
                  </a:moveTo>
                  <a:cubicBezTo>
                    <a:pt x="493" y="0"/>
                    <a:pt x="478" y="1"/>
                    <a:pt x="463" y="4"/>
                  </a:cubicBezTo>
                  <a:cubicBezTo>
                    <a:pt x="417" y="26"/>
                    <a:pt x="280" y="72"/>
                    <a:pt x="257" y="95"/>
                  </a:cubicBezTo>
                  <a:cubicBezTo>
                    <a:pt x="0" y="202"/>
                    <a:pt x="306" y="510"/>
                    <a:pt x="533" y="510"/>
                  </a:cubicBezTo>
                  <a:cubicBezTo>
                    <a:pt x="548" y="510"/>
                    <a:pt x="563" y="509"/>
                    <a:pt x="577" y="506"/>
                  </a:cubicBezTo>
                  <a:cubicBezTo>
                    <a:pt x="881" y="419"/>
                    <a:pt x="792" y="0"/>
                    <a:pt x="50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4113425" y="3003275"/>
              <a:ext cx="6150" cy="5350"/>
            </a:xfrm>
            <a:custGeom>
              <a:rect b="b" l="l" r="r" t="t"/>
              <a:pathLst>
                <a:path extrusionOk="0" h="214" w="246">
                  <a:moveTo>
                    <a:pt x="86" y="1"/>
                  </a:moveTo>
                  <a:lnTo>
                    <a:pt x="86" y="1"/>
                  </a:lnTo>
                  <a:cubicBezTo>
                    <a:pt x="25" y="62"/>
                    <a:pt x="0" y="214"/>
                    <a:pt x="109" y="214"/>
                  </a:cubicBezTo>
                  <a:cubicBezTo>
                    <a:pt x="122" y="214"/>
                    <a:pt x="137" y="211"/>
                    <a:pt x="154" y="206"/>
                  </a:cubicBezTo>
                  <a:cubicBezTo>
                    <a:pt x="240" y="185"/>
                    <a:pt x="245" y="22"/>
                    <a:pt x="131" y="22"/>
                  </a:cubicBezTo>
                  <a:cubicBezTo>
                    <a:pt x="124" y="22"/>
                    <a:pt x="117" y="22"/>
                    <a:pt x="109" y="24"/>
                  </a:cubicBezTo>
                  <a:lnTo>
                    <a:pt x="86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3504425" y="2122225"/>
              <a:ext cx="731575" cy="600525"/>
            </a:xfrm>
            <a:custGeom>
              <a:rect b="b" l="l" r="r" t="t"/>
              <a:pathLst>
                <a:path extrusionOk="0" h="24021" w="29263">
                  <a:moveTo>
                    <a:pt x="17872" y="1"/>
                  </a:moveTo>
                  <a:cubicBezTo>
                    <a:pt x="17439" y="1"/>
                    <a:pt x="17553" y="708"/>
                    <a:pt x="17393" y="1073"/>
                  </a:cubicBezTo>
                  <a:cubicBezTo>
                    <a:pt x="17302" y="1347"/>
                    <a:pt x="17233" y="1507"/>
                    <a:pt x="17256" y="1850"/>
                  </a:cubicBezTo>
                  <a:cubicBezTo>
                    <a:pt x="17279" y="2238"/>
                    <a:pt x="17370" y="2192"/>
                    <a:pt x="17553" y="2489"/>
                  </a:cubicBezTo>
                  <a:cubicBezTo>
                    <a:pt x="17712" y="2740"/>
                    <a:pt x="17690" y="2899"/>
                    <a:pt x="17895" y="3082"/>
                  </a:cubicBezTo>
                  <a:cubicBezTo>
                    <a:pt x="18101" y="3265"/>
                    <a:pt x="18260" y="3242"/>
                    <a:pt x="18489" y="3333"/>
                  </a:cubicBezTo>
                  <a:cubicBezTo>
                    <a:pt x="18762" y="3470"/>
                    <a:pt x="19424" y="3653"/>
                    <a:pt x="19447" y="3995"/>
                  </a:cubicBezTo>
                  <a:cubicBezTo>
                    <a:pt x="19470" y="4201"/>
                    <a:pt x="19150" y="4474"/>
                    <a:pt x="19082" y="4680"/>
                  </a:cubicBezTo>
                  <a:cubicBezTo>
                    <a:pt x="19014" y="4908"/>
                    <a:pt x="19082" y="5159"/>
                    <a:pt x="18922" y="5342"/>
                  </a:cubicBezTo>
                  <a:cubicBezTo>
                    <a:pt x="18782" y="5511"/>
                    <a:pt x="18649" y="5574"/>
                    <a:pt x="18519" y="5574"/>
                  </a:cubicBezTo>
                  <a:cubicBezTo>
                    <a:pt x="18139" y="5574"/>
                    <a:pt x="17790" y="5033"/>
                    <a:pt x="17416" y="4999"/>
                  </a:cubicBezTo>
                  <a:cubicBezTo>
                    <a:pt x="17400" y="4998"/>
                    <a:pt x="17384" y="4998"/>
                    <a:pt x="17368" y="4998"/>
                  </a:cubicBezTo>
                  <a:cubicBezTo>
                    <a:pt x="17004" y="4998"/>
                    <a:pt x="16489" y="5236"/>
                    <a:pt x="16183" y="5433"/>
                  </a:cubicBezTo>
                  <a:cubicBezTo>
                    <a:pt x="15635" y="5753"/>
                    <a:pt x="15202" y="6483"/>
                    <a:pt x="14859" y="7008"/>
                  </a:cubicBezTo>
                  <a:cubicBezTo>
                    <a:pt x="14654" y="7305"/>
                    <a:pt x="14768" y="7601"/>
                    <a:pt x="14494" y="7784"/>
                  </a:cubicBezTo>
                  <a:cubicBezTo>
                    <a:pt x="14403" y="7830"/>
                    <a:pt x="14220" y="7784"/>
                    <a:pt x="14129" y="7853"/>
                  </a:cubicBezTo>
                  <a:cubicBezTo>
                    <a:pt x="14015" y="7921"/>
                    <a:pt x="14015" y="8035"/>
                    <a:pt x="13946" y="8126"/>
                  </a:cubicBezTo>
                  <a:cubicBezTo>
                    <a:pt x="13855" y="8218"/>
                    <a:pt x="13718" y="8560"/>
                    <a:pt x="13558" y="8560"/>
                  </a:cubicBezTo>
                  <a:cubicBezTo>
                    <a:pt x="13307" y="8560"/>
                    <a:pt x="13307" y="7967"/>
                    <a:pt x="13193" y="7761"/>
                  </a:cubicBezTo>
                  <a:cubicBezTo>
                    <a:pt x="12828" y="7236"/>
                    <a:pt x="12257" y="7624"/>
                    <a:pt x="11869" y="7191"/>
                  </a:cubicBezTo>
                  <a:cubicBezTo>
                    <a:pt x="11664" y="6985"/>
                    <a:pt x="11641" y="6803"/>
                    <a:pt x="11367" y="6620"/>
                  </a:cubicBezTo>
                  <a:cubicBezTo>
                    <a:pt x="10842" y="7076"/>
                    <a:pt x="10637" y="7213"/>
                    <a:pt x="9929" y="7213"/>
                  </a:cubicBezTo>
                  <a:cubicBezTo>
                    <a:pt x="9495" y="7213"/>
                    <a:pt x="9632" y="7213"/>
                    <a:pt x="9450" y="6917"/>
                  </a:cubicBezTo>
                  <a:cubicBezTo>
                    <a:pt x="9328" y="6694"/>
                    <a:pt x="9350" y="6544"/>
                    <a:pt x="9088" y="6544"/>
                  </a:cubicBezTo>
                  <a:cubicBezTo>
                    <a:pt x="9054" y="6544"/>
                    <a:pt x="9015" y="6546"/>
                    <a:pt x="8970" y="6552"/>
                  </a:cubicBezTo>
                  <a:cubicBezTo>
                    <a:pt x="8651" y="6597"/>
                    <a:pt x="8537" y="6825"/>
                    <a:pt x="8491" y="7099"/>
                  </a:cubicBezTo>
                  <a:cubicBezTo>
                    <a:pt x="8445" y="7282"/>
                    <a:pt x="8537" y="7510"/>
                    <a:pt x="8491" y="7670"/>
                  </a:cubicBezTo>
                  <a:cubicBezTo>
                    <a:pt x="8445" y="7807"/>
                    <a:pt x="8286" y="7830"/>
                    <a:pt x="8240" y="7967"/>
                  </a:cubicBezTo>
                  <a:cubicBezTo>
                    <a:pt x="8103" y="8355"/>
                    <a:pt x="8377" y="8355"/>
                    <a:pt x="8514" y="8629"/>
                  </a:cubicBezTo>
                  <a:cubicBezTo>
                    <a:pt x="8651" y="8857"/>
                    <a:pt x="8605" y="9222"/>
                    <a:pt x="8605" y="9519"/>
                  </a:cubicBezTo>
                  <a:cubicBezTo>
                    <a:pt x="8605" y="10083"/>
                    <a:pt x="8255" y="10688"/>
                    <a:pt x="7613" y="10688"/>
                  </a:cubicBezTo>
                  <a:cubicBezTo>
                    <a:pt x="7579" y="10688"/>
                    <a:pt x="7545" y="10686"/>
                    <a:pt x="7510" y="10683"/>
                  </a:cubicBezTo>
                  <a:lnTo>
                    <a:pt x="7510" y="10683"/>
                  </a:lnTo>
                  <a:cubicBezTo>
                    <a:pt x="7441" y="11048"/>
                    <a:pt x="7715" y="11505"/>
                    <a:pt x="7578" y="11847"/>
                  </a:cubicBezTo>
                  <a:cubicBezTo>
                    <a:pt x="7508" y="12057"/>
                    <a:pt x="7379" y="12130"/>
                    <a:pt x="7221" y="12130"/>
                  </a:cubicBezTo>
                  <a:cubicBezTo>
                    <a:pt x="7069" y="12130"/>
                    <a:pt x="6890" y="12062"/>
                    <a:pt x="6711" y="11984"/>
                  </a:cubicBezTo>
                  <a:cubicBezTo>
                    <a:pt x="6446" y="11873"/>
                    <a:pt x="6301" y="11838"/>
                    <a:pt x="6134" y="11838"/>
                  </a:cubicBezTo>
                  <a:cubicBezTo>
                    <a:pt x="6028" y="11838"/>
                    <a:pt x="5912" y="11852"/>
                    <a:pt x="5752" y="11870"/>
                  </a:cubicBezTo>
                  <a:cubicBezTo>
                    <a:pt x="5615" y="11870"/>
                    <a:pt x="5478" y="11870"/>
                    <a:pt x="5341" y="11847"/>
                  </a:cubicBezTo>
                  <a:cubicBezTo>
                    <a:pt x="5273" y="11847"/>
                    <a:pt x="5204" y="11824"/>
                    <a:pt x="5136" y="11801"/>
                  </a:cubicBezTo>
                  <a:cubicBezTo>
                    <a:pt x="5067" y="11801"/>
                    <a:pt x="4976" y="11778"/>
                    <a:pt x="4907" y="11756"/>
                  </a:cubicBezTo>
                  <a:cubicBezTo>
                    <a:pt x="4862" y="11756"/>
                    <a:pt x="4816" y="11756"/>
                    <a:pt x="4771" y="11733"/>
                  </a:cubicBezTo>
                  <a:lnTo>
                    <a:pt x="4679" y="11733"/>
                  </a:lnTo>
                  <a:cubicBezTo>
                    <a:pt x="4611" y="11710"/>
                    <a:pt x="4542" y="11687"/>
                    <a:pt x="4474" y="11687"/>
                  </a:cubicBezTo>
                  <a:cubicBezTo>
                    <a:pt x="4428" y="11893"/>
                    <a:pt x="4519" y="12189"/>
                    <a:pt x="4451" y="12372"/>
                  </a:cubicBezTo>
                  <a:cubicBezTo>
                    <a:pt x="4314" y="12692"/>
                    <a:pt x="3926" y="12646"/>
                    <a:pt x="3675" y="12806"/>
                  </a:cubicBezTo>
                  <a:cubicBezTo>
                    <a:pt x="3401" y="12965"/>
                    <a:pt x="3401" y="13285"/>
                    <a:pt x="3127" y="13468"/>
                  </a:cubicBezTo>
                  <a:cubicBezTo>
                    <a:pt x="2990" y="13559"/>
                    <a:pt x="2853" y="13582"/>
                    <a:pt x="2693" y="13582"/>
                  </a:cubicBezTo>
                  <a:cubicBezTo>
                    <a:pt x="2511" y="13605"/>
                    <a:pt x="2305" y="13582"/>
                    <a:pt x="2123" y="13673"/>
                  </a:cubicBezTo>
                  <a:cubicBezTo>
                    <a:pt x="1826" y="13810"/>
                    <a:pt x="1689" y="14335"/>
                    <a:pt x="1392" y="14563"/>
                  </a:cubicBezTo>
                  <a:cubicBezTo>
                    <a:pt x="799" y="15020"/>
                    <a:pt x="0" y="15408"/>
                    <a:pt x="365" y="16344"/>
                  </a:cubicBezTo>
                  <a:cubicBezTo>
                    <a:pt x="388" y="16412"/>
                    <a:pt x="411" y="16458"/>
                    <a:pt x="457" y="16503"/>
                  </a:cubicBezTo>
                  <a:cubicBezTo>
                    <a:pt x="662" y="16732"/>
                    <a:pt x="1118" y="16709"/>
                    <a:pt x="1370" y="17005"/>
                  </a:cubicBezTo>
                  <a:cubicBezTo>
                    <a:pt x="1575" y="17257"/>
                    <a:pt x="1484" y="17645"/>
                    <a:pt x="1507" y="17941"/>
                  </a:cubicBezTo>
                  <a:cubicBezTo>
                    <a:pt x="1570" y="18783"/>
                    <a:pt x="2118" y="19276"/>
                    <a:pt x="2919" y="19276"/>
                  </a:cubicBezTo>
                  <a:cubicBezTo>
                    <a:pt x="2987" y="19276"/>
                    <a:pt x="3056" y="19272"/>
                    <a:pt x="3127" y="19265"/>
                  </a:cubicBezTo>
                  <a:cubicBezTo>
                    <a:pt x="3013" y="18968"/>
                    <a:pt x="2556" y="18877"/>
                    <a:pt x="2534" y="18580"/>
                  </a:cubicBezTo>
                  <a:cubicBezTo>
                    <a:pt x="2573" y="18561"/>
                    <a:pt x="2611" y="18552"/>
                    <a:pt x="2650" y="18552"/>
                  </a:cubicBezTo>
                  <a:cubicBezTo>
                    <a:pt x="2922" y="18552"/>
                    <a:pt x="3172" y="18991"/>
                    <a:pt x="3492" y="18991"/>
                  </a:cubicBezTo>
                  <a:cubicBezTo>
                    <a:pt x="3515" y="18993"/>
                    <a:pt x="3537" y="18993"/>
                    <a:pt x="3559" y="18993"/>
                  </a:cubicBezTo>
                  <a:cubicBezTo>
                    <a:pt x="3871" y="18993"/>
                    <a:pt x="4130" y="18850"/>
                    <a:pt x="4428" y="18786"/>
                  </a:cubicBezTo>
                  <a:cubicBezTo>
                    <a:pt x="4617" y="18723"/>
                    <a:pt x="4997" y="18506"/>
                    <a:pt x="5235" y="18506"/>
                  </a:cubicBezTo>
                  <a:cubicBezTo>
                    <a:pt x="5257" y="18506"/>
                    <a:pt x="5277" y="18508"/>
                    <a:pt x="5296" y="18512"/>
                  </a:cubicBezTo>
                  <a:cubicBezTo>
                    <a:pt x="5798" y="18603"/>
                    <a:pt x="5227" y="18991"/>
                    <a:pt x="5752" y="19242"/>
                  </a:cubicBezTo>
                  <a:cubicBezTo>
                    <a:pt x="5432" y="19288"/>
                    <a:pt x="5296" y="19493"/>
                    <a:pt x="5318" y="19813"/>
                  </a:cubicBezTo>
                  <a:cubicBezTo>
                    <a:pt x="5501" y="19927"/>
                    <a:pt x="5729" y="19859"/>
                    <a:pt x="5912" y="19927"/>
                  </a:cubicBezTo>
                  <a:cubicBezTo>
                    <a:pt x="6140" y="20041"/>
                    <a:pt x="6231" y="20292"/>
                    <a:pt x="6437" y="20406"/>
                  </a:cubicBezTo>
                  <a:cubicBezTo>
                    <a:pt x="6557" y="20473"/>
                    <a:pt x="6647" y="20502"/>
                    <a:pt x="6714" y="20502"/>
                  </a:cubicBezTo>
                  <a:cubicBezTo>
                    <a:pt x="6990" y="20502"/>
                    <a:pt x="6897" y="20020"/>
                    <a:pt x="7099" y="19745"/>
                  </a:cubicBezTo>
                  <a:cubicBezTo>
                    <a:pt x="7148" y="19742"/>
                    <a:pt x="7196" y="19740"/>
                    <a:pt x="7244" y="19740"/>
                  </a:cubicBezTo>
                  <a:cubicBezTo>
                    <a:pt x="7974" y="19740"/>
                    <a:pt x="8559" y="20054"/>
                    <a:pt x="9244" y="20247"/>
                  </a:cubicBezTo>
                  <a:cubicBezTo>
                    <a:pt x="9432" y="20296"/>
                    <a:pt x="9599" y="20315"/>
                    <a:pt x="9761" y="20315"/>
                  </a:cubicBezTo>
                  <a:cubicBezTo>
                    <a:pt x="10051" y="20315"/>
                    <a:pt x="10322" y="20252"/>
                    <a:pt x="10659" y="20178"/>
                  </a:cubicBezTo>
                  <a:cubicBezTo>
                    <a:pt x="10810" y="20150"/>
                    <a:pt x="10972" y="20130"/>
                    <a:pt x="11132" y="20130"/>
                  </a:cubicBezTo>
                  <a:cubicBezTo>
                    <a:pt x="11362" y="20130"/>
                    <a:pt x="11590" y="20171"/>
                    <a:pt x="11778" y="20292"/>
                  </a:cubicBezTo>
                  <a:cubicBezTo>
                    <a:pt x="12097" y="20498"/>
                    <a:pt x="12143" y="20863"/>
                    <a:pt x="12371" y="21114"/>
                  </a:cubicBezTo>
                  <a:cubicBezTo>
                    <a:pt x="12539" y="21297"/>
                    <a:pt x="12655" y="21307"/>
                    <a:pt x="12816" y="21307"/>
                  </a:cubicBezTo>
                  <a:cubicBezTo>
                    <a:pt x="12836" y="21307"/>
                    <a:pt x="12857" y="21307"/>
                    <a:pt x="12879" y="21307"/>
                  </a:cubicBezTo>
                  <a:cubicBezTo>
                    <a:pt x="12943" y="21307"/>
                    <a:pt x="13016" y="21308"/>
                    <a:pt x="13102" y="21319"/>
                  </a:cubicBezTo>
                  <a:cubicBezTo>
                    <a:pt x="13481" y="21386"/>
                    <a:pt x="13926" y="21868"/>
                    <a:pt x="14287" y="21868"/>
                  </a:cubicBezTo>
                  <a:cubicBezTo>
                    <a:pt x="14295" y="21868"/>
                    <a:pt x="14303" y="21868"/>
                    <a:pt x="14312" y="21867"/>
                  </a:cubicBezTo>
                  <a:cubicBezTo>
                    <a:pt x="14671" y="21818"/>
                    <a:pt x="14691" y="21489"/>
                    <a:pt x="14882" y="21489"/>
                  </a:cubicBezTo>
                  <a:cubicBezTo>
                    <a:pt x="14959" y="21489"/>
                    <a:pt x="15062" y="21542"/>
                    <a:pt x="15225" y="21685"/>
                  </a:cubicBezTo>
                  <a:cubicBezTo>
                    <a:pt x="15521" y="21959"/>
                    <a:pt x="15727" y="22301"/>
                    <a:pt x="16069" y="22529"/>
                  </a:cubicBezTo>
                  <a:cubicBezTo>
                    <a:pt x="16326" y="22683"/>
                    <a:pt x="16588" y="22731"/>
                    <a:pt x="16851" y="22731"/>
                  </a:cubicBezTo>
                  <a:cubicBezTo>
                    <a:pt x="17278" y="22731"/>
                    <a:pt x="17708" y="22606"/>
                    <a:pt x="18124" y="22606"/>
                  </a:cubicBezTo>
                  <a:cubicBezTo>
                    <a:pt x="18365" y="22606"/>
                    <a:pt x="18602" y="22648"/>
                    <a:pt x="18831" y="22780"/>
                  </a:cubicBezTo>
                  <a:cubicBezTo>
                    <a:pt x="19265" y="23031"/>
                    <a:pt x="19607" y="23374"/>
                    <a:pt x="20041" y="23625"/>
                  </a:cubicBezTo>
                  <a:cubicBezTo>
                    <a:pt x="20611" y="23922"/>
                    <a:pt x="21136" y="23990"/>
                    <a:pt x="21775" y="24013"/>
                  </a:cubicBezTo>
                  <a:cubicBezTo>
                    <a:pt x="21863" y="24018"/>
                    <a:pt x="21951" y="24021"/>
                    <a:pt x="22038" y="24021"/>
                  </a:cubicBezTo>
                  <a:cubicBezTo>
                    <a:pt x="22721" y="24021"/>
                    <a:pt x="23385" y="23865"/>
                    <a:pt x="24012" y="23602"/>
                  </a:cubicBezTo>
                  <a:cubicBezTo>
                    <a:pt x="24583" y="23351"/>
                    <a:pt x="24834" y="23168"/>
                    <a:pt x="25405" y="23077"/>
                  </a:cubicBezTo>
                  <a:cubicBezTo>
                    <a:pt x="26204" y="22963"/>
                    <a:pt x="27162" y="22894"/>
                    <a:pt x="27893" y="22598"/>
                  </a:cubicBezTo>
                  <a:cubicBezTo>
                    <a:pt x="28075" y="22529"/>
                    <a:pt x="28235" y="22438"/>
                    <a:pt x="28418" y="22347"/>
                  </a:cubicBezTo>
                  <a:cubicBezTo>
                    <a:pt x="28418" y="22141"/>
                    <a:pt x="28463" y="21936"/>
                    <a:pt x="28418" y="21707"/>
                  </a:cubicBezTo>
                  <a:cubicBezTo>
                    <a:pt x="28372" y="21388"/>
                    <a:pt x="28189" y="21114"/>
                    <a:pt x="28235" y="20794"/>
                  </a:cubicBezTo>
                  <a:cubicBezTo>
                    <a:pt x="28281" y="20543"/>
                    <a:pt x="28463" y="20315"/>
                    <a:pt x="28418" y="20064"/>
                  </a:cubicBezTo>
                  <a:cubicBezTo>
                    <a:pt x="28326" y="19676"/>
                    <a:pt x="27687" y="19539"/>
                    <a:pt x="27368" y="19425"/>
                  </a:cubicBezTo>
                  <a:cubicBezTo>
                    <a:pt x="27246" y="19371"/>
                    <a:pt x="27061" y="19285"/>
                    <a:pt x="26906" y="19285"/>
                  </a:cubicBezTo>
                  <a:cubicBezTo>
                    <a:pt x="26799" y="19285"/>
                    <a:pt x="26707" y="19326"/>
                    <a:pt x="26660" y="19448"/>
                  </a:cubicBezTo>
                  <a:cubicBezTo>
                    <a:pt x="26569" y="19653"/>
                    <a:pt x="26592" y="19950"/>
                    <a:pt x="26523" y="20178"/>
                  </a:cubicBezTo>
                  <a:cubicBezTo>
                    <a:pt x="26455" y="20452"/>
                    <a:pt x="26386" y="20635"/>
                    <a:pt x="26089" y="20703"/>
                  </a:cubicBezTo>
                  <a:cubicBezTo>
                    <a:pt x="25861" y="20749"/>
                    <a:pt x="25587" y="20726"/>
                    <a:pt x="25336" y="20772"/>
                  </a:cubicBezTo>
                  <a:cubicBezTo>
                    <a:pt x="25309" y="20774"/>
                    <a:pt x="25281" y="20776"/>
                    <a:pt x="25251" y="20776"/>
                  </a:cubicBezTo>
                  <a:cubicBezTo>
                    <a:pt x="25032" y="20776"/>
                    <a:pt x="24763" y="20696"/>
                    <a:pt x="24743" y="20475"/>
                  </a:cubicBezTo>
                  <a:cubicBezTo>
                    <a:pt x="24697" y="20155"/>
                    <a:pt x="25017" y="19790"/>
                    <a:pt x="25108" y="19493"/>
                  </a:cubicBezTo>
                  <a:cubicBezTo>
                    <a:pt x="25222" y="19151"/>
                    <a:pt x="25108" y="18946"/>
                    <a:pt x="24857" y="18740"/>
                  </a:cubicBezTo>
                  <a:cubicBezTo>
                    <a:pt x="24629" y="18558"/>
                    <a:pt x="24469" y="18512"/>
                    <a:pt x="24606" y="18215"/>
                  </a:cubicBezTo>
                  <a:cubicBezTo>
                    <a:pt x="24811" y="17804"/>
                    <a:pt x="25268" y="17485"/>
                    <a:pt x="25313" y="17005"/>
                  </a:cubicBezTo>
                  <a:cubicBezTo>
                    <a:pt x="25336" y="16526"/>
                    <a:pt x="25131" y="15910"/>
                    <a:pt x="25359" y="15476"/>
                  </a:cubicBezTo>
                  <a:cubicBezTo>
                    <a:pt x="25587" y="15020"/>
                    <a:pt x="25998" y="14654"/>
                    <a:pt x="26204" y="14175"/>
                  </a:cubicBezTo>
                  <a:cubicBezTo>
                    <a:pt x="26318" y="13947"/>
                    <a:pt x="26386" y="13696"/>
                    <a:pt x="26409" y="13422"/>
                  </a:cubicBezTo>
                  <a:cubicBezTo>
                    <a:pt x="26428" y="13248"/>
                    <a:pt x="26480" y="13009"/>
                    <a:pt x="26662" y="13009"/>
                  </a:cubicBezTo>
                  <a:cubicBezTo>
                    <a:pt x="26695" y="13009"/>
                    <a:pt x="26732" y="13016"/>
                    <a:pt x="26774" y="13034"/>
                  </a:cubicBezTo>
                  <a:cubicBezTo>
                    <a:pt x="26925" y="13084"/>
                    <a:pt x="27064" y="13159"/>
                    <a:pt x="27217" y="13159"/>
                  </a:cubicBezTo>
                  <a:cubicBezTo>
                    <a:pt x="27273" y="13159"/>
                    <a:pt x="27330" y="13149"/>
                    <a:pt x="27390" y="13125"/>
                  </a:cubicBezTo>
                  <a:cubicBezTo>
                    <a:pt x="27573" y="13057"/>
                    <a:pt x="27687" y="12806"/>
                    <a:pt x="27801" y="12669"/>
                  </a:cubicBezTo>
                  <a:cubicBezTo>
                    <a:pt x="28098" y="12281"/>
                    <a:pt x="28326" y="12007"/>
                    <a:pt x="28349" y="11505"/>
                  </a:cubicBezTo>
                  <a:cubicBezTo>
                    <a:pt x="28372" y="11071"/>
                    <a:pt x="28303" y="10637"/>
                    <a:pt x="27938" y="10363"/>
                  </a:cubicBezTo>
                  <a:cubicBezTo>
                    <a:pt x="27619" y="10135"/>
                    <a:pt x="27276" y="9952"/>
                    <a:pt x="27002" y="9701"/>
                  </a:cubicBezTo>
                  <a:cubicBezTo>
                    <a:pt x="26843" y="9587"/>
                    <a:pt x="26751" y="9427"/>
                    <a:pt x="26637" y="9291"/>
                  </a:cubicBezTo>
                  <a:cubicBezTo>
                    <a:pt x="26500" y="9154"/>
                    <a:pt x="26295" y="9085"/>
                    <a:pt x="26249" y="8903"/>
                  </a:cubicBezTo>
                  <a:cubicBezTo>
                    <a:pt x="26181" y="8697"/>
                    <a:pt x="26295" y="8446"/>
                    <a:pt x="26363" y="8263"/>
                  </a:cubicBezTo>
                  <a:cubicBezTo>
                    <a:pt x="26432" y="8058"/>
                    <a:pt x="26432" y="7898"/>
                    <a:pt x="26432" y="7670"/>
                  </a:cubicBezTo>
                  <a:cubicBezTo>
                    <a:pt x="26432" y="7305"/>
                    <a:pt x="26569" y="6940"/>
                    <a:pt x="26660" y="6597"/>
                  </a:cubicBezTo>
                  <a:cubicBezTo>
                    <a:pt x="26751" y="6232"/>
                    <a:pt x="26865" y="5821"/>
                    <a:pt x="27094" y="5479"/>
                  </a:cubicBezTo>
                  <a:cubicBezTo>
                    <a:pt x="27231" y="5296"/>
                    <a:pt x="27413" y="5205"/>
                    <a:pt x="27596" y="5045"/>
                  </a:cubicBezTo>
                  <a:cubicBezTo>
                    <a:pt x="27710" y="4908"/>
                    <a:pt x="27778" y="4748"/>
                    <a:pt x="27847" y="4589"/>
                  </a:cubicBezTo>
                  <a:cubicBezTo>
                    <a:pt x="27961" y="4360"/>
                    <a:pt x="28349" y="3881"/>
                    <a:pt x="28212" y="3653"/>
                  </a:cubicBezTo>
                  <a:cubicBezTo>
                    <a:pt x="28372" y="3493"/>
                    <a:pt x="28303" y="3196"/>
                    <a:pt x="28372" y="2991"/>
                  </a:cubicBezTo>
                  <a:cubicBezTo>
                    <a:pt x="28440" y="2763"/>
                    <a:pt x="28691" y="2694"/>
                    <a:pt x="28874" y="2557"/>
                  </a:cubicBezTo>
                  <a:cubicBezTo>
                    <a:pt x="29034" y="2420"/>
                    <a:pt x="29102" y="2215"/>
                    <a:pt x="29171" y="2009"/>
                  </a:cubicBezTo>
                  <a:cubicBezTo>
                    <a:pt x="29194" y="1895"/>
                    <a:pt x="29262" y="1758"/>
                    <a:pt x="29262" y="1644"/>
                  </a:cubicBezTo>
                  <a:cubicBezTo>
                    <a:pt x="29262" y="1553"/>
                    <a:pt x="29216" y="1484"/>
                    <a:pt x="29194" y="1393"/>
                  </a:cubicBezTo>
                  <a:cubicBezTo>
                    <a:pt x="29034" y="1347"/>
                    <a:pt x="28806" y="1347"/>
                    <a:pt x="28646" y="1302"/>
                  </a:cubicBezTo>
                  <a:cubicBezTo>
                    <a:pt x="28372" y="1210"/>
                    <a:pt x="28144" y="1005"/>
                    <a:pt x="27824" y="959"/>
                  </a:cubicBezTo>
                  <a:cubicBezTo>
                    <a:pt x="27743" y="950"/>
                    <a:pt x="27658" y="945"/>
                    <a:pt x="27571" y="945"/>
                  </a:cubicBezTo>
                  <a:cubicBezTo>
                    <a:pt x="27241" y="945"/>
                    <a:pt x="26881" y="1011"/>
                    <a:pt x="26592" y="1119"/>
                  </a:cubicBezTo>
                  <a:cubicBezTo>
                    <a:pt x="26204" y="1256"/>
                    <a:pt x="25884" y="1621"/>
                    <a:pt x="25473" y="1667"/>
                  </a:cubicBezTo>
                  <a:cubicBezTo>
                    <a:pt x="25403" y="1679"/>
                    <a:pt x="25344" y="1684"/>
                    <a:pt x="25293" y="1684"/>
                  </a:cubicBezTo>
                  <a:cubicBezTo>
                    <a:pt x="25047" y="1684"/>
                    <a:pt x="24992" y="1551"/>
                    <a:pt x="24766" y="1325"/>
                  </a:cubicBezTo>
                  <a:cubicBezTo>
                    <a:pt x="24671" y="1230"/>
                    <a:pt x="24577" y="1074"/>
                    <a:pt x="24405" y="1074"/>
                  </a:cubicBezTo>
                  <a:cubicBezTo>
                    <a:pt x="24369" y="1074"/>
                    <a:pt x="24330" y="1080"/>
                    <a:pt x="24286" y="1096"/>
                  </a:cubicBezTo>
                  <a:cubicBezTo>
                    <a:pt x="24126" y="1165"/>
                    <a:pt x="24081" y="1530"/>
                    <a:pt x="23921" y="1667"/>
                  </a:cubicBezTo>
                  <a:cubicBezTo>
                    <a:pt x="23738" y="1827"/>
                    <a:pt x="23487" y="1827"/>
                    <a:pt x="23236" y="1827"/>
                  </a:cubicBezTo>
                  <a:cubicBezTo>
                    <a:pt x="23220" y="1827"/>
                    <a:pt x="23204" y="1828"/>
                    <a:pt x="23188" y="1828"/>
                  </a:cubicBezTo>
                  <a:cubicBezTo>
                    <a:pt x="22777" y="1828"/>
                    <a:pt x="22411" y="1598"/>
                    <a:pt x="22011" y="1598"/>
                  </a:cubicBezTo>
                  <a:cubicBezTo>
                    <a:pt x="21941" y="1598"/>
                    <a:pt x="21870" y="1605"/>
                    <a:pt x="21798" y="1621"/>
                  </a:cubicBezTo>
                  <a:cubicBezTo>
                    <a:pt x="21593" y="1644"/>
                    <a:pt x="21433" y="1804"/>
                    <a:pt x="21228" y="1827"/>
                  </a:cubicBezTo>
                  <a:cubicBezTo>
                    <a:pt x="21182" y="1831"/>
                    <a:pt x="21142" y="1834"/>
                    <a:pt x="21105" y="1834"/>
                  </a:cubicBezTo>
                  <a:cubicBezTo>
                    <a:pt x="20791" y="1834"/>
                    <a:pt x="20768" y="1666"/>
                    <a:pt x="20543" y="1461"/>
                  </a:cubicBezTo>
                  <a:cubicBezTo>
                    <a:pt x="20246" y="1165"/>
                    <a:pt x="19698" y="1165"/>
                    <a:pt x="19310" y="936"/>
                  </a:cubicBezTo>
                  <a:cubicBezTo>
                    <a:pt x="18922" y="708"/>
                    <a:pt x="18420" y="138"/>
                    <a:pt x="17986" y="23"/>
                  </a:cubicBezTo>
                  <a:cubicBezTo>
                    <a:pt x="17941" y="1"/>
                    <a:pt x="17895" y="1"/>
                    <a:pt x="1787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4174900" y="2000325"/>
              <a:ext cx="36550" cy="75700"/>
            </a:xfrm>
            <a:custGeom>
              <a:rect b="b" l="l" r="r" t="t"/>
              <a:pathLst>
                <a:path extrusionOk="0" h="3028" w="1462">
                  <a:moveTo>
                    <a:pt x="831" y="0"/>
                  </a:moveTo>
                  <a:cubicBezTo>
                    <a:pt x="733" y="0"/>
                    <a:pt x="549" y="188"/>
                    <a:pt x="503" y="312"/>
                  </a:cubicBezTo>
                  <a:cubicBezTo>
                    <a:pt x="434" y="471"/>
                    <a:pt x="457" y="677"/>
                    <a:pt x="389" y="859"/>
                  </a:cubicBezTo>
                  <a:cubicBezTo>
                    <a:pt x="320" y="1042"/>
                    <a:pt x="206" y="1202"/>
                    <a:pt x="138" y="1362"/>
                  </a:cubicBezTo>
                  <a:cubicBezTo>
                    <a:pt x="24" y="1727"/>
                    <a:pt x="1" y="2297"/>
                    <a:pt x="298" y="2594"/>
                  </a:cubicBezTo>
                  <a:cubicBezTo>
                    <a:pt x="389" y="2685"/>
                    <a:pt x="457" y="2663"/>
                    <a:pt x="549" y="2708"/>
                  </a:cubicBezTo>
                  <a:cubicBezTo>
                    <a:pt x="663" y="2731"/>
                    <a:pt x="686" y="2800"/>
                    <a:pt x="754" y="2868"/>
                  </a:cubicBezTo>
                  <a:cubicBezTo>
                    <a:pt x="868" y="3028"/>
                    <a:pt x="1005" y="3028"/>
                    <a:pt x="1302" y="3028"/>
                  </a:cubicBezTo>
                  <a:cubicBezTo>
                    <a:pt x="1302" y="2845"/>
                    <a:pt x="1462" y="2800"/>
                    <a:pt x="1347" y="2594"/>
                  </a:cubicBezTo>
                  <a:cubicBezTo>
                    <a:pt x="1211" y="2412"/>
                    <a:pt x="1005" y="2412"/>
                    <a:pt x="800" y="2343"/>
                  </a:cubicBezTo>
                  <a:cubicBezTo>
                    <a:pt x="594" y="2275"/>
                    <a:pt x="526" y="2115"/>
                    <a:pt x="480" y="1909"/>
                  </a:cubicBezTo>
                  <a:cubicBezTo>
                    <a:pt x="457" y="1727"/>
                    <a:pt x="389" y="1430"/>
                    <a:pt x="457" y="1247"/>
                  </a:cubicBezTo>
                  <a:cubicBezTo>
                    <a:pt x="488" y="1247"/>
                    <a:pt x="519" y="1249"/>
                    <a:pt x="551" y="1249"/>
                  </a:cubicBezTo>
                  <a:cubicBezTo>
                    <a:pt x="661" y="1249"/>
                    <a:pt x="769" y="1235"/>
                    <a:pt x="823" y="1110"/>
                  </a:cubicBezTo>
                  <a:cubicBezTo>
                    <a:pt x="914" y="974"/>
                    <a:pt x="823" y="859"/>
                    <a:pt x="800" y="722"/>
                  </a:cubicBezTo>
                  <a:cubicBezTo>
                    <a:pt x="800" y="517"/>
                    <a:pt x="845" y="357"/>
                    <a:pt x="891" y="152"/>
                  </a:cubicBezTo>
                  <a:cubicBezTo>
                    <a:pt x="906" y="42"/>
                    <a:pt x="878" y="0"/>
                    <a:pt x="83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4019125" y="1969900"/>
              <a:ext cx="201450" cy="63325"/>
            </a:xfrm>
            <a:custGeom>
              <a:rect b="b" l="l" r="r" t="t"/>
              <a:pathLst>
                <a:path extrusionOk="0" h="2533" w="8058">
                  <a:moveTo>
                    <a:pt x="4962" y="1"/>
                  </a:moveTo>
                  <a:cubicBezTo>
                    <a:pt x="4824" y="1"/>
                    <a:pt x="4684" y="41"/>
                    <a:pt x="4588" y="136"/>
                  </a:cubicBezTo>
                  <a:cubicBezTo>
                    <a:pt x="4497" y="228"/>
                    <a:pt x="4520" y="273"/>
                    <a:pt x="4520" y="387"/>
                  </a:cubicBezTo>
                  <a:cubicBezTo>
                    <a:pt x="4520" y="570"/>
                    <a:pt x="4383" y="593"/>
                    <a:pt x="4246" y="707"/>
                  </a:cubicBezTo>
                  <a:cubicBezTo>
                    <a:pt x="4200" y="753"/>
                    <a:pt x="4109" y="844"/>
                    <a:pt x="4063" y="912"/>
                  </a:cubicBezTo>
                  <a:cubicBezTo>
                    <a:pt x="4041" y="1004"/>
                    <a:pt x="4086" y="1072"/>
                    <a:pt x="4063" y="1141"/>
                  </a:cubicBezTo>
                  <a:cubicBezTo>
                    <a:pt x="4018" y="1141"/>
                    <a:pt x="3962" y="1130"/>
                    <a:pt x="3910" y="1130"/>
                  </a:cubicBezTo>
                  <a:cubicBezTo>
                    <a:pt x="3883" y="1130"/>
                    <a:pt x="3858" y="1133"/>
                    <a:pt x="3835" y="1141"/>
                  </a:cubicBezTo>
                  <a:cubicBezTo>
                    <a:pt x="3747" y="1009"/>
                    <a:pt x="3912" y="751"/>
                    <a:pt x="3683" y="751"/>
                  </a:cubicBezTo>
                  <a:cubicBezTo>
                    <a:pt x="3674" y="751"/>
                    <a:pt x="3663" y="752"/>
                    <a:pt x="3653" y="753"/>
                  </a:cubicBezTo>
                  <a:cubicBezTo>
                    <a:pt x="3516" y="753"/>
                    <a:pt x="3356" y="912"/>
                    <a:pt x="3219" y="981"/>
                  </a:cubicBezTo>
                  <a:cubicBezTo>
                    <a:pt x="3128" y="1026"/>
                    <a:pt x="3105" y="1072"/>
                    <a:pt x="3059" y="1186"/>
                  </a:cubicBezTo>
                  <a:cubicBezTo>
                    <a:pt x="3059" y="1255"/>
                    <a:pt x="3082" y="1346"/>
                    <a:pt x="3036" y="1392"/>
                  </a:cubicBezTo>
                  <a:cubicBezTo>
                    <a:pt x="3025" y="1403"/>
                    <a:pt x="3012" y="1407"/>
                    <a:pt x="2997" y="1407"/>
                  </a:cubicBezTo>
                  <a:cubicBezTo>
                    <a:pt x="2949" y="1407"/>
                    <a:pt x="2888" y="1363"/>
                    <a:pt x="2854" y="1346"/>
                  </a:cubicBezTo>
                  <a:cubicBezTo>
                    <a:pt x="2823" y="1338"/>
                    <a:pt x="2793" y="1336"/>
                    <a:pt x="2762" y="1336"/>
                  </a:cubicBezTo>
                  <a:cubicBezTo>
                    <a:pt x="2701" y="1336"/>
                    <a:pt x="2641" y="1346"/>
                    <a:pt x="2580" y="1346"/>
                  </a:cubicBezTo>
                  <a:cubicBezTo>
                    <a:pt x="2397" y="1346"/>
                    <a:pt x="2420" y="1346"/>
                    <a:pt x="2443" y="1141"/>
                  </a:cubicBezTo>
                  <a:cubicBezTo>
                    <a:pt x="2466" y="1026"/>
                    <a:pt x="2488" y="821"/>
                    <a:pt x="2329" y="798"/>
                  </a:cubicBezTo>
                  <a:cubicBezTo>
                    <a:pt x="2321" y="797"/>
                    <a:pt x="2312" y="796"/>
                    <a:pt x="2303" y="796"/>
                  </a:cubicBezTo>
                  <a:cubicBezTo>
                    <a:pt x="2163" y="796"/>
                    <a:pt x="1933" y="959"/>
                    <a:pt x="1804" y="981"/>
                  </a:cubicBezTo>
                  <a:cubicBezTo>
                    <a:pt x="1764" y="987"/>
                    <a:pt x="1721" y="988"/>
                    <a:pt x="1677" y="988"/>
                  </a:cubicBezTo>
                  <a:cubicBezTo>
                    <a:pt x="1633" y="988"/>
                    <a:pt x="1588" y="987"/>
                    <a:pt x="1544" y="987"/>
                  </a:cubicBezTo>
                  <a:cubicBezTo>
                    <a:pt x="1456" y="987"/>
                    <a:pt x="1370" y="992"/>
                    <a:pt x="1302" y="1026"/>
                  </a:cubicBezTo>
                  <a:cubicBezTo>
                    <a:pt x="1210" y="1095"/>
                    <a:pt x="1210" y="1255"/>
                    <a:pt x="1324" y="1346"/>
                  </a:cubicBezTo>
                  <a:cubicBezTo>
                    <a:pt x="1370" y="1383"/>
                    <a:pt x="1423" y="1393"/>
                    <a:pt x="1477" y="1393"/>
                  </a:cubicBezTo>
                  <a:cubicBezTo>
                    <a:pt x="1559" y="1393"/>
                    <a:pt x="1644" y="1369"/>
                    <a:pt x="1712" y="1369"/>
                  </a:cubicBezTo>
                  <a:cubicBezTo>
                    <a:pt x="1872" y="1369"/>
                    <a:pt x="2032" y="1369"/>
                    <a:pt x="2169" y="1278"/>
                  </a:cubicBezTo>
                  <a:cubicBezTo>
                    <a:pt x="2224" y="1259"/>
                    <a:pt x="2264" y="1196"/>
                    <a:pt x="2314" y="1196"/>
                  </a:cubicBezTo>
                  <a:cubicBezTo>
                    <a:pt x="2326" y="1196"/>
                    <a:pt x="2338" y="1200"/>
                    <a:pt x="2351" y="1209"/>
                  </a:cubicBezTo>
                  <a:cubicBezTo>
                    <a:pt x="2397" y="1255"/>
                    <a:pt x="2397" y="1392"/>
                    <a:pt x="2374" y="1437"/>
                  </a:cubicBezTo>
                  <a:cubicBezTo>
                    <a:pt x="2306" y="1551"/>
                    <a:pt x="2100" y="1529"/>
                    <a:pt x="2215" y="1688"/>
                  </a:cubicBezTo>
                  <a:cubicBezTo>
                    <a:pt x="2260" y="1757"/>
                    <a:pt x="2534" y="1917"/>
                    <a:pt x="2374" y="1985"/>
                  </a:cubicBezTo>
                  <a:cubicBezTo>
                    <a:pt x="2358" y="1993"/>
                    <a:pt x="2341" y="1997"/>
                    <a:pt x="2324" y="1997"/>
                  </a:cubicBezTo>
                  <a:cubicBezTo>
                    <a:pt x="2206" y="1997"/>
                    <a:pt x="2077" y="1824"/>
                    <a:pt x="1979" y="1824"/>
                  </a:cubicBezTo>
                  <a:cubicBezTo>
                    <a:pt x="1974" y="1824"/>
                    <a:pt x="1968" y="1824"/>
                    <a:pt x="1963" y="1825"/>
                  </a:cubicBezTo>
                  <a:cubicBezTo>
                    <a:pt x="1804" y="1825"/>
                    <a:pt x="1712" y="1962"/>
                    <a:pt x="1553" y="1962"/>
                  </a:cubicBezTo>
                  <a:cubicBezTo>
                    <a:pt x="1370" y="1962"/>
                    <a:pt x="1302" y="1780"/>
                    <a:pt x="1142" y="1780"/>
                  </a:cubicBezTo>
                  <a:cubicBezTo>
                    <a:pt x="1005" y="1780"/>
                    <a:pt x="982" y="1917"/>
                    <a:pt x="891" y="1985"/>
                  </a:cubicBezTo>
                  <a:cubicBezTo>
                    <a:pt x="777" y="2099"/>
                    <a:pt x="617" y="2145"/>
                    <a:pt x="457" y="2168"/>
                  </a:cubicBezTo>
                  <a:cubicBezTo>
                    <a:pt x="438" y="2170"/>
                    <a:pt x="417" y="2171"/>
                    <a:pt x="396" y="2171"/>
                  </a:cubicBezTo>
                  <a:cubicBezTo>
                    <a:pt x="339" y="2171"/>
                    <a:pt x="278" y="2164"/>
                    <a:pt x="221" y="2164"/>
                  </a:cubicBezTo>
                  <a:cubicBezTo>
                    <a:pt x="101" y="2164"/>
                    <a:pt x="0" y="2193"/>
                    <a:pt x="0" y="2373"/>
                  </a:cubicBezTo>
                  <a:cubicBezTo>
                    <a:pt x="274" y="2464"/>
                    <a:pt x="525" y="2533"/>
                    <a:pt x="799" y="2533"/>
                  </a:cubicBezTo>
                  <a:cubicBezTo>
                    <a:pt x="1028" y="2533"/>
                    <a:pt x="1210" y="2487"/>
                    <a:pt x="1416" y="2396"/>
                  </a:cubicBezTo>
                  <a:cubicBezTo>
                    <a:pt x="1490" y="2359"/>
                    <a:pt x="1565" y="2321"/>
                    <a:pt x="1652" y="2321"/>
                  </a:cubicBezTo>
                  <a:cubicBezTo>
                    <a:pt x="1671" y="2321"/>
                    <a:pt x="1691" y="2323"/>
                    <a:pt x="1712" y="2327"/>
                  </a:cubicBezTo>
                  <a:cubicBezTo>
                    <a:pt x="1786" y="2346"/>
                    <a:pt x="1830" y="2379"/>
                    <a:pt x="1905" y="2379"/>
                  </a:cubicBezTo>
                  <a:cubicBezTo>
                    <a:pt x="1922" y="2379"/>
                    <a:pt x="1942" y="2377"/>
                    <a:pt x="1963" y="2373"/>
                  </a:cubicBezTo>
                  <a:cubicBezTo>
                    <a:pt x="2032" y="2350"/>
                    <a:pt x="2100" y="2282"/>
                    <a:pt x="2169" y="2259"/>
                  </a:cubicBezTo>
                  <a:cubicBezTo>
                    <a:pt x="2192" y="2251"/>
                    <a:pt x="2220" y="2249"/>
                    <a:pt x="2250" y="2249"/>
                  </a:cubicBezTo>
                  <a:cubicBezTo>
                    <a:pt x="2311" y="2249"/>
                    <a:pt x="2382" y="2259"/>
                    <a:pt x="2443" y="2259"/>
                  </a:cubicBezTo>
                  <a:cubicBezTo>
                    <a:pt x="2557" y="2236"/>
                    <a:pt x="2671" y="2213"/>
                    <a:pt x="2694" y="2099"/>
                  </a:cubicBezTo>
                  <a:cubicBezTo>
                    <a:pt x="2717" y="1985"/>
                    <a:pt x="2603" y="1939"/>
                    <a:pt x="2534" y="1848"/>
                  </a:cubicBezTo>
                  <a:cubicBezTo>
                    <a:pt x="2648" y="1825"/>
                    <a:pt x="2762" y="1848"/>
                    <a:pt x="2854" y="1803"/>
                  </a:cubicBezTo>
                  <a:cubicBezTo>
                    <a:pt x="2922" y="1803"/>
                    <a:pt x="3013" y="1780"/>
                    <a:pt x="3036" y="1734"/>
                  </a:cubicBezTo>
                  <a:cubicBezTo>
                    <a:pt x="3105" y="1688"/>
                    <a:pt x="3082" y="1643"/>
                    <a:pt x="3150" y="1620"/>
                  </a:cubicBezTo>
                  <a:cubicBezTo>
                    <a:pt x="3170" y="1613"/>
                    <a:pt x="3190" y="1611"/>
                    <a:pt x="3209" y="1611"/>
                  </a:cubicBezTo>
                  <a:cubicBezTo>
                    <a:pt x="3326" y="1611"/>
                    <a:pt x="3441" y="1711"/>
                    <a:pt x="3538" y="1711"/>
                  </a:cubicBezTo>
                  <a:cubicBezTo>
                    <a:pt x="3563" y="1715"/>
                    <a:pt x="3586" y="1717"/>
                    <a:pt x="3609" y="1717"/>
                  </a:cubicBezTo>
                  <a:cubicBezTo>
                    <a:pt x="3716" y="1717"/>
                    <a:pt x="3810" y="1676"/>
                    <a:pt x="3904" y="1620"/>
                  </a:cubicBezTo>
                  <a:cubicBezTo>
                    <a:pt x="4086" y="1506"/>
                    <a:pt x="4337" y="1574"/>
                    <a:pt x="4314" y="1300"/>
                  </a:cubicBezTo>
                  <a:cubicBezTo>
                    <a:pt x="4292" y="1072"/>
                    <a:pt x="4086" y="958"/>
                    <a:pt x="4314" y="753"/>
                  </a:cubicBezTo>
                  <a:cubicBezTo>
                    <a:pt x="4383" y="707"/>
                    <a:pt x="4474" y="661"/>
                    <a:pt x="4566" y="593"/>
                  </a:cubicBezTo>
                  <a:cubicBezTo>
                    <a:pt x="4634" y="547"/>
                    <a:pt x="4680" y="410"/>
                    <a:pt x="4748" y="387"/>
                  </a:cubicBezTo>
                  <a:cubicBezTo>
                    <a:pt x="4775" y="374"/>
                    <a:pt x="4817" y="368"/>
                    <a:pt x="4866" y="368"/>
                  </a:cubicBezTo>
                  <a:cubicBezTo>
                    <a:pt x="4984" y="368"/>
                    <a:pt x="5140" y="401"/>
                    <a:pt x="5205" y="433"/>
                  </a:cubicBezTo>
                  <a:cubicBezTo>
                    <a:pt x="5359" y="491"/>
                    <a:pt x="5383" y="631"/>
                    <a:pt x="5539" y="631"/>
                  </a:cubicBezTo>
                  <a:cubicBezTo>
                    <a:pt x="5567" y="631"/>
                    <a:pt x="5600" y="626"/>
                    <a:pt x="5638" y="616"/>
                  </a:cubicBezTo>
                  <a:cubicBezTo>
                    <a:pt x="5734" y="581"/>
                    <a:pt x="5813" y="566"/>
                    <a:pt x="5888" y="566"/>
                  </a:cubicBezTo>
                  <a:cubicBezTo>
                    <a:pt x="6007" y="566"/>
                    <a:pt x="6114" y="605"/>
                    <a:pt x="6255" y="661"/>
                  </a:cubicBezTo>
                  <a:cubicBezTo>
                    <a:pt x="6333" y="697"/>
                    <a:pt x="6397" y="710"/>
                    <a:pt x="6454" y="710"/>
                  </a:cubicBezTo>
                  <a:cubicBezTo>
                    <a:pt x="6579" y="710"/>
                    <a:pt x="6676" y="647"/>
                    <a:pt x="6848" y="616"/>
                  </a:cubicBezTo>
                  <a:cubicBezTo>
                    <a:pt x="6917" y="616"/>
                    <a:pt x="7054" y="616"/>
                    <a:pt x="7122" y="638"/>
                  </a:cubicBezTo>
                  <a:cubicBezTo>
                    <a:pt x="7259" y="684"/>
                    <a:pt x="7236" y="730"/>
                    <a:pt x="7236" y="867"/>
                  </a:cubicBezTo>
                  <a:cubicBezTo>
                    <a:pt x="7285" y="902"/>
                    <a:pt x="7343" y="915"/>
                    <a:pt x="7402" y="915"/>
                  </a:cubicBezTo>
                  <a:cubicBezTo>
                    <a:pt x="7537" y="915"/>
                    <a:pt x="7682" y="846"/>
                    <a:pt x="7761" y="798"/>
                  </a:cubicBezTo>
                  <a:cubicBezTo>
                    <a:pt x="7944" y="730"/>
                    <a:pt x="8058" y="524"/>
                    <a:pt x="7967" y="342"/>
                  </a:cubicBezTo>
                  <a:cubicBezTo>
                    <a:pt x="7862" y="133"/>
                    <a:pt x="7506" y="61"/>
                    <a:pt x="7189" y="61"/>
                  </a:cubicBezTo>
                  <a:cubicBezTo>
                    <a:pt x="7019" y="61"/>
                    <a:pt x="6860" y="82"/>
                    <a:pt x="6757" y="113"/>
                  </a:cubicBezTo>
                  <a:cubicBezTo>
                    <a:pt x="6467" y="186"/>
                    <a:pt x="6178" y="330"/>
                    <a:pt x="5889" y="330"/>
                  </a:cubicBezTo>
                  <a:cubicBezTo>
                    <a:pt x="5813" y="330"/>
                    <a:pt x="5737" y="320"/>
                    <a:pt x="5661" y="296"/>
                  </a:cubicBezTo>
                  <a:cubicBezTo>
                    <a:pt x="5456" y="250"/>
                    <a:pt x="5319" y="68"/>
                    <a:pt x="5136" y="22"/>
                  </a:cubicBezTo>
                  <a:cubicBezTo>
                    <a:pt x="5081" y="8"/>
                    <a:pt x="5021" y="1"/>
                    <a:pt x="496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4002575" y="2109525"/>
              <a:ext cx="26850" cy="15475"/>
            </a:xfrm>
            <a:custGeom>
              <a:rect b="b" l="l" r="r" t="t"/>
              <a:pathLst>
                <a:path extrusionOk="0" h="619" w="1074">
                  <a:moveTo>
                    <a:pt x="802" y="0"/>
                  </a:moveTo>
                  <a:cubicBezTo>
                    <a:pt x="650" y="0"/>
                    <a:pt x="489" y="29"/>
                    <a:pt x="343" y="29"/>
                  </a:cubicBezTo>
                  <a:cubicBezTo>
                    <a:pt x="183" y="29"/>
                    <a:pt x="1" y="29"/>
                    <a:pt x="138" y="258"/>
                  </a:cubicBezTo>
                  <a:cubicBezTo>
                    <a:pt x="206" y="326"/>
                    <a:pt x="320" y="417"/>
                    <a:pt x="389" y="486"/>
                  </a:cubicBezTo>
                  <a:cubicBezTo>
                    <a:pt x="444" y="523"/>
                    <a:pt x="558" y="619"/>
                    <a:pt x="625" y="619"/>
                  </a:cubicBezTo>
                  <a:cubicBezTo>
                    <a:pt x="641" y="619"/>
                    <a:pt x="654" y="613"/>
                    <a:pt x="662" y="600"/>
                  </a:cubicBezTo>
                  <a:cubicBezTo>
                    <a:pt x="754" y="600"/>
                    <a:pt x="868" y="509"/>
                    <a:pt x="891" y="417"/>
                  </a:cubicBezTo>
                  <a:cubicBezTo>
                    <a:pt x="914" y="349"/>
                    <a:pt x="845" y="235"/>
                    <a:pt x="868" y="189"/>
                  </a:cubicBezTo>
                  <a:cubicBezTo>
                    <a:pt x="914" y="121"/>
                    <a:pt x="1028" y="166"/>
                    <a:pt x="1051" y="98"/>
                  </a:cubicBezTo>
                  <a:cubicBezTo>
                    <a:pt x="1073" y="7"/>
                    <a:pt x="959" y="7"/>
                    <a:pt x="914" y="7"/>
                  </a:cubicBezTo>
                  <a:cubicBezTo>
                    <a:pt x="877" y="2"/>
                    <a:pt x="840" y="0"/>
                    <a:pt x="8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3978600" y="2102600"/>
              <a:ext cx="18875" cy="8950"/>
            </a:xfrm>
            <a:custGeom>
              <a:rect b="b" l="l" r="r" t="t"/>
              <a:pathLst>
                <a:path extrusionOk="0" h="358" w="755">
                  <a:moveTo>
                    <a:pt x="605" y="1"/>
                  </a:moveTo>
                  <a:cubicBezTo>
                    <a:pt x="551" y="1"/>
                    <a:pt x="486" y="12"/>
                    <a:pt x="435" y="32"/>
                  </a:cubicBezTo>
                  <a:cubicBezTo>
                    <a:pt x="298" y="78"/>
                    <a:pt x="161" y="78"/>
                    <a:pt x="1" y="124"/>
                  </a:cubicBezTo>
                  <a:cubicBezTo>
                    <a:pt x="20" y="298"/>
                    <a:pt x="138" y="357"/>
                    <a:pt x="285" y="357"/>
                  </a:cubicBezTo>
                  <a:cubicBezTo>
                    <a:pt x="311" y="357"/>
                    <a:pt x="338" y="355"/>
                    <a:pt x="366" y="352"/>
                  </a:cubicBezTo>
                  <a:cubicBezTo>
                    <a:pt x="480" y="352"/>
                    <a:pt x="754" y="192"/>
                    <a:pt x="708" y="55"/>
                  </a:cubicBezTo>
                  <a:cubicBezTo>
                    <a:pt x="721" y="18"/>
                    <a:pt x="671" y="1"/>
                    <a:pt x="60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4008850" y="2047925"/>
              <a:ext cx="18500" cy="9725"/>
            </a:xfrm>
            <a:custGeom>
              <a:rect b="b" l="l" r="r" t="t"/>
              <a:pathLst>
                <a:path extrusionOk="0" h="389" w="740">
                  <a:moveTo>
                    <a:pt x="545" y="1"/>
                  </a:moveTo>
                  <a:cubicBezTo>
                    <a:pt x="456" y="1"/>
                    <a:pt x="448" y="57"/>
                    <a:pt x="389" y="97"/>
                  </a:cubicBezTo>
                  <a:cubicBezTo>
                    <a:pt x="320" y="142"/>
                    <a:pt x="1" y="279"/>
                    <a:pt x="206" y="325"/>
                  </a:cubicBezTo>
                  <a:cubicBezTo>
                    <a:pt x="256" y="368"/>
                    <a:pt x="329" y="389"/>
                    <a:pt x="404" y="389"/>
                  </a:cubicBezTo>
                  <a:cubicBezTo>
                    <a:pt x="567" y="389"/>
                    <a:pt x="739" y="292"/>
                    <a:pt x="708" y="119"/>
                  </a:cubicBezTo>
                  <a:cubicBezTo>
                    <a:pt x="685" y="51"/>
                    <a:pt x="685" y="28"/>
                    <a:pt x="594" y="5"/>
                  </a:cubicBezTo>
                  <a:cubicBezTo>
                    <a:pt x="575" y="2"/>
                    <a:pt x="559" y="1"/>
                    <a:pt x="54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4138375" y="1998350"/>
              <a:ext cx="15750" cy="14025"/>
            </a:xfrm>
            <a:custGeom>
              <a:rect b="b" l="l" r="r" t="t"/>
              <a:pathLst>
                <a:path extrusionOk="0" h="561" w="630">
                  <a:moveTo>
                    <a:pt x="467" y="1"/>
                  </a:moveTo>
                  <a:cubicBezTo>
                    <a:pt x="457" y="1"/>
                    <a:pt x="447" y="1"/>
                    <a:pt x="435" y="3"/>
                  </a:cubicBezTo>
                  <a:cubicBezTo>
                    <a:pt x="252" y="3"/>
                    <a:pt x="138" y="254"/>
                    <a:pt x="115" y="413"/>
                  </a:cubicBezTo>
                  <a:cubicBezTo>
                    <a:pt x="24" y="413"/>
                    <a:pt x="1" y="505"/>
                    <a:pt x="69" y="550"/>
                  </a:cubicBezTo>
                  <a:cubicBezTo>
                    <a:pt x="85" y="558"/>
                    <a:pt x="110" y="561"/>
                    <a:pt x="139" y="561"/>
                  </a:cubicBezTo>
                  <a:cubicBezTo>
                    <a:pt x="196" y="561"/>
                    <a:pt x="267" y="550"/>
                    <a:pt x="298" y="550"/>
                  </a:cubicBezTo>
                  <a:cubicBezTo>
                    <a:pt x="480" y="528"/>
                    <a:pt x="480" y="436"/>
                    <a:pt x="526" y="276"/>
                  </a:cubicBezTo>
                  <a:cubicBezTo>
                    <a:pt x="547" y="169"/>
                    <a:pt x="630" y="1"/>
                    <a:pt x="4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4160650" y="1992125"/>
              <a:ext cx="8575" cy="2975"/>
            </a:xfrm>
            <a:custGeom>
              <a:rect b="b" l="l" r="r" t="t"/>
              <a:pathLst>
                <a:path extrusionOk="0" h="119" w="343">
                  <a:moveTo>
                    <a:pt x="183" y="0"/>
                  </a:moveTo>
                  <a:cubicBezTo>
                    <a:pt x="114" y="0"/>
                    <a:pt x="0" y="0"/>
                    <a:pt x="0" y="92"/>
                  </a:cubicBezTo>
                  <a:cubicBezTo>
                    <a:pt x="10" y="111"/>
                    <a:pt x="28" y="118"/>
                    <a:pt x="48" y="118"/>
                  </a:cubicBezTo>
                  <a:cubicBezTo>
                    <a:pt x="77" y="118"/>
                    <a:pt x="111" y="105"/>
                    <a:pt x="137" y="92"/>
                  </a:cubicBezTo>
                  <a:cubicBezTo>
                    <a:pt x="183" y="92"/>
                    <a:pt x="274" y="92"/>
                    <a:pt x="297" y="69"/>
                  </a:cubicBezTo>
                  <a:cubicBezTo>
                    <a:pt x="343" y="0"/>
                    <a:pt x="228" y="0"/>
                    <a:pt x="18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4136100" y="1990150"/>
              <a:ext cx="5625" cy="7200"/>
            </a:xfrm>
            <a:custGeom>
              <a:rect b="b" l="l" r="r" t="t"/>
              <a:pathLst>
                <a:path extrusionOk="0" h="288" w="225">
                  <a:moveTo>
                    <a:pt x="64" y="1"/>
                  </a:moveTo>
                  <a:cubicBezTo>
                    <a:pt x="51" y="1"/>
                    <a:pt x="38" y="4"/>
                    <a:pt x="23" y="11"/>
                  </a:cubicBezTo>
                  <a:cubicBezTo>
                    <a:pt x="1" y="57"/>
                    <a:pt x="46" y="102"/>
                    <a:pt x="69" y="148"/>
                  </a:cubicBezTo>
                  <a:cubicBezTo>
                    <a:pt x="92" y="171"/>
                    <a:pt x="115" y="262"/>
                    <a:pt x="160" y="285"/>
                  </a:cubicBezTo>
                  <a:cubicBezTo>
                    <a:pt x="167" y="287"/>
                    <a:pt x="172" y="288"/>
                    <a:pt x="177" y="288"/>
                  </a:cubicBezTo>
                  <a:cubicBezTo>
                    <a:pt x="225" y="288"/>
                    <a:pt x="204" y="190"/>
                    <a:pt x="183" y="148"/>
                  </a:cubicBezTo>
                  <a:cubicBezTo>
                    <a:pt x="164" y="90"/>
                    <a:pt x="129" y="1"/>
                    <a:pt x="6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4021975" y="2130200"/>
              <a:ext cx="14300" cy="25725"/>
            </a:xfrm>
            <a:custGeom>
              <a:rect b="b" l="l" r="r" t="t"/>
              <a:pathLst>
                <a:path extrusionOk="0" h="1029" w="572">
                  <a:moveTo>
                    <a:pt x="211" y="0"/>
                  </a:moveTo>
                  <a:cubicBezTo>
                    <a:pt x="181" y="0"/>
                    <a:pt x="154" y="8"/>
                    <a:pt x="138" y="24"/>
                  </a:cubicBezTo>
                  <a:cubicBezTo>
                    <a:pt x="92" y="93"/>
                    <a:pt x="138" y="184"/>
                    <a:pt x="115" y="229"/>
                  </a:cubicBezTo>
                  <a:cubicBezTo>
                    <a:pt x="115" y="252"/>
                    <a:pt x="46" y="252"/>
                    <a:pt x="23" y="298"/>
                  </a:cubicBezTo>
                  <a:cubicBezTo>
                    <a:pt x="1" y="344"/>
                    <a:pt x="23" y="412"/>
                    <a:pt x="23" y="412"/>
                  </a:cubicBezTo>
                  <a:cubicBezTo>
                    <a:pt x="23" y="595"/>
                    <a:pt x="183" y="754"/>
                    <a:pt x="229" y="914"/>
                  </a:cubicBezTo>
                  <a:cubicBezTo>
                    <a:pt x="275" y="1006"/>
                    <a:pt x="275" y="1028"/>
                    <a:pt x="366" y="1028"/>
                  </a:cubicBezTo>
                  <a:cubicBezTo>
                    <a:pt x="480" y="1028"/>
                    <a:pt x="548" y="1028"/>
                    <a:pt x="571" y="914"/>
                  </a:cubicBezTo>
                  <a:cubicBezTo>
                    <a:pt x="571" y="823"/>
                    <a:pt x="503" y="800"/>
                    <a:pt x="434" y="754"/>
                  </a:cubicBezTo>
                  <a:cubicBezTo>
                    <a:pt x="297" y="640"/>
                    <a:pt x="206" y="458"/>
                    <a:pt x="297" y="298"/>
                  </a:cubicBezTo>
                  <a:cubicBezTo>
                    <a:pt x="343" y="229"/>
                    <a:pt x="389" y="138"/>
                    <a:pt x="343" y="70"/>
                  </a:cubicBezTo>
                  <a:cubicBezTo>
                    <a:pt x="328" y="25"/>
                    <a:pt x="266" y="0"/>
                    <a:pt x="21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2994850" y="2025200"/>
              <a:ext cx="576925" cy="509625"/>
            </a:xfrm>
            <a:custGeom>
              <a:rect b="b" l="l" r="r" t="t"/>
              <a:pathLst>
                <a:path extrusionOk="0" h="20385" w="23077">
                  <a:moveTo>
                    <a:pt x="12073" y="1"/>
                  </a:moveTo>
                  <a:cubicBezTo>
                    <a:pt x="11577" y="1"/>
                    <a:pt x="11706" y="690"/>
                    <a:pt x="11504" y="960"/>
                  </a:cubicBezTo>
                  <a:cubicBezTo>
                    <a:pt x="11378" y="1128"/>
                    <a:pt x="11189" y="1204"/>
                    <a:pt x="10998" y="1204"/>
                  </a:cubicBezTo>
                  <a:cubicBezTo>
                    <a:pt x="10773" y="1204"/>
                    <a:pt x="10544" y="1099"/>
                    <a:pt x="10408" y="914"/>
                  </a:cubicBezTo>
                  <a:cubicBezTo>
                    <a:pt x="10386" y="914"/>
                    <a:pt x="10363" y="914"/>
                    <a:pt x="10340" y="892"/>
                  </a:cubicBezTo>
                  <a:cubicBezTo>
                    <a:pt x="10340" y="937"/>
                    <a:pt x="10317" y="983"/>
                    <a:pt x="10294" y="1028"/>
                  </a:cubicBezTo>
                  <a:cubicBezTo>
                    <a:pt x="9929" y="1805"/>
                    <a:pt x="9404" y="3151"/>
                    <a:pt x="8377" y="3334"/>
                  </a:cubicBezTo>
                  <a:cubicBezTo>
                    <a:pt x="8196" y="3368"/>
                    <a:pt x="7993" y="3380"/>
                    <a:pt x="7784" y="3380"/>
                  </a:cubicBezTo>
                  <a:cubicBezTo>
                    <a:pt x="7438" y="3380"/>
                    <a:pt x="7078" y="3348"/>
                    <a:pt x="6779" y="3334"/>
                  </a:cubicBezTo>
                  <a:cubicBezTo>
                    <a:pt x="6209" y="3311"/>
                    <a:pt x="5501" y="3357"/>
                    <a:pt x="4953" y="3197"/>
                  </a:cubicBezTo>
                  <a:cubicBezTo>
                    <a:pt x="4679" y="3106"/>
                    <a:pt x="4588" y="3014"/>
                    <a:pt x="4291" y="3014"/>
                  </a:cubicBezTo>
                  <a:cubicBezTo>
                    <a:pt x="4213" y="3014"/>
                    <a:pt x="4138" y="3016"/>
                    <a:pt x="4066" y="3016"/>
                  </a:cubicBezTo>
                  <a:cubicBezTo>
                    <a:pt x="3885" y="3016"/>
                    <a:pt x="3717" y="3005"/>
                    <a:pt x="3538" y="2923"/>
                  </a:cubicBezTo>
                  <a:cubicBezTo>
                    <a:pt x="3311" y="2828"/>
                    <a:pt x="3178" y="2593"/>
                    <a:pt x="2931" y="2593"/>
                  </a:cubicBezTo>
                  <a:cubicBezTo>
                    <a:pt x="2880" y="2593"/>
                    <a:pt x="2824" y="2603"/>
                    <a:pt x="2762" y="2626"/>
                  </a:cubicBezTo>
                  <a:cubicBezTo>
                    <a:pt x="2602" y="2672"/>
                    <a:pt x="2351" y="2923"/>
                    <a:pt x="2214" y="3014"/>
                  </a:cubicBezTo>
                  <a:cubicBezTo>
                    <a:pt x="1826" y="3243"/>
                    <a:pt x="1255" y="3471"/>
                    <a:pt x="936" y="3836"/>
                  </a:cubicBezTo>
                  <a:cubicBezTo>
                    <a:pt x="639" y="4224"/>
                    <a:pt x="730" y="4566"/>
                    <a:pt x="662" y="5023"/>
                  </a:cubicBezTo>
                  <a:cubicBezTo>
                    <a:pt x="616" y="5297"/>
                    <a:pt x="479" y="5571"/>
                    <a:pt x="297" y="5822"/>
                  </a:cubicBezTo>
                  <a:cubicBezTo>
                    <a:pt x="69" y="6119"/>
                    <a:pt x="0" y="6073"/>
                    <a:pt x="457" y="6187"/>
                  </a:cubicBezTo>
                  <a:cubicBezTo>
                    <a:pt x="1347" y="6415"/>
                    <a:pt x="571" y="6803"/>
                    <a:pt x="228" y="7214"/>
                  </a:cubicBezTo>
                  <a:cubicBezTo>
                    <a:pt x="525" y="7397"/>
                    <a:pt x="594" y="7693"/>
                    <a:pt x="434" y="8059"/>
                  </a:cubicBezTo>
                  <a:cubicBezTo>
                    <a:pt x="365" y="8218"/>
                    <a:pt x="160" y="8333"/>
                    <a:pt x="137" y="8492"/>
                  </a:cubicBezTo>
                  <a:cubicBezTo>
                    <a:pt x="91" y="8835"/>
                    <a:pt x="251" y="8721"/>
                    <a:pt x="479" y="8812"/>
                  </a:cubicBezTo>
                  <a:cubicBezTo>
                    <a:pt x="890" y="8972"/>
                    <a:pt x="1027" y="9040"/>
                    <a:pt x="1118" y="9519"/>
                  </a:cubicBezTo>
                  <a:cubicBezTo>
                    <a:pt x="1233" y="10090"/>
                    <a:pt x="959" y="10387"/>
                    <a:pt x="1552" y="10569"/>
                  </a:cubicBezTo>
                  <a:cubicBezTo>
                    <a:pt x="1963" y="10684"/>
                    <a:pt x="2214" y="10775"/>
                    <a:pt x="2465" y="11094"/>
                  </a:cubicBezTo>
                  <a:cubicBezTo>
                    <a:pt x="2693" y="11346"/>
                    <a:pt x="2830" y="11642"/>
                    <a:pt x="3150" y="11848"/>
                  </a:cubicBezTo>
                  <a:cubicBezTo>
                    <a:pt x="3515" y="12030"/>
                    <a:pt x="3858" y="11916"/>
                    <a:pt x="4223" y="12076"/>
                  </a:cubicBezTo>
                  <a:cubicBezTo>
                    <a:pt x="4582" y="12255"/>
                    <a:pt x="4644" y="12533"/>
                    <a:pt x="4932" y="12533"/>
                  </a:cubicBezTo>
                  <a:cubicBezTo>
                    <a:pt x="5010" y="12533"/>
                    <a:pt x="5105" y="12513"/>
                    <a:pt x="5227" y="12464"/>
                  </a:cubicBezTo>
                  <a:cubicBezTo>
                    <a:pt x="5420" y="12367"/>
                    <a:pt x="5336" y="12271"/>
                    <a:pt x="5525" y="12271"/>
                  </a:cubicBezTo>
                  <a:cubicBezTo>
                    <a:pt x="5560" y="12271"/>
                    <a:pt x="5604" y="12274"/>
                    <a:pt x="5661" y="12281"/>
                  </a:cubicBezTo>
                  <a:cubicBezTo>
                    <a:pt x="6003" y="12304"/>
                    <a:pt x="5866" y="12395"/>
                    <a:pt x="6140" y="12532"/>
                  </a:cubicBezTo>
                  <a:cubicBezTo>
                    <a:pt x="6211" y="12568"/>
                    <a:pt x="6281" y="12583"/>
                    <a:pt x="6349" y="12583"/>
                  </a:cubicBezTo>
                  <a:cubicBezTo>
                    <a:pt x="6673" y="12583"/>
                    <a:pt x="6969" y="12243"/>
                    <a:pt x="7327" y="12167"/>
                  </a:cubicBezTo>
                  <a:cubicBezTo>
                    <a:pt x="7448" y="12140"/>
                    <a:pt x="7574" y="12124"/>
                    <a:pt x="7696" y="12124"/>
                  </a:cubicBezTo>
                  <a:cubicBezTo>
                    <a:pt x="8080" y="12124"/>
                    <a:pt x="8433" y="12277"/>
                    <a:pt x="8537" y="12692"/>
                  </a:cubicBezTo>
                  <a:cubicBezTo>
                    <a:pt x="8605" y="12989"/>
                    <a:pt x="8354" y="13811"/>
                    <a:pt x="8537" y="14062"/>
                  </a:cubicBezTo>
                  <a:cubicBezTo>
                    <a:pt x="8605" y="14130"/>
                    <a:pt x="8742" y="14153"/>
                    <a:pt x="8925" y="14153"/>
                  </a:cubicBezTo>
                  <a:cubicBezTo>
                    <a:pt x="8960" y="14156"/>
                    <a:pt x="8996" y="14157"/>
                    <a:pt x="9034" y="14157"/>
                  </a:cubicBezTo>
                  <a:cubicBezTo>
                    <a:pt x="9341" y="14157"/>
                    <a:pt x="9721" y="14082"/>
                    <a:pt x="9883" y="14062"/>
                  </a:cubicBezTo>
                  <a:cubicBezTo>
                    <a:pt x="9924" y="14060"/>
                    <a:pt x="9963" y="14060"/>
                    <a:pt x="10000" y="14060"/>
                  </a:cubicBezTo>
                  <a:cubicBezTo>
                    <a:pt x="10544" y="14060"/>
                    <a:pt x="10716" y="14213"/>
                    <a:pt x="11207" y="14427"/>
                  </a:cubicBezTo>
                  <a:cubicBezTo>
                    <a:pt x="11355" y="14485"/>
                    <a:pt x="11472" y="14514"/>
                    <a:pt x="11563" y="14514"/>
                  </a:cubicBezTo>
                  <a:cubicBezTo>
                    <a:pt x="11797" y="14514"/>
                    <a:pt x="11863" y="14325"/>
                    <a:pt x="11846" y="13948"/>
                  </a:cubicBezTo>
                  <a:cubicBezTo>
                    <a:pt x="11824" y="13468"/>
                    <a:pt x="11687" y="13400"/>
                    <a:pt x="11413" y="13057"/>
                  </a:cubicBezTo>
                  <a:cubicBezTo>
                    <a:pt x="11139" y="12715"/>
                    <a:pt x="11070" y="12259"/>
                    <a:pt x="10774" y="11962"/>
                  </a:cubicBezTo>
                  <a:cubicBezTo>
                    <a:pt x="10477" y="11688"/>
                    <a:pt x="9541" y="11323"/>
                    <a:pt x="10363" y="11094"/>
                  </a:cubicBezTo>
                  <a:cubicBezTo>
                    <a:pt x="10393" y="11082"/>
                    <a:pt x="10424" y="11078"/>
                    <a:pt x="10456" y="11078"/>
                  </a:cubicBezTo>
                  <a:cubicBezTo>
                    <a:pt x="10528" y="11078"/>
                    <a:pt x="10605" y="11099"/>
                    <a:pt x="10675" y="11099"/>
                  </a:cubicBezTo>
                  <a:cubicBezTo>
                    <a:pt x="10693" y="11099"/>
                    <a:pt x="10711" y="11098"/>
                    <a:pt x="10728" y="11094"/>
                  </a:cubicBezTo>
                  <a:cubicBezTo>
                    <a:pt x="10796" y="11072"/>
                    <a:pt x="10933" y="10889"/>
                    <a:pt x="11002" y="10889"/>
                  </a:cubicBezTo>
                  <a:cubicBezTo>
                    <a:pt x="11018" y="10888"/>
                    <a:pt x="11033" y="10887"/>
                    <a:pt x="11047" y="10887"/>
                  </a:cubicBezTo>
                  <a:cubicBezTo>
                    <a:pt x="11334" y="10887"/>
                    <a:pt x="11240" y="11104"/>
                    <a:pt x="11436" y="11300"/>
                  </a:cubicBezTo>
                  <a:cubicBezTo>
                    <a:pt x="11618" y="11482"/>
                    <a:pt x="12006" y="11460"/>
                    <a:pt x="12120" y="11711"/>
                  </a:cubicBezTo>
                  <a:cubicBezTo>
                    <a:pt x="12212" y="11848"/>
                    <a:pt x="12143" y="12213"/>
                    <a:pt x="12143" y="12373"/>
                  </a:cubicBezTo>
                  <a:cubicBezTo>
                    <a:pt x="12417" y="12395"/>
                    <a:pt x="12988" y="12532"/>
                    <a:pt x="13147" y="12784"/>
                  </a:cubicBezTo>
                  <a:cubicBezTo>
                    <a:pt x="13376" y="13080"/>
                    <a:pt x="12942" y="13628"/>
                    <a:pt x="13284" y="13719"/>
                  </a:cubicBezTo>
                  <a:cubicBezTo>
                    <a:pt x="13239" y="14313"/>
                    <a:pt x="12280" y="13765"/>
                    <a:pt x="12189" y="14427"/>
                  </a:cubicBezTo>
                  <a:cubicBezTo>
                    <a:pt x="12486" y="14427"/>
                    <a:pt x="12965" y="14564"/>
                    <a:pt x="13102" y="14815"/>
                  </a:cubicBezTo>
                  <a:cubicBezTo>
                    <a:pt x="13193" y="14952"/>
                    <a:pt x="13170" y="15180"/>
                    <a:pt x="13239" y="15317"/>
                  </a:cubicBezTo>
                  <a:cubicBezTo>
                    <a:pt x="13307" y="15477"/>
                    <a:pt x="13558" y="15682"/>
                    <a:pt x="13672" y="15888"/>
                  </a:cubicBezTo>
                  <a:cubicBezTo>
                    <a:pt x="13855" y="16253"/>
                    <a:pt x="13946" y="16869"/>
                    <a:pt x="14266" y="17120"/>
                  </a:cubicBezTo>
                  <a:cubicBezTo>
                    <a:pt x="14471" y="17303"/>
                    <a:pt x="14882" y="17280"/>
                    <a:pt x="15110" y="17440"/>
                  </a:cubicBezTo>
                  <a:cubicBezTo>
                    <a:pt x="15727" y="17828"/>
                    <a:pt x="16001" y="18672"/>
                    <a:pt x="16708" y="18969"/>
                  </a:cubicBezTo>
                  <a:cubicBezTo>
                    <a:pt x="17073" y="19129"/>
                    <a:pt x="17484" y="19106"/>
                    <a:pt x="17849" y="19357"/>
                  </a:cubicBezTo>
                  <a:cubicBezTo>
                    <a:pt x="18101" y="19540"/>
                    <a:pt x="18237" y="19722"/>
                    <a:pt x="18534" y="19837"/>
                  </a:cubicBezTo>
                  <a:cubicBezTo>
                    <a:pt x="19059" y="20065"/>
                    <a:pt x="19561" y="20088"/>
                    <a:pt x="20109" y="20179"/>
                  </a:cubicBezTo>
                  <a:cubicBezTo>
                    <a:pt x="20360" y="20225"/>
                    <a:pt x="20588" y="20293"/>
                    <a:pt x="20840" y="20384"/>
                  </a:cubicBezTo>
                  <a:cubicBezTo>
                    <a:pt x="20794" y="20339"/>
                    <a:pt x="20771" y="20293"/>
                    <a:pt x="20748" y="20225"/>
                  </a:cubicBezTo>
                  <a:cubicBezTo>
                    <a:pt x="20383" y="19289"/>
                    <a:pt x="21182" y="18901"/>
                    <a:pt x="21775" y="18444"/>
                  </a:cubicBezTo>
                  <a:cubicBezTo>
                    <a:pt x="22072" y="18216"/>
                    <a:pt x="22209" y="17691"/>
                    <a:pt x="22506" y="17554"/>
                  </a:cubicBezTo>
                  <a:cubicBezTo>
                    <a:pt x="22688" y="17463"/>
                    <a:pt x="22894" y="17486"/>
                    <a:pt x="23076" y="17463"/>
                  </a:cubicBezTo>
                  <a:cubicBezTo>
                    <a:pt x="23008" y="17440"/>
                    <a:pt x="22894" y="17394"/>
                    <a:pt x="22825" y="17326"/>
                  </a:cubicBezTo>
                  <a:cubicBezTo>
                    <a:pt x="22711" y="17189"/>
                    <a:pt x="22711" y="17006"/>
                    <a:pt x="22643" y="16846"/>
                  </a:cubicBezTo>
                  <a:cubicBezTo>
                    <a:pt x="22506" y="16413"/>
                    <a:pt x="22072" y="16618"/>
                    <a:pt x="21821" y="16299"/>
                  </a:cubicBezTo>
                  <a:cubicBezTo>
                    <a:pt x="21593" y="16025"/>
                    <a:pt x="21730" y="15454"/>
                    <a:pt x="21798" y="15135"/>
                  </a:cubicBezTo>
                  <a:cubicBezTo>
                    <a:pt x="21912" y="14610"/>
                    <a:pt x="21570" y="14587"/>
                    <a:pt x="21250" y="14290"/>
                  </a:cubicBezTo>
                  <a:cubicBezTo>
                    <a:pt x="20999" y="14039"/>
                    <a:pt x="21113" y="13765"/>
                    <a:pt x="21045" y="13423"/>
                  </a:cubicBezTo>
                  <a:cubicBezTo>
                    <a:pt x="20977" y="13035"/>
                    <a:pt x="20566" y="12692"/>
                    <a:pt x="20566" y="12304"/>
                  </a:cubicBezTo>
                  <a:cubicBezTo>
                    <a:pt x="20543" y="12053"/>
                    <a:pt x="20725" y="11962"/>
                    <a:pt x="20794" y="11756"/>
                  </a:cubicBezTo>
                  <a:cubicBezTo>
                    <a:pt x="20840" y="11597"/>
                    <a:pt x="20794" y="11391"/>
                    <a:pt x="20771" y="11254"/>
                  </a:cubicBezTo>
                  <a:cubicBezTo>
                    <a:pt x="20748" y="10912"/>
                    <a:pt x="20406" y="10433"/>
                    <a:pt x="20588" y="10113"/>
                  </a:cubicBezTo>
                  <a:cubicBezTo>
                    <a:pt x="20680" y="9976"/>
                    <a:pt x="20885" y="9976"/>
                    <a:pt x="20954" y="9771"/>
                  </a:cubicBezTo>
                  <a:cubicBezTo>
                    <a:pt x="21022" y="9611"/>
                    <a:pt x="20954" y="9360"/>
                    <a:pt x="20862" y="9223"/>
                  </a:cubicBezTo>
                  <a:cubicBezTo>
                    <a:pt x="20748" y="9063"/>
                    <a:pt x="20566" y="8995"/>
                    <a:pt x="20406" y="8880"/>
                  </a:cubicBezTo>
                  <a:cubicBezTo>
                    <a:pt x="20200" y="8721"/>
                    <a:pt x="20155" y="8584"/>
                    <a:pt x="20086" y="8310"/>
                  </a:cubicBezTo>
                  <a:cubicBezTo>
                    <a:pt x="20223" y="8013"/>
                    <a:pt x="19995" y="7328"/>
                    <a:pt x="19858" y="7009"/>
                  </a:cubicBezTo>
                  <a:cubicBezTo>
                    <a:pt x="19757" y="6820"/>
                    <a:pt x="19628" y="6770"/>
                    <a:pt x="19465" y="6770"/>
                  </a:cubicBezTo>
                  <a:cubicBezTo>
                    <a:pt x="19372" y="6770"/>
                    <a:pt x="19267" y="6787"/>
                    <a:pt x="19150" y="6803"/>
                  </a:cubicBezTo>
                  <a:cubicBezTo>
                    <a:pt x="19105" y="6807"/>
                    <a:pt x="19060" y="6808"/>
                    <a:pt x="19015" y="6808"/>
                  </a:cubicBezTo>
                  <a:cubicBezTo>
                    <a:pt x="18748" y="6808"/>
                    <a:pt x="18502" y="6741"/>
                    <a:pt x="18306" y="6507"/>
                  </a:cubicBezTo>
                  <a:cubicBezTo>
                    <a:pt x="18215" y="6370"/>
                    <a:pt x="18215" y="6233"/>
                    <a:pt x="18078" y="6141"/>
                  </a:cubicBezTo>
                  <a:cubicBezTo>
                    <a:pt x="17964" y="6027"/>
                    <a:pt x="17758" y="6004"/>
                    <a:pt x="17621" y="5890"/>
                  </a:cubicBezTo>
                  <a:cubicBezTo>
                    <a:pt x="17439" y="5753"/>
                    <a:pt x="17188" y="5502"/>
                    <a:pt x="17256" y="5251"/>
                  </a:cubicBezTo>
                  <a:cubicBezTo>
                    <a:pt x="17347" y="4954"/>
                    <a:pt x="17667" y="5046"/>
                    <a:pt x="17690" y="4681"/>
                  </a:cubicBezTo>
                  <a:cubicBezTo>
                    <a:pt x="17712" y="4498"/>
                    <a:pt x="17667" y="4384"/>
                    <a:pt x="17530" y="4247"/>
                  </a:cubicBezTo>
                  <a:cubicBezTo>
                    <a:pt x="17439" y="4178"/>
                    <a:pt x="17324" y="4178"/>
                    <a:pt x="17233" y="4087"/>
                  </a:cubicBezTo>
                  <a:cubicBezTo>
                    <a:pt x="16959" y="3790"/>
                    <a:pt x="17324" y="3494"/>
                    <a:pt x="17347" y="3197"/>
                  </a:cubicBezTo>
                  <a:cubicBezTo>
                    <a:pt x="17370" y="2809"/>
                    <a:pt x="16868" y="2786"/>
                    <a:pt x="16799" y="2398"/>
                  </a:cubicBezTo>
                  <a:cubicBezTo>
                    <a:pt x="16731" y="1942"/>
                    <a:pt x="17165" y="1713"/>
                    <a:pt x="16571" y="1462"/>
                  </a:cubicBezTo>
                  <a:cubicBezTo>
                    <a:pt x="16685" y="1325"/>
                    <a:pt x="17073" y="1234"/>
                    <a:pt x="17073" y="1006"/>
                  </a:cubicBezTo>
                  <a:cubicBezTo>
                    <a:pt x="17096" y="846"/>
                    <a:pt x="16799" y="572"/>
                    <a:pt x="16640" y="526"/>
                  </a:cubicBezTo>
                  <a:cubicBezTo>
                    <a:pt x="16560" y="492"/>
                    <a:pt x="16360" y="469"/>
                    <a:pt x="16160" y="469"/>
                  </a:cubicBezTo>
                  <a:cubicBezTo>
                    <a:pt x="15961" y="469"/>
                    <a:pt x="15761" y="492"/>
                    <a:pt x="15681" y="549"/>
                  </a:cubicBezTo>
                  <a:cubicBezTo>
                    <a:pt x="15498" y="709"/>
                    <a:pt x="15590" y="1211"/>
                    <a:pt x="15498" y="1417"/>
                  </a:cubicBezTo>
                  <a:cubicBezTo>
                    <a:pt x="15419" y="1633"/>
                    <a:pt x="15287" y="1685"/>
                    <a:pt x="15130" y="1685"/>
                  </a:cubicBezTo>
                  <a:cubicBezTo>
                    <a:pt x="14989" y="1685"/>
                    <a:pt x="14827" y="1643"/>
                    <a:pt x="14663" y="1643"/>
                  </a:cubicBezTo>
                  <a:cubicBezTo>
                    <a:pt x="14645" y="1643"/>
                    <a:pt x="14627" y="1644"/>
                    <a:pt x="14608" y="1645"/>
                  </a:cubicBezTo>
                  <a:cubicBezTo>
                    <a:pt x="14289" y="1690"/>
                    <a:pt x="14106" y="1964"/>
                    <a:pt x="13764" y="1987"/>
                  </a:cubicBezTo>
                  <a:cubicBezTo>
                    <a:pt x="13627" y="1645"/>
                    <a:pt x="13787" y="1257"/>
                    <a:pt x="13809" y="914"/>
                  </a:cubicBezTo>
                  <a:cubicBezTo>
                    <a:pt x="13832" y="675"/>
                    <a:pt x="13707" y="629"/>
                    <a:pt x="13538" y="629"/>
                  </a:cubicBezTo>
                  <a:cubicBezTo>
                    <a:pt x="13435" y="629"/>
                    <a:pt x="13315" y="646"/>
                    <a:pt x="13204" y="646"/>
                  </a:cubicBezTo>
                  <a:cubicBezTo>
                    <a:pt x="13134" y="646"/>
                    <a:pt x="13068" y="640"/>
                    <a:pt x="13010" y="618"/>
                  </a:cubicBezTo>
                  <a:cubicBezTo>
                    <a:pt x="12737" y="526"/>
                    <a:pt x="12577" y="207"/>
                    <a:pt x="12303" y="70"/>
                  </a:cubicBezTo>
                  <a:cubicBezTo>
                    <a:pt x="12280" y="47"/>
                    <a:pt x="12257" y="24"/>
                    <a:pt x="12212" y="24"/>
                  </a:cubicBezTo>
                  <a:lnTo>
                    <a:pt x="12189" y="24"/>
                  </a:lnTo>
                  <a:cubicBezTo>
                    <a:pt x="12166" y="1"/>
                    <a:pt x="12143" y="1"/>
                    <a:pt x="12097" y="1"/>
                  </a:cubicBezTo>
                  <a:cubicBezTo>
                    <a:pt x="12089" y="1"/>
                    <a:pt x="12081" y="1"/>
                    <a:pt x="1207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3119800" y="1709650"/>
              <a:ext cx="871400" cy="752125"/>
            </a:xfrm>
            <a:custGeom>
              <a:rect b="b" l="l" r="r" t="t"/>
              <a:pathLst>
                <a:path extrusionOk="0" h="30085" w="34856">
                  <a:moveTo>
                    <a:pt x="3607" y="1"/>
                  </a:moveTo>
                  <a:cubicBezTo>
                    <a:pt x="3402" y="161"/>
                    <a:pt x="3151" y="526"/>
                    <a:pt x="3105" y="754"/>
                  </a:cubicBezTo>
                  <a:cubicBezTo>
                    <a:pt x="3037" y="1097"/>
                    <a:pt x="3196" y="1439"/>
                    <a:pt x="3151" y="1781"/>
                  </a:cubicBezTo>
                  <a:cubicBezTo>
                    <a:pt x="3108" y="2230"/>
                    <a:pt x="2639" y="2319"/>
                    <a:pt x="2092" y="2319"/>
                  </a:cubicBezTo>
                  <a:cubicBezTo>
                    <a:pt x="1737" y="2319"/>
                    <a:pt x="1348" y="2281"/>
                    <a:pt x="1022" y="2281"/>
                  </a:cubicBezTo>
                  <a:cubicBezTo>
                    <a:pt x="778" y="2281"/>
                    <a:pt x="569" y="2302"/>
                    <a:pt x="434" y="2375"/>
                  </a:cubicBezTo>
                  <a:cubicBezTo>
                    <a:pt x="183" y="2512"/>
                    <a:pt x="229" y="2672"/>
                    <a:pt x="252" y="2968"/>
                  </a:cubicBezTo>
                  <a:cubicBezTo>
                    <a:pt x="252" y="3174"/>
                    <a:pt x="229" y="3539"/>
                    <a:pt x="320" y="3699"/>
                  </a:cubicBezTo>
                  <a:cubicBezTo>
                    <a:pt x="412" y="3881"/>
                    <a:pt x="868" y="3995"/>
                    <a:pt x="686" y="4338"/>
                  </a:cubicBezTo>
                  <a:cubicBezTo>
                    <a:pt x="640" y="4429"/>
                    <a:pt x="457" y="4475"/>
                    <a:pt x="366" y="4566"/>
                  </a:cubicBezTo>
                  <a:cubicBezTo>
                    <a:pt x="252" y="4680"/>
                    <a:pt x="229" y="4840"/>
                    <a:pt x="92" y="4931"/>
                  </a:cubicBezTo>
                  <a:cubicBezTo>
                    <a:pt x="1" y="5274"/>
                    <a:pt x="457" y="5799"/>
                    <a:pt x="731" y="5981"/>
                  </a:cubicBezTo>
                  <a:cubicBezTo>
                    <a:pt x="1188" y="6324"/>
                    <a:pt x="1370" y="6483"/>
                    <a:pt x="1530" y="7031"/>
                  </a:cubicBezTo>
                  <a:cubicBezTo>
                    <a:pt x="1547" y="7032"/>
                    <a:pt x="1563" y="7033"/>
                    <a:pt x="1580" y="7033"/>
                  </a:cubicBezTo>
                  <a:cubicBezTo>
                    <a:pt x="1887" y="7033"/>
                    <a:pt x="2228" y="6840"/>
                    <a:pt x="2466" y="6689"/>
                  </a:cubicBezTo>
                  <a:cubicBezTo>
                    <a:pt x="2783" y="6474"/>
                    <a:pt x="3055" y="6315"/>
                    <a:pt x="3290" y="6315"/>
                  </a:cubicBezTo>
                  <a:cubicBezTo>
                    <a:pt x="3529" y="6315"/>
                    <a:pt x="3731" y="6480"/>
                    <a:pt x="3904" y="6917"/>
                  </a:cubicBezTo>
                  <a:cubicBezTo>
                    <a:pt x="4041" y="7214"/>
                    <a:pt x="4178" y="7556"/>
                    <a:pt x="4338" y="7830"/>
                  </a:cubicBezTo>
                  <a:cubicBezTo>
                    <a:pt x="4520" y="8127"/>
                    <a:pt x="4931" y="8355"/>
                    <a:pt x="4863" y="8743"/>
                  </a:cubicBezTo>
                  <a:cubicBezTo>
                    <a:pt x="4703" y="8789"/>
                    <a:pt x="4475" y="8743"/>
                    <a:pt x="4338" y="8812"/>
                  </a:cubicBezTo>
                  <a:cubicBezTo>
                    <a:pt x="4087" y="8971"/>
                    <a:pt x="4338" y="9200"/>
                    <a:pt x="4452" y="9428"/>
                  </a:cubicBezTo>
                  <a:cubicBezTo>
                    <a:pt x="4657" y="9862"/>
                    <a:pt x="4452" y="10341"/>
                    <a:pt x="4406" y="10775"/>
                  </a:cubicBezTo>
                  <a:cubicBezTo>
                    <a:pt x="4383" y="10911"/>
                    <a:pt x="4383" y="11094"/>
                    <a:pt x="4406" y="11254"/>
                  </a:cubicBezTo>
                  <a:cubicBezTo>
                    <a:pt x="4429" y="11505"/>
                    <a:pt x="4475" y="11436"/>
                    <a:pt x="4634" y="11642"/>
                  </a:cubicBezTo>
                  <a:cubicBezTo>
                    <a:pt x="5045" y="12167"/>
                    <a:pt x="4589" y="13194"/>
                    <a:pt x="5342" y="13514"/>
                  </a:cubicBezTo>
                  <a:cubicBezTo>
                    <a:pt x="5365" y="13536"/>
                    <a:pt x="5388" y="13536"/>
                    <a:pt x="5410" y="13536"/>
                  </a:cubicBezTo>
                  <a:cubicBezTo>
                    <a:pt x="5546" y="13721"/>
                    <a:pt x="5775" y="13826"/>
                    <a:pt x="6000" y="13826"/>
                  </a:cubicBezTo>
                  <a:cubicBezTo>
                    <a:pt x="6191" y="13826"/>
                    <a:pt x="6380" y="13750"/>
                    <a:pt x="6506" y="13582"/>
                  </a:cubicBezTo>
                  <a:cubicBezTo>
                    <a:pt x="6708" y="13312"/>
                    <a:pt x="6579" y="12623"/>
                    <a:pt x="7075" y="12623"/>
                  </a:cubicBezTo>
                  <a:cubicBezTo>
                    <a:pt x="7083" y="12623"/>
                    <a:pt x="7091" y="12623"/>
                    <a:pt x="7099" y="12623"/>
                  </a:cubicBezTo>
                  <a:cubicBezTo>
                    <a:pt x="7191" y="12623"/>
                    <a:pt x="7259" y="12646"/>
                    <a:pt x="7305" y="12692"/>
                  </a:cubicBezTo>
                  <a:cubicBezTo>
                    <a:pt x="7579" y="12806"/>
                    <a:pt x="7739" y="13148"/>
                    <a:pt x="8012" y="13240"/>
                  </a:cubicBezTo>
                  <a:cubicBezTo>
                    <a:pt x="8070" y="13262"/>
                    <a:pt x="8136" y="13268"/>
                    <a:pt x="8206" y="13268"/>
                  </a:cubicBezTo>
                  <a:cubicBezTo>
                    <a:pt x="8317" y="13268"/>
                    <a:pt x="8437" y="13251"/>
                    <a:pt x="8540" y="13251"/>
                  </a:cubicBezTo>
                  <a:cubicBezTo>
                    <a:pt x="8709" y="13251"/>
                    <a:pt x="8834" y="13297"/>
                    <a:pt x="8811" y="13536"/>
                  </a:cubicBezTo>
                  <a:cubicBezTo>
                    <a:pt x="8789" y="13879"/>
                    <a:pt x="8629" y="14267"/>
                    <a:pt x="8766" y="14609"/>
                  </a:cubicBezTo>
                  <a:cubicBezTo>
                    <a:pt x="9108" y="14586"/>
                    <a:pt x="9291" y="14312"/>
                    <a:pt x="9610" y="14267"/>
                  </a:cubicBezTo>
                  <a:cubicBezTo>
                    <a:pt x="9629" y="14266"/>
                    <a:pt x="9647" y="14265"/>
                    <a:pt x="9665" y="14265"/>
                  </a:cubicBezTo>
                  <a:cubicBezTo>
                    <a:pt x="9829" y="14265"/>
                    <a:pt x="9991" y="14307"/>
                    <a:pt x="10132" y="14307"/>
                  </a:cubicBezTo>
                  <a:cubicBezTo>
                    <a:pt x="10289" y="14307"/>
                    <a:pt x="10421" y="14255"/>
                    <a:pt x="10500" y="14039"/>
                  </a:cubicBezTo>
                  <a:cubicBezTo>
                    <a:pt x="10592" y="13833"/>
                    <a:pt x="10500" y="13331"/>
                    <a:pt x="10683" y="13171"/>
                  </a:cubicBezTo>
                  <a:cubicBezTo>
                    <a:pt x="10763" y="13114"/>
                    <a:pt x="10963" y="13091"/>
                    <a:pt x="11162" y="13091"/>
                  </a:cubicBezTo>
                  <a:cubicBezTo>
                    <a:pt x="11362" y="13091"/>
                    <a:pt x="11562" y="13114"/>
                    <a:pt x="11642" y="13148"/>
                  </a:cubicBezTo>
                  <a:cubicBezTo>
                    <a:pt x="11801" y="13194"/>
                    <a:pt x="12098" y="13468"/>
                    <a:pt x="12075" y="13628"/>
                  </a:cubicBezTo>
                  <a:cubicBezTo>
                    <a:pt x="12075" y="13856"/>
                    <a:pt x="11687" y="13947"/>
                    <a:pt x="11573" y="14084"/>
                  </a:cubicBezTo>
                  <a:cubicBezTo>
                    <a:pt x="12167" y="14335"/>
                    <a:pt x="11733" y="14564"/>
                    <a:pt x="11801" y="15020"/>
                  </a:cubicBezTo>
                  <a:cubicBezTo>
                    <a:pt x="11870" y="15408"/>
                    <a:pt x="12372" y="15431"/>
                    <a:pt x="12349" y="15819"/>
                  </a:cubicBezTo>
                  <a:cubicBezTo>
                    <a:pt x="12326" y="16116"/>
                    <a:pt x="11961" y="16412"/>
                    <a:pt x="12235" y="16709"/>
                  </a:cubicBezTo>
                  <a:cubicBezTo>
                    <a:pt x="12326" y="16800"/>
                    <a:pt x="12441" y="16800"/>
                    <a:pt x="12532" y="16869"/>
                  </a:cubicBezTo>
                  <a:cubicBezTo>
                    <a:pt x="12669" y="17006"/>
                    <a:pt x="12714" y="17120"/>
                    <a:pt x="12692" y="17303"/>
                  </a:cubicBezTo>
                  <a:cubicBezTo>
                    <a:pt x="12669" y="17668"/>
                    <a:pt x="12349" y="17576"/>
                    <a:pt x="12258" y="17873"/>
                  </a:cubicBezTo>
                  <a:cubicBezTo>
                    <a:pt x="12190" y="18124"/>
                    <a:pt x="12441" y="18375"/>
                    <a:pt x="12623" y="18512"/>
                  </a:cubicBezTo>
                  <a:cubicBezTo>
                    <a:pt x="12760" y="18626"/>
                    <a:pt x="12966" y="18649"/>
                    <a:pt x="13080" y="18763"/>
                  </a:cubicBezTo>
                  <a:cubicBezTo>
                    <a:pt x="13217" y="18855"/>
                    <a:pt x="13217" y="18992"/>
                    <a:pt x="13308" y="19129"/>
                  </a:cubicBezTo>
                  <a:cubicBezTo>
                    <a:pt x="13504" y="19363"/>
                    <a:pt x="13750" y="19430"/>
                    <a:pt x="14017" y="19430"/>
                  </a:cubicBezTo>
                  <a:cubicBezTo>
                    <a:pt x="14062" y="19430"/>
                    <a:pt x="14107" y="19429"/>
                    <a:pt x="14152" y="19425"/>
                  </a:cubicBezTo>
                  <a:cubicBezTo>
                    <a:pt x="14269" y="19409"/>
                    <a:pt x="14374" y="19392"/>
                    <a:pt x="14467" y="19392"/>
                  </a:cubicBezTo>
                  <a:cubicBezTo>
                    <a:pt x="14630" y="19392"/>
                    <a:pt x="14759" y="19442"/>
                    <a:pt x="14860" y="19631"/>
                  </a:cubicBezTo>
                  <a:cubicBezTo>
                    <a:pt x="14997" y="19950"/>
                    <a:pt x="15225" y="20635"/>
                    <a:pt x="15088" y="20932"/>
                  </a:cubicBezTo>
                  <a:cubicBezTo>
                    <a:pt x="15157" y="21206"/>
                    <a:pt x="15202" y="21343"/>
                    <a:pt x="15408" y="21502"/>
                  </a:cubicBezTo>
                  <a:cubicBezTo>
                    <a:pt x="15568" y="21617"/>
                    <a:pt x="15750" y="21685"/>
                    <a:pt x="15864" y="21845"/>
                  </a:cubicBezTo>
                  <a:cubicBezTo>
                    <a:pt x="15956" y="21982"/>
                    <a:pt x="16024" y="22233"/>
                    <a:pt x="15956" y="22393"/>
                  </a:cubicBezTo>
                  <a:cubicBezTo>
                    <a:pt x="15887" y="22598"/>
                    <a:pt x="15682" y="22598"/>
                    <a:pt x="15590" y="22735"/>
                  </a:cubicBezTo>
                  <a:cubicBezTo>
                    <a:pt x="15408" y="23055"/>
                    <a:pt x="15750" y="23534"/>
                    <a:pt x="15773" y="23876"/>
                  </a:cubicBezTo>
                  <a:cubicBezTo>
                    <a:pt x="15796" y="24013"/>
                    <a:pt x="15842" y="24219"/>
                    <a:pt x="15796" y="24378"/>
                  </a:cubicBezTo>
                  <a:cubicBezTo>
                    <a:pt x="15727" y="24584"/>
                    <a:pt x="15545" y="24675"/>
                    <a:pt x="15568" y="24926"/>
                  </a:cubicBezTo>
                  <a:cubicBezTo>
                    <a:pt x="15568" y="25314"/>
                    <a:pt x="15979" y="25657"/>
                    <a:pt x="16047" y="26045"/>
                  </a:cubicBezTo>
                  <a:cubicBezTo>
                    <a:pt x="16115" y="26387"/>
                    <a:pt x="16001" y="26661"/>
                    <a:pt x="16252" y="26912"/>
                  </a:cubicBezTo>
                  <a:cubicBezTo>
                    <a:pt x="16572" y="27209"/>
                    <a:pt x="16914" y="27232"/>
                    <a:pt x="16800" y="27757"/>
                  </a:cubicBezTo>
                  <a:cubicBezTo>
                    <a:pt x="16732" y="28076"/>
                    <a:pt x="16595" y="28647"/>
                    <a:pt x="16823" y="28921"/>
                  </a:cubicBezTo>
                  <a:cubicBezTo>
                    <a:pt x="17074" y="29240"/>
                    <a:pt x="17508" y="29035"/>
                    <a:pt x="17645" y="29468"/>
                  </a:cubicBezTo>
                  <a:cubicBezTo>
                    <a:pt x="17713" y="29628"/>
                    <a:pt x="17713" y="29811"/>
                    <a:pt x="17827" y="29948"/>
                  </a:cubicBezTo>
                  <a:cubicBezTo>
                    <a:pt x="17896" y="30016"/>
                    <a:pt x="18010" y="30062"/>
                    <a:pt x="18078" y="30085"/>
                  </a:cubicBezTo>
                  <a:cubicBezTo>
                    <a:pt x="18238" y="30085"/>
                    <a:pt x="18375" y="30062"/>
                    <a:pt x="18512" y="29971"/>
                  </a:cubicBezTo>
                  <a:cubicBezTo>
                    <a:pt x="18786" y="29788"/>
                    <a:pt x="18786" y="29468"/>
                    <a:pt x="19083" y="29309"/>
                  </a:cubicBezTo>
                  <a:cubicBezTo>
                    <a:pt x="19311" y="29149"/>
                    <a:pt x="19699" y="29195"/>
                    <a:pt x="19836" y="28875"/>
                  </a:cubicBezTo>
                  <a:cubicBezTo>
                    <a:pt x="19904" y="28692"/>
                    <a:pt x="19813" y="28396"/>
                    <a:pt x="19859" y="28190"/>
                  </a:cubicBezTo>
                  <a:lnTo>
                    <a:pt x="19859" y="28190"/>
                  </a:lnTo>
                  <a:cubicBezTo>
                    <a:pt x="20156" y="28213"/>
                    <a:pt x="20429" y="28304"/>
                    <a:pt x="20726" y="28350"/>
                  </a:cubicBezTo>
                  <a:cubicBezTo>
                    <a:pt x="20863" y="28373"/>
                    <a:pt x="21000" y="28373"/>
                    <a:pt x="21137" y="28373"/>
                  </a:cubicBezTo>
                  <a:cubicBezTo>
                    <a:pt x="21297" y="28355"/>
                    <a:pt x="21413" y="28341"/>
                    <a:pt x="21519" y="28341"/>
                  </a:cubicBezTo>
                  <a:cubicBezTo>
                    <a:pt x="21686" y="28341"/>
                    <a:pt x="21831" y="28376"/>
                    <a:pt x="22096" y="28487"/>
                  </a:cubicBezTo>
                  <a:cubicBezTo>
                    <a:pt x="22275" y="28565"/>
                    <a:pt x="22454" y="28633"/>
                    <a:pt x="22606" y="28633"/>
                  </a:cubicBezTo>
                  <a:cubicBezTo>
                    <a:pt x="22764" y="28633"/>
                    <a:pt x="22893" y="28560"/>
                    <a:pt x="22963" y="28350"/>
                  </a:cubicBezTo>
                  <a:cubicBezTo>
                    <a:pt x="23100" y="28008"/>
                    <a:pt x="22826" y="27551"/>
                    <a:pt x="22895" y="27186"/>
                  </a:cubicBezTo>
                  <a:lnTo>
                    <a:pt x="22895" y="27186"/>
                  </a:lnTo>
                  <a:cubicBezTo>
                    <a:pt x="22930" y="27189"/>
                    <a:pt x="22964" y="27191"/>
                    <a:pt x="22998" y="27191"/>
                  </a:cubicBezTo>
                  <a:cubicBezTo>
                    <a:pt x="23640" y="27191"/>
                    <a:pt x="23990" y="26586"/>
                    <a:pt x="23990" y="26022"/>
                  </a:cubicBezTo>
                  <a:cubicBezTo>
                    <a:pt x="23990" y="25725"/>
                    <a:pt x="24036" y="25360"/>
                    <a:pt x="23899" y="25132"/>
                  </a:cubicBezTo>
                  <a:cubicBezTo>
                    <a:pt x="23762" y="24858"/>
                    <a:pt x="23488" y="24858"/>
                    <a:pt x="23625" y="24470"/>
                  </a:cubicBezTo>
                  <a:cubicBezTo>
                    <a:pt x="23671" y="24333"/>
                    <a:pt x="23830" y="24310"/>
                    <a:pt x="23876" y="24173"/>
                  </a:cubicBezTo>
                  <a:cubicBezTo>
                    <a:pt x="23922" y="24013"/>
                    <a:pt x="23830" y="23785"/>
                    <a:pt x="23876" y="23602"/>
                  </a:cubicBezTo>
                  <a:cubicBezTo>
                    <a:pt x="23922" y="23328"/>
                    <a:pt x="24036" y="23100"/>
                    <a:pt x="24355" y="23055"/>
                  </a:cubicBezTo>
                  <a:cubicBezTo>
                    <a:pt x="24400" y="23049"/>
                    <a:pt x="24439" y="23047"/>
                    <a:pt x="24473" y="23047"/>
                  </a:cubicBezTo>
                  <a:cubicBezTo>
                    <a:pt x="24735" y="23047"/>
                    <a:pt x="24713" y="23197"/>
                    <a:pt x="24835" y="23420"/>
                  </a:cubicBezTo>
                  <a:cubicBezTo>
                    <a:pt x="25017" y="23716"/>
                    <a:pt x="24880" y="23716"/>
                    <a:pt x="25314" y="23716"/>
                  </a:cubicBezTo>
                  <a:cubicBezTo>
                    <a:pt x="26022" y="23716"/>
                    <a:pt x="26227" y="23579"/>
                    <a:pt x="26752" y="23123"/>
                  </a:cubicBezTo>
                  <a:cubicBezTo>
                    <a:pt x="27026" y="23306"/>
                    <a:pt x="27049" y="23488"/>
                    <a:pt x="27254" y="23694"/>
                  </a:cubicBezTo>
                  <a:cubicBezTo>
                    <a:pt x="27642" y="24127"/>
                    <a:pt x="28213" y="23739"/>
                    <a:pt x="28578" y="24264"/>
                  </a:cubicBezTo>
                  <a:cubicBezTo>
                    <a:pt x="28692" y="24470"/>
                    <a:pt x="28692" y="25063"/>
                    <a:pt x="28943" y="25063"/>
                  </a:cubicBezTo>
                  <a:cubicBezTo>
                    <a:pt x="29103" y="25063"/>
                    <a:pt x="29240" y="24721"/>
                    <a:pt x="29331" y="24629"/>
                  </a:cubicBezTo>
                  <a:cubicBezTo>
                    <a:pt x="29400" y="24538"/>
                    <a:pt x="29400" y="24424"/>
                    <a:pt x="29514" y="24356"/>
                  </a:cubicBezTo>
                  <a:cubicBezTo>
                    <a:pt x="29605" y="24287"/>
                    <a:pt x="29788" y="24333"/>
                    <a:pt x="29879" y="24287"/>
                  </a:cubicBezTo>
                  <a:cubicBezTo>
                    <a:pt x="30153" y="24104"/>
                    <a:pt x="30039" y="23808"/>
                    <a:pt x="30244" y="23511"/>
                  </a:cubicBezTo>
                  <a:cubicBezTo>
                    <a:pt x="30587" y="22986"/>
                    <a:pt x="31020" y="22256"/>
                    <a:pt x="31568" y="21936"/>
                  </a:cubicBezTo>
                  <a:cubicBezTo>
                    <a:pt x="31874" y="21739"/>
                    <a:pt x="32389" y="21501"/>
                    <a:pt x="32753" y="21501"/>
                  </a:cubicBezTo>
                  <a:cubicBezTo>
                    <a:pt x="32769" y="21501"/>
                    <a:pt x="32785" y="21501"/>
                    <a:pt x="32801" y="21502"/>
                  </a:cubicBezTo>
                  <a:cubicBezTo>
                    <a:pt x="33175" y="21536"/>
                    <a:pt x="33524" y="22077"/>
                    <a:pt x="33904" y="22077"/>
                  </a:cubicBezTo>
                  <a:cubicBezTo>
                    <a:pt x="34034" y="22077"/>
                    <a:pt x="34167" y="22014"/>
                    <a:pt x="34307" y="21845"/>
                  </a:cubicBezTo>
                  <a:cubicBezTo>
                    <a:pt x="34467" y="21662"/>
                    <a:pt x="34399" y="21411"/>
                    <a:pt x="34467" y="21183"/>
                  </a:cubicBezTo>
                  <a:cubicBezTo>
                    <a:pt x="34535" y="20977"/>
                    <a:pt x="34855" y="20704"/>
                    <a:pt x="34832" y="20498"/>
                  </a:cubicBezTo>
                  <a:cubicBezTo>
                    <a:pt x="34809" y="20156"/>
                    <a:pt x="34147" y="19973"/>
                    <a:pt x="33874" y="19836"/>
                  </a:cubicBezTo>
                  <a:cubicBezTo>
                    <a:pt x="33645" y="19745"/>
                    <a:pt x="33486" y="19768"/>
                    <a:pt x="33280" y="19585"/>
                  </a:cubicBezTo>
                  <a:cubicBezTo>
                    <a:pt x="33075" y="19402"/>
                    <a:pt x="33097" y="19243"/>
                    <a:pt x="32938" y="18992"/>
                  </a:cubicBezTo>
                  <a:cubicBezTo>
                    <a:pt x="32755" y="18695"/>
                    <a:pt x="32664" y="18741"/>
                    <a:pt x="32641" y="18353"/>
                  </a:cubicBezTo>
                  <a:cubicBezTo>
                    <a:pt x="32618" y="18010"/>
                    <a:pt x="32687" y="17850"/>
                    <a:pt x="32778" y="17576"/>
                  </a:cubicBezTo>
                  <a:cubicBezTo>
                    <a:pt x="32938" y="17211"/>
                    <a:pt x="32824" y="16504"/>
                    <a:pt x="33257" y="16504"/>
                  </a:cubicBezTo>
                  <a:cubicBezTo>
                    <a:pt x="33166" y="16275"/>
                    <a:pt x="33006" y="16093"/>
                    <a:pt x="32846" y="15933"/>
                  </a:cubicBezTo>
                  <a:cubicBezTo>
                    <a:pt x="32641" y="15705"/>
                    <a:pt x="32458" y="15499"/>
                    <a:pt x="32230" y="15271"/>
                  </a:cubicBezTo>
                  <a:cubicBezTo>
                    <a:pt x="31979" y="15043"/>
                    <a:pt x="31933" y="14678"/>
                    <a:pt x="31682" y="14449"/>
                  </a:cubicBezTo>
                  <a:cubicBezTo>
                    <a:pt x="31340" y="14153"/>
                    <a:pt x="30998" y="14335"/>
                    <a:pt x="30632" y="14221"/>
                  </a:cubicBezTo>
                  <a:cubicBezTo>
                    <a:pt x="30176" y="14084"/>
                    <a:pt x="29719" y="13628"/>
                    <a:pt x="29491" y="13217"/>
                  </a:cubicBezTo>
                  <a:cubicBezTo>
                    <a:pt x="29331" y="12966"/>
                    <a:pt x="29286" y="12692"/>
                    <a:pt x="29126" y="12464"/>
                  </a:cubicBezTo>
                  <a:cubicBezTo>
                    <a:pt x="29012" y="12258"/>
                    <a:pt x="28852" y="12121"/>
                    <a:pt x="28715" y="11961"/>
                  </a:cubicBezTo>
                  <a:cubicBezTo>
                    <a:pt x="28510" y="11756"/>
                    <a:pt x="28350" y="11459"/>
                    <a:pt x="28099" y="11299"/>
                  </a:cubicBezTo>
                  <a:cubicBezTo>
                    <a:pt x="27802" y="11117"/>
                    <a:pt x="27619" y="11299"/>
                    <a:pt x="27505" y="10957"/>
                  </a:cubicBezTo>
                  <a:cubicBezTo>
                    <a:pt x="27346" y="10546"/>
                    <a:pt x="27209" y="10067"/>
                    <a:pt x="27049" y="9633"/>
                  </a:cubicBezTo>
                  <a:cubicBezTo>
                    <a:pt x="26957" y="9337"/>
                    <a:pt x="26866" y="9017"/>
                    <a:pt x="26798" y="8697"/>
                  </a:cubicBezTo>
                  <a:cubicBezTo>
                    <a:pt x="26729" y="8424"/>
                    <a:pt x="26706" y="8150"/>
                    <a:pt x="26387" y="8150"/>
                  </a:cubicBezTo>
                  <a:cubicBezTo>
                    <a:pt x="26147" y="8171"/>
                    <a:pt x="25948" y="8402"/>
                    <a:pt x="25732" y="8402"/>
                  </a:cubicBezTo>
                  <a:cubicBezTo>
                    <a:pt x="25722" y="8402"/>
                    <a:pt x="25712" y="8402"/>
                    <a:pt x="25702" y="8401"/>
                  </a:cubicBezTo>
                  <a:cubicBezTo>
                    <a:pt x="25474" y="8378"/>
                    <a:pt x="25337" y="8058"/>
                    <a:pt x="25177" y="7921"/>
                  </a:cubicBezTo>
                  <a:cubicBezTo>
                    <a:pt x="24926" y="7693"/>
                    <a:pt x="24629" y="7716"/>
                    <a:pt x="24333" y="7579"/>
                  </a:cubicBezTo>
                  <a:cubicBezTo>
                    <a:pt x="24013" y="7442"/>
                    <a:pt x="23967" y="7214"/>
                    <a:pt x="23762" y="7008"/>
                  </a:cubicBezTo>
                  <a:cubicBezTo>
                    <a:pt x="23647" y="6880"/>
                    <a:pt x="23399" y="6841"/>
                    <a:pt x="23156" y="6841"/>
                  </a:cubicBezTo>
                  <a:cubicBezTo>
                    <a:pt x="23011" y="6841"/>
                    <a:pt x="22868" y="6854"/>
                    <a:pt x="22758" y="6871"/>
                  </a:cubicBezTo>
                  <a:cubicBezTo>
                    <a:pt x="22552" y="6917"/>
                    <a:pt x="22096" y="6871"/>
                    <a:pt x="21982" y="7008"/>
                  </a:cubicBezTo>
                  <a:cubicBezTo>
                    <a:pt x="21982" y="6780"/>
                    <a:pt x="21936" y="6575"/>
                    <a:pt x="21845" y="6346"/>
                  </a:cubicBezTo>
                  <a:cubicBezTo>
                    <a:pt x="21639" y="5844"/>
                    <a:pt x="21411" y="5137"/>
                    <a:pt x="22141" y="5091"/>
                  </a:cubicBezTo>
                  <a:cubicBezTo>
                    <a:pt x="22225" y="5083"/>
                    <a:pt x="22306" y="5083"/>
                    <a:pt x="22387" y="5083"/>
                  </a:cubicBezTo>
                  <a:cubicBezTo>
                    <a:pt x="22547" y="5083"/>
                    <a:pt x="22704" y="5083"/>
                    <a:pt x="22872" y="5023"/>
                  </a:cubicBezTo>
                  <a:cubicBezTo>
                    <a:pt x="22940" y="5000"/>
                    <a:pt x="23420" y="4840"/>
                    <a:pt x="23465" y="4794"/>
                  </a:cubicBezTo>
                  <a:cubicBezTo>
                    <a:pt x="23563" y="4643"/>
                    <a:pt x="23425" y="4596"/>
                    <a:pt x="23214" y="4596"/>
                  </a:cubicBezTo>
                  <a:cubicBezTo>
                    <a:pt x="22883" y="4596"/>
                    <a:pt x="22371" y="4712"/>
                    <a:pt x="22301" y="4726"/>
                  </a:cubicBezTo>
                  <a:cubicBezTo>
                    <a:pt x="21822" y="4840"/>
                    <a:pt x="21548" y="4840"/>
                    <a:pt x="21160" y="5182"/>
                  </a:cubicBezTo>
                  <a:cubicBezTo>
                    <a:pt x="20954" y="5342"/>
                    <a:pt x="20886" y="5730"/>
                    <a:pt x="20635" y="5730"/>
                  </a:cubicBezTo>
                  <a:cubicBezTo>
                    <a:pt x="20521" y="5707"/>
                    <a:pt x="20384" y="5616"/>
                    <a:pt x="20292" y="5570"/>
                  </a:cubicBezTo>
                  <a:cubicBezTo>
                    <a:pt x="20110" y="5502"/>
                    <a:pt x="19927" y="5456"/>
                    <a:pt x="19722" y="5388"/>
                  </a:cubicBezTo>
                  <a:cubicBezTo>
                    <a:pt x="19243" y="5251"/>
                    <a:pt x="18763" y="5205"/>
                    <a:pt x="18512" y="4703"/>
                  </a:cubicBezTo>
                  <a:cubicBezTo>
                    <a:pt x="18398" y="4475"/>
                    <a:pt x="18284" y="4246"/>
                    <a:pt x="18193" y="4018"/>
                  </a:cubicBezTo>
                  <a:cubicBezTo>
                    <a:pt x="18101" y="3813"/>
                    <a:pt x="18147" y="3585"/>
                    <a:pt x="17964" y="3425"/>
                  </a:cubicBezTo>
                  <a:cubicBezTo>
                    <a:pt x="17919" y="3379"/>
                    <a:pt x="17896" y="3356"/>
                    <a:pt x="17827" y="3311"/>
                  </a:cubicBezTo>
                  <a:cubicBezTo>
                    <a:pt x="17782" y="3265"/>
                    <a:pt x="17713" y="3265"/>
                    <a:pt x="17645" y="3197"/>
                  </a:cubicBezTo>
                  <a:cubicBezTo>
                    <a:pt x="17622" y="3174"/>
                    <a:pt x="17622" y="3082"/>
                    <a:pt x="17599" y="3060"/>
                  </a:cubicBezTo>
                  <a:cubicBezTo>
                    <a:pt x="17510" y="2993"/>
                    <a:pt x="17441" y="2965"/>
                    <a:pt x="17384" y="2965"/>
                  </a:cubicBezTo>
                  <a:cubicBezTo>
                    <a:pt x="17266" y="2965"/>
                    <a:pt x="17204" y="3088"/>
                    <a:pt x="17143" y="3242"/>
                  </a:cubicBezTo>
                  <a:cubicBezTo>
                    <a:pt x="17041" y="3489"/>
                    <a:pt x="16852" y="3582"/>
                    <a:pt x="16639" y="3582"/>
                  </a:cubicBezTo>
                  <a:cubicBezTo>
                    <a:pt x="16419" y="3582"/>
                    <a:pt x="16175" y="3484"/>
                    <a:pt x="15979" y="3356"/>
                  </a:cubicBezTo>
                  <a:cubicBezTo>
                    <a:pt x="15622" y="3112"/>
                    <a:pt x="15266" y="2699"/>
                    <a:pt x="14808" y="2699"/>
                  </a:cubicBezTo>
                  <a:cubicBezTo>
                    <a:pt x="14708" y="2699"/>
                    <a:pt x="14605" y="2718"/>
                    <a:pt x="14495" y="2763"/>
                  </a:cubicBezTo>
                  <a:cubicBezTo>
                    <a:pt x="14335" y="2809"/>
                    <a:pt x="14267" y="2877"/>
                    <a:pt x="14244" y="3037"/>
                  </a:cubicBezTo>
                  <a:cubicBezTo>
                    <a:pt x="14244" y="3105"/>
                    <a:pt x="14358" y="3242"/>
                    <a:pt x="14335" y="3288"/>
                  </a:cubicBezTo>
                  <a:cubicBezTo>
                    <a:pt x="14301" y="3391"/>
                    <a:pt x="14210" y="3413"/>
                    <a:pt x="14104" y="3413"/>
                  </a:cubicBezTo>
                  <a:cubicBezTo>
                    <a:pt x="14020" y="3413"/>
                    <a:pt x="13926" y="3399"/>
                    <a:pt x="13845" y="3399"/>
                  </a:cubicBezTo>
                  <a:cubicBezTo>
                    <a:pt x="13825" y="3399"/>
                    <a:pt x="13806" y="3400"/>
                    <a:pt x="13787" y="3402"/>
                  </a:cubicBezTo>
                  <a:cubicBezTo>
                    <a:pt x="13285" y="3539"/>
                    <a:pt x="12920" y="3995"/>
                    <a:pt x="12418" y="4110"/>
                  </a:cubicBezTo>
                  <a:cubicBezTo>
                    <a:pt x="12263" y="4147"/>
                    <a:pt x="12094" y="4164"/>
                    <a:pt x="11917" y="4164"/>
                  </a:cubicBezTo>
                  <a:cubicBezTo>
                    <a:pt x="11235" y="4164"/>
                    <a:pt x="10447" y="3906"/>
                    <a:pt x="9975" y="3562"/>
                  </a:cubicBezTo>
                  <a:cubicBezTo>
                    <a:pt x="9866" y="3496"/>
                    <a:pt x="9651" y="3241"/>
                    <a:pt x="9533" y="3241"/>
                  </a:cubicBezTo>
                  <a:cubicBezTo>
                    <a:pt x="9528" y="3241"/>
                    <a:pt x="9523" y="3241"/>
                    <a:pt x="9519" y="3242"/>
                  </a:cubicBezTo>
                  <a:cubicBezTo>
                    <a:pt x="9382" y="3242"/>
                    <a:pt x="9359" y="3402"/>
                    <a:pt x="9268" y="3448"/>
                  </a:cubicBezTo>
                  <a:cubicBezTo>
                    <a:pt x="9175" y="3509"/>
                    <a:pt x="9087" y="3534"/>
                    <a:pt x="8997" y="3534"/>
                  </a:cubicBezTo>
                  <a:cubicBezTo>
                    <a:pt x="8888" y="3534"/>
                    <a:pt x="8777" y="3498"/>
                    <a:pt x="8652" y="3448"/>
                  </a:cubicBezTo>
                  <a:cubicBezTo>
                    <a:pt x="8286" y="3311"/>
                    <a:pt x="7921" y="3128"/>
                    <a:pt x="7602" y="2877"/>
                  </a:cubicBezTo>
                  <a:cubicBezTo>
                    <a:pt x="7282" y="2626"/>
                    <a:pt x="7077" y="2261"/>
                    <a:pt x="6666" y="2124"/>
                  </a:cubicBezTo>
                  <a:cubicBezTo>
                    <a:pt x="6449" y="2067"/>
                    <a:pt x="6215" y="2067"/>
                    <a:pt x="5984" y="2067"/>
                  </a:cubicBezTo>
                  <a:cubicBezTo>
                    <a:pt x="5753" y="2067"/>
                    <a:pt x="5525" y="2067"/>
                    <a:pt x="5319" y="2010"/>
                  </a:cubicBezTo>
                  <a:cubicBezTo>
                    <a:pt x="4863" y="1873"/>
                    <a:pt x="4817" y="1234"/>
                    <a:pt x="4497" y="914"/>
                  </a:cubicBezTo>
                  <a:cubicBezTo>
                    <a:pt x="4315" y="709"/>
                    <a:pt x="3995" y="640"/>
                    <a:pt x="3835" y="412"/>
                  </a:cubicBezTo>
                  <a:cubicBezTo>
                    <a:pt x="3744" y="321"/>
                    <a:pt x="3721" y="115"/>
                    <a:pt x="36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3932950" y="1996950"/>
              <a:ext cx="21725" cy="27150"/>
            </a:xfrm>
            <a:custGeom>
              <a:rect b="b" l="l" r="r" t="t"/>
              <a:pathLst>
                <a:path extrusionOk="0" h="1086" w="869">
                  <a:moveTo>
                    <a:pt x="161" y="1"/>
                  </a:moveTo>
                  <a:cubicBezTo>
                    <a:pt x="140" y="1"/>
                    <a:pt x="117" y="5"/>
                    <a:pt x="92" y="13"/>
                  </a:cubicBezTo>
                  <a:cubicBezTo>
                    <a:pt x="1" y="36"/>
                    <a:pt x="24" y="515"/>
                    <a:pt x="47" y="629"/>
                  </a:cubicBezTo>
                  <a:cubicBezTo>
                    <a:pt x="69" y="835"/>
                    <a:pt x="412" y="1063"/>
                    <a:pt x="708" y="1086"/>
                  </a:cubicBezTo>
                  <a:lnTo>
                    <a:pt x="777" y="1086"/>
                  </a:lnTo>
                  <a:cubicBezTo>
                    <a:pt x="868" y="721"/>
                    <a:pt x="571" y="789"/>
                    <a:pt x="457" y="492"/>
                  </a:cubicBezTo>
                  <a:cubicBezTo>
                    <a:pt x="416" y="388"/>
                    <a:pt x="374" y="1"/>
                    <a:pt x="16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756625" y="1841525"/>
              <a:ext cx="39400" cy="24525"/>
            </a:xfrm>
            <a:custGeom>
              <a:rect b="b" l="l" r="r" t="t"/>
              <a:pathLst>
                <a:path extrusionOk="0" h="981" w="1576">
                  <a:moveTo>
                    <a:pt x="186" y="0"/>
                  </a:moveTo>
                  <a:cubicBezTo>
                    <a:pt x="148" y="0"/>
                    <a:pt x="103" y="13"/>
                    <a:pt x="46" y="44"/>
                  </a:cubicBezTo>
                  <a:cubicBezTo>
                    <a:pt x="320" y="295"/>
                    <a:pt x="1" y="661"/>
                    <a:pt x="229" y="820"/>
                  </a:cubicBezTo>
                  <a:cubicBezTo>
                    <a:pt x="294" y="859"/>
                    <a:pt x="384" y="870"/>
                    <a:pt x="486" y="870"/>
                  </a:cubicBezTo>
                  <a:cubicBezTo>
                    <a:pt x="632" y="870"/>
                    <a:pt x="805" y="847"/>
                    <a:pt x="965" y="847"/>
                  </a:cubicBezTo>
                  <a:cubicBezTo>
                    <a:pt x="1090" y="847"/>
                    <a:pt x="1209" y="861"/>
                    <a:pt x="1302" y="912"/>
                  </a:cubicBezTo>
                  <a:cubicBezTo>
                    <a:pt x="1348" y="934"/>
                    <a:pt x="1393" y="957"/>
                    <a:pt x="1462" y="980"/>
                  </a:cubicBezTo>
                  <a:cubicBezTo>
                    <a:pt x="1484" y="934"/>
                    <a:pt x="1530" y="889"/>
                    <a:pt x="1576" y="843"/>
                  </a:cubicBezTo>
                  <a:cubicBezTo>
                    <a:pt x="1416" y="615"/>
                    <a:pt x="1325" y="387"/>
                    <a:pt x="1096" y="295"/>
                  </a:cubicBezTo>
                  <a:cubicBezTo>
                    <a:pt x="960" y="227"/>
                    <a:pt x="640" y="204"/>
                    <a:pt x="480" y="136"/>
                  </a:cubicBezTo>
                  <a:cubicBezTo>
                    <a:pt x="348" y="86"/>
                    <a:pt x="287" y="0"/>
                    <a:pt x="18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3794875" y="1870000"/>
              <a:ext cx="202600" cy="140975"/>
            </a:xfrm>
            <a:custGeom>
              <a:rect b="b" l="l" r="r" t="t"/>
              <a:pathLst>
                <a:path extrusionOk="0" h="5639" w="8104">
                  <a:moveTo>
                    <a:pt x="320" y="1"/>
                  </a:moveTo>
                  <a:cubicBezTo>
                    <a:pt x="297" y="1"/>
                    <a:pt x="251" y="24"/>
                    <a:pt x="228" y="24"/>
                  </a:cubicBezTo>
                  <a:cubicBezTo>
                    <a:pt x="365" y="138"/>
                    <a:pt x="479" y="252"/>
                    <a:pt x="502" y="343"/>
                  </a:cubicBezTo>
                  <a:cubicBezTo>
                    <a:pt x="525" y="640"/>
                    <a:pt x="0" y="754"/>
                    <a:pt x="160" y="1074"/>
                  </a:cubicBezTo>
                  <a:cubicBezTo>
                    <a:pt x="195" y="1151"/>
                    <a:pt x="262" y="1180"/>
                    <a:pt x="345" y="1180"/>
                  </a:cubicBezTo>
                  <a:cubicBezTo>
                    <a:pt x="582" y="1180"/>
                    <a:pt x="956" y="942"/>
                    <a:pt x="1141" y="891"/>
                  </a:cubicBezTo>
                  <a:cubicBezTo>
                    <a:pt x="1251" y="862"/>
                    <a:pt x="1336" y="844"/>
                    <a:pt x="1412" y="844"/>
                  </a:cubicBezTo>
                  <a:cubicBezTo>
                    <a:pt x="1573" y="844"/>
                    <a:pt x="1685" y="924"/>
                    <a:pt x="1872" y="1142"/>
                  </a:cubicBezTo>
                  <a:cubicBezTo>
                    <a:pt x="2077" y="1416"/>
                    <a:pt x="2054" y="1758"/>
                    <a:pt x="2260" y="2010"/>
                  </a:cubicBezTo>
                  <a:cubicBezTo>
                    <a:pt x="2351" y="2146"/>
                    <a:pt x="2602" y="2192"/>
                    <a:pt x="2694" y="2352"/>
                  </a:cubicBezTo>
                  <a:cubicBezTo>
                    <a:pt x="2808" y="2489"/>
                    <a:pt x="2762" y="2694"/>
                    <a:pt x="2853" y="2831"/>
                  </a:cubicBezTo>
                  <a:cubicBezTo>
                    <a:pt x="3013" y="3037"/>
                    <a:pt x="3401" y="3059"/>
                    <a:pt x="3629" y="3196"/>
                  </a:cubicBezTo>
                  <a:cubicBezTo>
                    <a:pt x="3858" y="3333"/>
                    <a:pt x="4063" y="3493"/>
                    <a:pt x="4314" y="3630"/>
                  </a:cubicBezTo>
                  <a:lnTo>
                    <a:pt x="4771" y="3630"/>
                  </a:lnTo>
                  <a:cubicBezTo>
                    <a:pt x="4930" y="3630"/>
                    <a:pt x="5045" y="3721"/>
                    <a:pt x="5181" y="3767"/>
                  </a:cubicBezTo>
                  <a:cubicBezTo>
                    <a:pt x="5296" y="3813"/>
                    <a:pt x="5433" y="3881"/>
                    <a:pt x="5524" y="3972"/>
                  </a:cubicBezTo>
                  <a:cubicBezTo>
                    <a:pt x="5638" y="4041"/>
                    <a:pt x="5638" y="4109"/>
                    <a:pt x="5638" y="4246"/>
                  </a:cubicBezTo>
                  <a:cubicBezTo>
                    <a:pt x="5638" y="4406"/>
                    <a:pt x="5729" y="4475"/>
                    <a:pt x="5866" y="4497"/>
                  </a:cubicBezTo>
                  <a:cubicBezTo>
                    <a:pt x="6072" y="4543"/>
                    <a:pt x="6231" y="4612"/>
                    <a:pt x="6391" y="4749"/>
                  </a:cubicBezTo>
                  <a:cubicBezTo>
                    <a:pt x="6483" y="4817"/>
                    <a:pt x="6528" y="4954"/>
                    <a:pt x="6619" y="5000"/>
                  </a:cubicBezTo>
                  <a:cubicBezTo>
                    <a:pt x="6756" y="5068"/>
                    <a:pt x="6916" y="5045"/>
                    <a:pt x="7053" y="5068"/>
                  </a:cubicBezTo>
                  <a:cubicBezTo>
                    <a:pt x="7190" y="5068"/>
                    <a:pt x="7213" y="5159"/>
                    <a:pt x="7259" y="5274"/>
                  </a:cubicBezTo>
                  <a:cubicBezTo>
                    <a:pt x="7304" y="5342"/>
                    <a:pt x="7327" y="5433"/>
                    <a:pt x="7396" y="5502"/>
                  </a:cubicBezTo>
                  <a:cubicBezTo>
                    <a:pt x="7487" y="5570"/>
                    <a:pt x="7624" y="5639"/>
                    <a:pt x="7738" y="5639"/>
                  </a:cubicBezTo>
                  <a:cubicBezTo>
                    <a:pt x="8103" y="5091"/>
                    <a:pt x="7532" y="5045"/>
                    <a:pt x="7236" y="4703"/>
                  </a:cubicBezTo>
                  <a:cubicBezTo>
                    <a:pt x="6871" y="4269"/>
                    <a:pt x="6619" y="3881"/>
                    <a:pt x="6049" y="3676"/>
                  </a:cubicBezTo>
                  <a:cubicBezTo>
                    <a:pt x="5684" y="3539"/>
                    <a:pt x="5455" y="3448"/>
                    <a:pt x="5136" y="3265"/>
                  </a:cubicBezTo>
                  <a:cubicBezTo>
                    <a:pt x="4793" y="3059"/>
                    <a:pt x="4383" y="2900"/>
                    <a:pt x="4040" y="2694"/>
                  </a:cubicBezTo>
                  <a:cubicBezTo>
                    <a:pt x="3903" y="2603"/>
                    <a:pt x="3789" y="2466"/>
                    <a:pt x="3629" y="2352"/>
                  </a:cubicBezTo>
                  <a:cubicBezTo>
                    <a:pt x="3515" y="2261"/>
                    <a:pt x="3287" y="2215"/>
                    <a:pt x="3219" y="2124"/>
                  </a:cubicBezTo>
                  <a:cubicBezTo>
                    <a:pt x="3104" y="2010"/>
                    <a:pt x="3150" y="1873"/>
                    <a:pt x="3059" y="1758"/>
                  </a:cubicBezTo>
                  <a:cubicBezTo>
                    <a:pt x="2853" y="1462"/>
                    <a:pt x="2420" y="1370"/>
                    <a:pt x="2169" y="1074"/>
                  </a:cubicBezTo>
                  <a:cubicBezTo>
                    <a:pt x="1826" y="663"/>
                    <a:pt x="1666" y="457"/>
                    <a:pt x="1187" y="298"/>
                  </a:cubicBezTo>
                  <a:cubicBezTo>
                    <a:pt x="913" y="183"/>
                    <a:pt x="571" y="161"/>
                    <a:pt x="32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3865625" y="1966650"/>
              <a:ext cx="13150" cy="23275"/>
            </a:xfrm>
            <a:custGeom>
              <a:rect b="b" l="l" r="r" t="t"/>
              <a:pathLst>
                <a:path extrusionOk="0" h="931" w="526">
                  <a:moveTo>
                    <a:pt x="168" y="0"/>
                  </a:moveTo>
                  <a:cubicBezTo>
                    <a:pt x="130" y="0"/>
                    <a:pt x="96" y="11"/>
                    <a:pt x="69" y="38"/>
                  </a:cubicBezTo>
                  <a:cubicBezTo>
                    <a:pt x="23" y="61"/>
                    <a:pt x="23" y="84"/>
                    <a:pt x="23" y="152"/>
                  </a:cubicBezTo>
                  <a:cubicBezTo>
                    <a:pt x="23" y="243"/>
                    <a:pt x="46" y="312"/>
                    <a:pt x="46" y="403"/>
                  </a:cubicBezTo>
                  <a:cubicBezTo>
                    <a:pt x="23" y="563"/>
                    <a:pt x="0" y="677"/>
                    <a:pt x="92" y="837"/>
                  </a:cubicBezTo>
                  <a:cubicBezTo>
                    <a:pt x="141" y="918"/>
                    <a:pt x="178" y="930"/>
                    <a:pt x="245" y="930"/>
                  </a:cubicBezTo>
                  <a:cubicBezTo>
                    <a:pt x="272" y="930"/>
                    <a:pt x="304" y="928"/>
                    <a:pt x="343" y="928"/>
                  </a:cubicBezTo>
                  <a:cubicBezTo>
                    <a:pt x="411" y="928"/>
                    <a:pt x="503" y="928"/>
                    <a:pt x="525" y="860"/>
                  </a:cubicBezTo>
                  <a:cubicBezTo>
                    <a:pt x="525" y="791"/>
                    <a:pt x="503" y="677"/>
                    <a:pt x="480" y="631"/>
                  </a:cubicBezTo>
                  <a:cubicBezTo>
                    <a:pt x="457" y="540"/>
                    <a:pt x="320" y="495"/>
                    <a:pt x="320" y="403"/>
                  </a:cubicBezTo>
                  <a:cubicBezTo>
                    <a:pt x="297" y="335"/>
                    <a:pt x="389" y="289"/>
                    <a:pt x="411" y="221"/>
                  </a:cubicBezTo>
                  <a:cubicBezTo>
                    <a:pt x="411" y="152"/>
                    <a:pt x="320" y="15"/>
                    <a:pt x="252" y="15"/>
                  </a:cubicBezTo>
                  <a:cubicBezTo>
                    <a:pt x="223" y="6"/>
                    <a:pt x="195" y="0"/>
                    <a:pt x="16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3924975" y="1983000"/>
              <a:ext cx="6300" cy="6875"/>
            </a:xfrm>
            <a:custGeom>
              <a:rect b="b" l="l" r="r" t="t"/>
              <a:pathLst>
                <a:path extrusionOk="0" h="275" w="252">
                  <a:moveTo>
                    <a:pt x="160" y="0"/>
                  </a:moveTo>
                  <a:cubicBezTo>
                    <a:pt x="69" y="0"/>
                    <a:pt x="0" y="92"/>
                    <a:pt x="23" y="183"/>
                  </a:cubicBezTo>
                  <a:cubicBezTo>
                    <a:pt x="23" y="206"/>
                    <a:pt x="46" y="251"/>
                    <a:pt x="69" y="274"/>
                  </a:cubicBezTo>
                  <a:lnTo>
                    <a:pt x="137" y="274"/>
                  </a:lnTo>
                  <a:cubicBezTo>
                    <a:pt x="160" y="274"/>
                    <a:pt x="183" y="274"/>
                    <a:pt x="183" y="251"/>
                  </a:cubicBezTo>
                  <a:cubicBezTo>
                    <a:pt x="183" y="251"/>
                    <a:pt x="183" y="251"/>
                    <a:pt x="183" y="229"/>
                  </a:cubicBezTo>
                  <a:cubicBezTo>
                    <a:pt x="206" y="229"/>
                    <a:pt x="229" y="206"/>
                    <a:pt x="229" y="183"/>
                  </a:cubicBezTo>
                  <a:cubicBezTo>
                    <a:pt x="251" y="160"/>
                    <a:pt x="251" y="137"/>
                    <a:pt x="251" y="114"/>
                  </a:cubicBezTo>
                  <a:cubicBezTo>
                    <a:pt x="229" y="69"/>
                    <a:pt x="229" y="0"/>
                    <a:pt x="16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8"/>
            <p:cNvSpPr/>
            <p:nvPr/>
          </p:nvSpPr>
          <p:spPr>
            <a:xfrm>
              <a:off x="3946650" y="1992575"/>
              <a:ext cx="4600" cy="4150"/>
            </a:xfrm>
            <a:custGeom>
              <a:rect b="b" l="l" r="r" t="t"/>
              <a:pathLst>
                <a:path extrusionOk="0" h="166" w="184">
                  <a:moveTo>
                    <a:pt x="16" y="1"/>
                  </a:moveTo>
                  <a:cubicBezTo>
                    <a:pt x="7" y="1"/>
                    <a:pt x="23" y="54"/>
                    <a:pt x="23" y="74"/>
                  </a:cubicBezTo>
                  <a:cubicBezTo>
                    <a:pt x="1" y="119"/>
                    <a:pt x="23" y="142"/>
                    <a:pt x="69" y="165"/>
                  </a:cubicBezTo>
                  <a:cubicBezTo>
                    <a:pt x="92" y="165"/>
                    <a:pt x="115" y="165"/>
                    <a:pt x="138" y="142"/>
                  </a:cubicBezTo>
                  <a:cubicBezTo>
                    <a:pt x="183" y="74"/>
                    <a:pt x="115" y="5"/>
                    <a:pt x="23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3875550" y="1957875"/>
              <a:ext cx="4925" cy="6500"/>
            </a:xfrm>
            <a:custGeom>
              <a:rect b="b" l="l" r="r" t="t"/>
              <a:pathLst>
                <a:path extrusionOk="0" h="260" w="197">
                  <a:moveTo>
                    <a:pt x="151" y="1"/>
                  </a:moveTo>
                  <a:cubicBezTo>
                    <a:pt x="60" y="24"/>
                    <a:pt x="14" y="115"/>
                    <a:pt x="14" y="184"/>
                  </a:cubicBezTo>
                  <a:cubicBezTo>
                    <a:pt x="1" y="237"/>
                    <a:pt x="35" y="259"/>
                    <a:pt x="69" y="259"/>
                  </a:cubicBezTo>
                  <a:cubicBezTo>
                    <a:pt x="94" y="259"/>
                    <a:pt x="119" y="248"/>
                    <a:pt x="128" y="229"/>
                  </a:cubicBezTo>
                  <a:cubicBezTo>
                    <a:pt x="151" y="184"/>
                    <a:pt x="106" y="138"/>
                    <a:pt x="151" y="92"/>
                  </a:cubicBezTo>
                  <a:cubicBezTo>
                    <a:pt x="174" y="69"/>
                    <a:pt x="197" y="69"/>
                    <a:pt x="197" y="24"/>
                  </a:cubicBezTo>
                  <a:cubicBezTo>
                    <a:pt x="197" y="1"/>
                    <a:pt x="174" y="1"/>
                    <a:pt x="15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8"/>
            <p:cNvSpPr/>
            <p:nvPr/>
          </p:nvSpPr>
          <p:spPr>
            <a:xfrm>
              <a:off x="3907275" y="1963425"/>
              <a:ext cx="8600" cy="3775"/>
            </a:xfrm>
            <a:custGeom>
              <a:rect b="b" l="l" r="r" t="t"/>
              <a:pathLst>
                <a:path extrusionOk="0" h="151" w="344">
                  <a:moveTo>
                    <a:pt x="244" y="0"/>
                  </a:moveTo>
                  <a:cubicBezTo>
                    <a:pt x="173" y="0"/>
                    <a:pt x="78" y="37"/>
                    <a:pt x="46" y="53"/>
                  </a:cubicBezTo>
                  <a:cubicBezTo>
                    <a:pt x="1" y="53"/>
                    <a:pt x="46" y="144"/>
                    <a:pt x="92" y="144"/>
                  </a:cubicBezTo>
                  <a:cubicBezTo>
                    <a:pt x="101" y="149"/>
                    <a:pt x="110" y="151"/>
                    <a:pt x="119" y="151"/>
                  </a:cubicBezTo>
                  <a:cubicBezTo>
                    <a:pt x="156" y="151"/>
                    <a:pt x="192" y="121"/>
                    <a:pt x="229" y="121"/>
                  </a:cubicBezTo>
                  <a:cubicBezTo>
                    <a:pt x="275" y="99"/>
                    <a:pt x="343" y="99"/>
                    <a:pt x="320" y="30"/>
                  </a:cubicBezTo>
                  <a:cubicBezTo>
                    <a:pt x="306" y="8"/>
                    <a:pt x="278" y="0"/>
                    <a:pt x="24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3600275" y="1774025"/>
              <a:ext cx="54250" cy="31250"/>
            </a:xfrm>
            <a:custGeom>
              <a:rect b="b" l="l" r="r" t="t"/>
              <a:pathLst>
                <a:path extrusionOk="0" h="1250" w="2170">
                  <a:moveTo>
                    <a:pt x="1380" y="1"/>
                  </a:moveTo>
                  <a:cubicBezTo>
                    <a:pt x="1362" y="1"/>
                    <a:pt x="1344" y="2"/>
                    <a:pt x="1325" y="5"/>
                  </a:cubicBezTo>
                  <a:cubicBezTo>
                    <a:pt x="1210" y="5"/>
                    <a:pt x="1096" y="51"/>
                    <a:pt x="982" y="51"/>
                  </a:cubicBezTo>
                  <a:cubicBezTo>
                    <a:pt x="959" y="53"/>
                    <a:pt x="937" y="54"/>
                    <a:pt x="915" y="54"/>
                  </a:cubicBezTo>
                  <a:cubicBezTo>
                    <a:pt x="827" y="54"/>
                    <a:pt x="747" y="39"/>
                    <a:pt x="671" y="39"/>
                  </a:cubicBezTo>
                  <a:cubicBezTo>
                    <a:pt x="577" y="39"/>
                    <a:pt x="491" y="62"/>
                    <a:pt x="412" y="165"/>
                  </a:cubicBezTo>
                  <a:cubicBezTo>
                    <a:pt x="343" y="256"/>
                    <a:pt x="320" y="348"/>
                    <a:pt x="229" y="393"/>
                  </a:cubicBezTo>
                  <a:cubicBezTo>
                    <a:pt x="138" y="439"/>
                    <a:pt x="46" y="416"/>
                    <a:pt x="24" y="530"/>
                  </a:cubicBezTo>
                  <a:cubicBezTo>
                    <a:pt x="1" y="622"/>
                    <a:pt x="115" y="713"/>
                    <a:pt x="160" y="804"/>
                  </a:cubicBezTo>
                  <a:cubicBezTo>
                    <a:pt x="229" y="895"/>
                    <a:pt x="229" y="1010"/>
                    <a:pt x="297" y="1124"/>
                  </a:cubicBezTo>
                  <a:cubicBezTo>
                    <a:pt x="346" y="1196"/>
                    <a:pt x="439" y="1250"/>
                    <a:pt x="520" y="1250"/>
                  </a:cubicBezTo>
                  <a:cubicBezTo>
                    <a:pt x="591" y="1250"/>
                    <a:pt x="652" y="1208"/>
                    <a:pt x="663" y="1101"/>
                  </a:cubicBezTo>
                  <a:cubicBezTo>
                    <a:pt x="663" y="918"/>
                    <a:pt x="571" y="622"/>
                    <a:pt x="822" y="576"/>
                  </a:cubicBezTo>
                  <a:cubicBezTo>
                    <a:pt x="841" y="573"/>
                    <a:pt x="857" y="571"/>
                    <a:pt x="871" y="571"/>
                  </a:cubicBezTo>
                  <a:cubicBezTo>
                    <a:pt x="961" y="571"/>
                    <a:pt x="969" y="631"/>
                    <a:pt x="1028" y="690"/>
                  </a:cubicBezTo>
                  <a:cubicBezTo>
                    <a:pt x="1096" y="781"/>
                    <a:pt x="1165" y="827"/>
                    <a:pt x="1210" y="918"/>
                  </a:cubicBezTo>
                  <a:cubicBezTo>
                    <a:pt x="1256" y="1010"/>
                    <a:pt x="1347" y="1169"/>
                    <a:pt x="1439" y="1215"/>
                  </a:cubicBezTo>
                  <a:cubicBezTo>
                    <a:pt x="1473" y="1228"/>
                    <a:pt x="1501" y="1233"/>
                    <a:pt x="1525" y="1233"/>
                  </a:cubicBezTo>
                  <a:cubicBezTo>
                    <a:pt x="1631" y="1233"/>
                    <a:pt x="1657" y="1125"/>
                    <a:pt x="1713" y="1032"/>
                  </a:cubicBezTo>
                  <a:cubicBezTo>
                    <a:pt x="1758" y="873"/>
                    <a:pt x="1804" y="736"/>
                    <a:pt x="1850" y="599"/>
                  </a:cubicBezTo>
                  <a:cubicBezTo>
                    <a:pt x="1895" y="485"/>
                    <a:pt x="1987" y="462"/>
                    <a:pt x="2055" y="370"/>
                  </a:cubicBezTo>
                  <a:cubicBezTo>
                    <a:pt x="2169" y="165"/>
                    <a:pt x="1872" y="74"/>
                    <a:pt x="1713" y="74"/>
                  </a:cubicBezTo>
                  <a:cubicBezTo>
                    <a:pt x="1575" y="54"/>
                    <a:pt x="1488" y="1"/>
                    <a:pt x="138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3552350" y="1730100"/>
              <a:ext cx="26275" cy="24975"/>
            </a:xfrm>
            <a:custGeom>
              <a:rect b="b" l="l" r="r" t="t"/>
              <a:pathLst>
                <a:path extrusionOk="0" h="999" w="1051">
                  <a:moveTo>
                    <a:pt x="430" y="0"/>
                  </a:moveTo>
                  <a:cubicBezTo>
                    <a:pt x="372" y="0"/>
                    <a:pt x="319" y="13"/>
                    <a:pt x="274" y="50"/>
                  </a:cubicBezTo>
                  <a:cubicBezTo>
                    <a:pt x="206" y="119"/>
                    <a:pt x="229" y="233"/>
                    <a:pt x="183" y="301"/>
                  </a:cubicBezTo>
                  <a:cubicBezTo>
                    <a:pt x="160" y="416"/>
                    <a:pt x="46" y="484"/>
                    <a:pt x="23" y="575"/>
                  </a:cubicBezTo>
                  <a:cubicBezTo>
                    <a:pt x="0" y="667"/>
                    <a:pt x="23" y="826"/>
                    <a:pt x="69" y="895"/>
                  </a:cubicBezTo>
                  <a:cubicBezTo>
                    <a:pt x="116" y="974"/>
                    <a:pt x="185" y="998"/>
                    <a:pt x="261" y="998"/>
                  </a:cubicBezTo>
                  <a:cubicBezTo>
                    <a:pt x="295" y="998"/>
                    <a:pt x="330" y="993"/>
                    <a:pt x="366" y="986"/>
                  </a:cubicBezTo>
                  <a:cubicBezTo>
                    <a:pt x="617" y="941"/>
                    <a:pt x="639" y="712"/>
                    <a:pt x="822" y="598"/>
                  </a:cubicBezTo>
                  <a:cubicBezTo>
                    <a:pt x="891" y="553"/>
                    <a:pt x="982" y="507"/>
                    <a:pt x="1005" y="438"/>
                  </a:cubicBezTo>
                  <a:cubicBezTo>
                    <a:pt x="1050" y="347"/>
                    <a:pt x="1005" y="347"/>
                    <a:pt x="982" y="279"/>
                  </a:cubicBezTo>
                  <a:cubicBezTo>
                    <a:pt x="959" y="233"/>
                    <a:pt x="959" y="187"/>
                    <a:pt x="936" y="142"/>
                  </a:cubicBezTo>
                  <a:cubicBezTo>
                    <a:pt x="913" y="119"/>
                    <a:pt x="868" y="96"/>
                    <a:pt x="799" y="73"/>
                  </a:cubicBezTo>
                  <a:cubicBezTo>
                    <a:pt x="691" y="58"/>
                    <a:pt x="552" y="0"/>
                    <a:pt x="43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3522675" y="1702825"/>
              <a:ext cx="26850" cy="34875"/>
            </a:xfrm>
            <a:custGeom>
              <a:rect b="b" l="l" r="r" t="t"/>
              <a:pathLst>
                <a:path extrusionOk="0" h="1395" w="1074">
                  <a:moveTo>
                    <a:pt x="366" y="0"/>
                  </a:moveTo>
                  <a:cubicBezTo>
                    <a:pt x="252" y="0"/>
                    <a:pt x="92" y="69"/>
                    <a:pt x="69" y="183"/>
                  </a:cubicBezTo>
                  <a:cubicBezTo>
                    <a:pt x="0" y="342"/>
                    <a:pt x="92" y="434"/>
                    <a:pt x="160" y="548"/>
                  </a:cubicBezTo>
                  <a:cubicBezTo>
                    <a:pt x="183" y="639"/>
                    <a:pt x="160" y="708"/>
                    <a:pt x="183" y="799"/>
                  </a:cubicBezTo>
                  <a:cubicBezTo>
                    <a:pt x="214" y="932"/>
                    <a:pt x="291" y="960"/>
                    <a:pt x="383" y="960"/>
                  </a:cubicBezTo>
                  <a:cubicBezTo>
                    <a:pt x="446" y="960"/>
                    <a:pt x="517" y="947"/>
                    <a:pt x="585" y="947"/>
                  </a:cubicBezTo>
                  <a:cubicBezTo>
                    <a:pt x="637" y="947"/>
                    <a:pt x="687" y="954"/>
                    <a:pt x="731" y="982"/>
                  </a:cubicBezTo>
                  <a:cubicBezTo>
                    <a:pt x="822" y="1050"/>
                    <a:pt x="799" y="1210"/>
                    <a:pt x="822" y="1324"/>
                  </a:cubicBezTo>
                  <a:cubicBezTo>
                    <a:pt x="853" y="1385"/>
                    <a:pt x="893" y="1395"/>
                    <a:pt x="951" y="1395"/>
                  </a:cubicBezTo>
                  <a:cubicBezTo>
                    <a:pt x="979" y="1395"/>
                    <a:pt x="1012" y="1392"/>
                    <a:pt x="1050" y="1392"/>
                  </a:cubicBezTo>
                  <a:cubicBezTo>
                    <a:pt x="1073" y="1278"/>
                    <a:pt x="1028" y="1187"/>
                    <a:pt x="982" y="1073"/>
                  </a:cubicBezTo>
                  <a:cubicBezTo>
                    <a:pt x="936" y="982"/>
                    <a:pt x="822" y="867"/>
                    <a:pt x="845" y="776"/>
                  </a:cubicBezTo>
                  <a:cubicBezTo>
                    <a:pt x="754" y="685"/>
                    <a:pt x="777" y="548"/>
                    <a:pt x="777" y="457"/>
                  </a:cubicBezTo>
                  <a:cubicBezTo>
                    <a:pt x="777" y="297"/>
                    <a:pt x="777" y="228"/>
                    <a:pt x="640" y="160"/>
                  </a:cubicBezTo>
                  <a:cubicBezTo>
                    <a:pt x="548" y="91"/>
                    <a:pt x="480" y="0"/>
                    <a:pt x="36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8"/>
            <p:cNvSpPr/>
            <p:nvPr/>
          </p:nvSpPr>
          <p:spPr>
            <a:xfrm>
              <a:off x="3438225" y="1672575"/>
              <a:ext cx="63925" cy="81750"/>
            </a:xfrm>
            <a:custGeom>
              <a:rect b="b" l="l" r="r" t="t"/>
              <a:pathLst>
                <a:path extrusionOk="0" h="3270" w="2557">
                  <a:moveTo>
                    <a:pt x="754" y="0"/>
                  </a:moveTo>
                  <a:cubicBezTo>
                    <a:pt x="525" y="0"/>
                    <a:pt x="571" y="274"/>
                    <a:pt x="411" y="388"/>
                  </a:cubicBezTo>
                  <a:cubicBezTo>
                    <a:pt x="274" y="480"/>
                    <a:pt x="23" y="411"/>
                    <a:pt x="23" y="617"/>
                  </a:cubicBezTo>
                  <a:cubicBezTo>
                    <a:pt x="0" y="845"/>
                    <a:pt x="160" y="822"/>
                    <a:pt x="297" y="936"/>
                  </a:cubicBezTo>
                  <a:cubicBezTo>
                    <a:pt x="411" y="1050"/>
                    <a:pt x="457" y="1119"/>
                    <a:pt x="639" y="1119"/>
                  </a:cubicBezTo>
                  <a:cubicBezTo>
                    <a:pt x="891" y="1119"/>
                    <a:pt x="959" y="1279"/>
                    <a:pt x="1073" y="1484"/>
                  </a:cubicBezTo>
                  <a:cubicBezTo>
                    <a:pt x="1096" y="1552"/>
                    <a:pt x="1142" y="1598"/>
                    <a:pt x="1187" y="1667"/>
                  </a:cubicBezTo>
                  <a:cubicBezTo>
                    <a:pt x="1210" y="1689"/>
                    <a:pt x="1210" y="1712"/>
                    <a:pt x="1233" y="1735"/>
                  </a:cubicBezTo>
                  <a:cubicBezTo>
                    <a:pt x="1279" y="1758"/>
                    <a:pt x="1301" y="1758"/>
                    <a:pt x="1324" y="1804"/>
                  </a:cubicBezTo>
                  <a:cubicBezTo>
                    <a:pt x="1393" y="1963"/>
                    <a:pt x="1096" y="2009"/>
                    <a:pt x="1027" y="2100"/>
                  </a:cubicBezTo>
                  <a:cubicBezTo>
                    <a:pt x="913" y="2214"/>
                    <a:pt x="936" y="2351"/>
                    <a:pt x="959" y="2511"/>
                  </a:cubicBezTo>
                  <a:cubicBezTo>
                    <a:pt x="982" y="2580"/>
                    <a:pt x="1005" y="2648"/>
                    <a:pt x="1027" y="2717"/>
                  </a:cubicBezTo>
                  <a:cubicBezTo>
                    <a:pt x="1027" y="2785"/>
                    <a:pt x="1005" y="2831"/>
                    <a:pt x="1027" y="2899"/>
                  </a:cubicBezTo>
                  <a:cubicBezTo>
                    <a:pt x="1027" y="3005"/>
                    <a:pt x="1106" y="3269"/>
                    <a:pt x="1246" y="3269"/>
                  </a:cubicBezTo>
                  <a:cubicBezTo>
                    <a:pt x="1256" y="3269"/>
                    <a:pt x="1267" y="3268"/>
                    <a:pt x="1279" y="3264"/>
                  </a:cubicBezTo>
                  <a:cubicBezTo>
                    <a:pt x="1301" y="3150"/>
                    <a:pt x="1347" y="3013"/>
                    <a:pt x="1347" y="2876"/>
                  </a:cubicBezTo>
                  <a:cubicBezTo>
                    <a:pt x="1370" y="2785"/>
                    <a:pt x="1370" y="2694"/>
                    <a:pt x="1393" y="2602"/>
                  </a:cubicBezTo>
                  <a:cubicBezTo>
                    <a:pt x="1415" y="2465"/>
                    <a:pt x="1438" y="2397"/>
                    <a:pt x="1530" y="2306"/>
                  </a:cubicBezTo>
                  <a:cubicBezTo>
                    <a:pt x="1621" y="2214"/>
                    <a:pt x="1689" y="2100"/>
                    <a:pt x="1530" y="2009"/>
                  </a:cubicBezTo>
                  <a:cubicBezTo>
                    <a:pt x="1461" y="1940"/>
                    <a:pt x="1393" y="1963"/>
                    <a:pt x="1370" y="1895"/>
                  </a:cubicBezTo>
                  <a:cubicBezTo>
                    <a:pt x="1370" y="1826"/>
                    <a:pt x="1438" y="1758"/>
                    <a:pt x="1484" y="1735"/>
                  </a:cubicBezTo>
                  <a:cubicBezTo>
                    <a:pt x="1598" y="1667"/>
                    <a:pt x="1781" y="1575"/>
                    <a:pt x="1895" y="1530"/>
                  </a:cubicBezTo>
                  <a:cubicBezTo>
                    <a:pt x="2100" y="1461"/>
                    <a:pt x="2557" y="1393"/>
                    <a:pt x="2465" y="1073"/>
                  </a:cubicBezTo>
                  <a:cubicBezTo>
                    <a:pt x="2423" y="936"/>
                    <a:pt x="2308" y="901"/>
                    <a:pt x="2176" y="901"/>
                  </a:cubicBezTo>
                  <a:cubicBezTo>
                    <a:pt x="2040" y="901"/>
                    <a:pt x="1886" y="938"/>
                    <a:pt x="1776" y="938"/>
                  </a:cubicBezTo>
                  <a:cubicBezTo>
                    <a:pt x="1761" y="938"/>
                    <a:pt x="1748" y="938"/>
                    <a:pt x="1735" y="936"/>
                  </a:cubicBezTo>
                  <a:cubicBezTo>
                    <a:pt x="1507" y="891"/>
                    <a:pt x="1324" y="776"/>
                    <a:pt x="1142" y="639"/>
                  </a:cubicBezTo>
                  <a:cubicBezTo>
                    <a:pt x="936" y="457"/>
                    <a:pt x="868" y="229"/>
                    <a:pt x="75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8"/>
            <p:cNvSpPr/>
            <p:nvPr/>
          </p:nvSpPr>
          <p:spPr>
            <a:xfrm>
              <a:off x="3362325" y="1744800"/>
              <a:ext cx="74775" cy="38600"/>
            </a:xfrm>
            <a:custGeom>
              <a:rect b="b" l="l" r="r" t="t"/>
              <a:pathLst>
                <a:path extrusionOk="0" h="1544" w="2991">
                  <a:moveTo>
                    <a:pt x="2599" y="1"/>
                  </a:moveTo>
                  <a:cubicBezTo>
                    <a:pt x="2553" y="1"/>
                    <a:pt x="2498" y="17"/>
                    <a:pt x="2466" y="33"/>
                  </a:cubicBezTo>
                  <a:cubicBezTo>
                    <a:pt x="2374" y="79"/>
                    <a:pt x="2283" y="124"/>
                    <a:pt x="2192" y="147"/>
                  </a:cubicBezTo>
                  <a:cubicBezTo>
                    <a:pt x="2055" y="193"/>
                    <a:pt x="1918" y="193"/>
                    <a:pt x="1758" y="193"/>
                  </a:cubicBezTo>
                  <a:cubicBezTo>
                    <a:pt x="1439" y="216"/>
                    <a:pt x="1644" y="353"/>
                    <a:pt x="1553" y="535"/>
                  </a:cubicBezTo>
                  <a:cubicBezTo>
                    <a:pt x="1512" y="617"/>
                    <a:pt x="1421" y="634"/>
                    <a:pt x="1336" y="634"/>
                  </a:cubicBezTo>
                  <a:cubicBezTo>
                    <a:pt x="1279" y="634"/>
                    <a:pt x="1224" y="626"/>
                    <a:pt x="1187" y="626"/>
                  </a:cubicBezTo>
                  <a:cubicBezTo>
                    <a:pt x="1005" y="604"/>
                    <a:pt x="822" y="581"/>
                    <a:pt x="640" y="581"/>
                  </a:cubicBezTo>
                  <a:cubicBezTo>
                    <a:pt x="503" y="581"/>
                    <a:pt x="389" y="604"/>
                    <a:pt x="252" y="626"/>
                  </a:cubicBezTo>
                  <a:cubicBezTo>
                    <a:pt x="138" y="649"/>
                    <a:pt x="1" y="695"/>
                    <a:pt x="1" y="855"/>
                  </a:cubicBezTo>
                  <a:cubicBezTo>
                    <a:pt x="23" y="946"/>
                    <a:pt x="92" y="1014"/>
                    <a:pt x="138" y="1106"/>
                  </a:cubicBezTo>
                  <a:cubicBezTo>
                    <a:pt x="199" y="1208"/>
                    <a:pt x="242" y="1292"/>
                    <a:pt x="349" y="1292"/>
                  </a:cubicBezTo>
                  <a:cubicBezTo>
                    <a:pt x="361" y="1292"/>
                    <a:pt x="374" y="1291"/>
                    <a:pt x="389" y="1288"/>
                  </a:cubicBezTo>
                  <a:cubicBezTo>
                    <a:pt x="548" y="1243"/>
                    <a:pt x="662" y="1197"/>
                    <a:pt x="845" y="1197"/>
                  </a:cubicBezTo>
                  <a:lnTo>
                    <a:pt x="1279" y="1197"/>
                  </a:lnTo>
                  <a:cubicBezTo>
                    <a:pt x="1553" y="1197"/>
                    <a:pt x="1804" y="1334"/>
                    <a:pt x="2078" y="1380"/>
                  </a:cubicBezTo>
                  <a:cubicBezTo>
                    <a:pt x="2237" y="1403"/>
                    <a:pt x="2443" y="1403"/>
                    <a:pt x="2603" y="1448"/>
                  </a:cubicBezTo>
                  <a:cubicBezTo>
                    <a:pt x="2684" y="1468"/>
                    <a:pt x="2747" y="1543"/>
                    <a:pt x="2841" y="1543"/>
                  </a:cubicBezTo>
                  <a:cubicBezTo>
                    <a:pt x="2852" y="1543"/>
                    <a:pt x="2864" y="1542"/>
                    <a:pt x="2877" y="1539"/>
                  </a:cubicBezTo>
                  <a:cubicBezTo>
                    <a:pt x="2991" y="1517"/>
                    <a:pt x="2968" y="1357"/>
                    <a:pt x="2945" y="1243"/>
                  </a:cubicBezTo>
                  <a:cubicBezTo>
                    <a:pt x="2922" y="1106"/>
                    <a:pt x="2922" y="1037"/>
                    <a:pt x="2808" y="946"/>
                  </a:cubicBezTo>
                  <a:cubicBezTo>
                    <a:pt x="2762" y="878"/>
                    <a:pt x="2740" y="878"/>
                    <a:pt x="2648" y="855"/>
                  </a:cubicBezTo>
                  <a:cubicBezTo>
                    <a:pt x="2630" y="855"/>
                    <a:pt x="2608" y="858"/>
                    <a:pt x="2588" y="858"/>
                  </a:cubicBezTo>
                  <a:cubicBezTo>
                    <a:pt x="2559" y="858"/>
                    <a:pt x="2534" y="850"/>
                    <a:pt x="2534" y="809"/>
                  </a:cubicBezTo>
                  <a:cubicBezTo>
                    <a:pt x="2489" y="718"/>
                    <a:pt x="2694" y="558"/>
                    <a:pt x="2762" y="535"/>
                  </a:cubicBezTo>
                  <a:cubicBezTo>
                    <a:pt x="2766" y="537"/>
                    <a:pt x="2771" y="538"/>
                    <a:pt x="2775" y="538"/>
                  </a:cubicBezTo>
                  <a:cubicBezTo>
                    <a:pt x="2819" y="538"/>
                    <a:pt x="2875" y="438"/>
                    <a:pt x="2854" y="375"/>
                  </a:cubicBezTo>
                  <a:cubicBezTo>
                    <a:pt x="2831" y="307"/>
                    <a:pt x="2740" y="284"/>
                    <a:pt x="2717" y="193"/>
                  </a:cubicBezTo>
                  <a:cubicBezTo>
                    <a:pt x="2694" y="124"/>
                    <a:pt x="2740" y="33"/>
                    <a:pt x="2648" y="10"/>
                  </a:cubicBezTo>
                  <a:cubicBezTo>
                    <a:pt x="2635" y="3"/>
                    <a:pt x="2618" y="1"/>
                    <a:pt x="259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8"/>
            <p:cNvSpPr/>
            <p:nvPr/>
          </p:nvSpPr>
          <p:spPr>
            <a:xfrm>
              <a:off x="3351525" y="1771250"/>
              <a:ext cx="11975" cy="14400"/>
            </a:xfrm>
            <a:custGeom>
              <a:rect b="b" l="l" r="r" t="t"/>
              <a:pathLst>
                <a:path extrusionOk="0" h="576" w="479">
                  <a:moveTo>
                    <a:pt x="138" y="0"/>
                  </a:moveTo>
                  <a:cubicBezTo>
                    <a:pt x="19" y="0"/>
                    <a:pt x="0" y="189"/>
                    <a:pt x="22" y="276"/>
                  </a:cubicBezTo>
                  <a:cubicBezTo>
                    <a:pt x="45" y="390"/>
                    <a:pt x="136" y="481"/>
                    <a:pt x="273" y="573"/>
                  </a:cubicBezTo>
                  <a:cubicBezTo>
                    <a:pt x="296" y="573"/>
                    <a:pt x="321" y="575"/>
                    <a:pt x="345" y="575"/>
                  </a:cubicBezTo>
                  <a:cubicBezTo>
                    <a:pt x="395" y="575"/>
                    <a:pt x="440" y="565"/>
                    <a:pt x="455" y="504"/>
                  </a:cubicBezTo>
                  <a:cubicBezTo>
                    <a:pt x="478" y="459"/>
                    <a:pt x="455" y="367"/>
                    <a:pt x="433" y="322"/>
                  </a:cubicBezTo>
                  <a:cubicBezTo>
                    <a:pt x="387" y="253"/>
                    <a:pt x="318" y="276"/>
                    <a:pt x="273" y="185"/>
                  </a:cubicBezTo>
                  <a:cubicBezTo>
                    <a:pt x="250" y="139"/>
                    <a:pt x="250" y="2"/>
                    <a:pt x="159" y="2"/>
                  </a:cubicBezTo>
                  <a:cubicBezTo>
                    <a:pt x="152" y="1"/>
                    <a:pt x="145" y="0"/>
                    <a:pt x="13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3498875" y="1706800"/>
              <a:ext cx="10700" cy="7025"/>
            </a:xfrm>
            <a:custGeom>
              <a:rect b="b" l="l" r="r" t="t"/>
              <a:pathLst>
                <a:path extrusionOk="0" h="281" w="428">
                  <a:moveTo>
                    <a:pt x="222" y="1"/>
                  </a:moveTo>
                  <a:cubicBezTo>
                    <a:pt x="176" y="1"/>
                    <a:pt x="108" y="1"/>
                    <a:pt x="62" y="24"/>
                  </a:cubicBezTo>
                  <a:cubicBezTo>
                    <a:pt x="52" y="19"/>
                    <a:pt x="45" y="16"/>
                    <a:pt x="40" y="16"/>
                  </a:cubicBezTo>
                  <a:cubicBezTo>
                    <a:pt x="0" y="16"/>
                    <a:pt x="110" y="161"/>
                    <a:pt x="131" y="161"/>
                  </a:cubicBezTo>
                  <a:cubicBezTo>
                    <a:pt x="187" y="236"/>
                    <a:pt x="197" y="281"/>
                    <a:pt x="264" y="281"/>
                  </a:cubicBezTo>
                  <a:cubicBezTo>
                    <a:pt x="278" y="281"/>
                    <a:pt x="294" y="279"/>
                    <a:pt x="313" y="275"/>
                  </a:cubicBezTo>
                  <a:cubicBezTo>
                    <a:pt x="359" y="275"/>
                    <a:pt x="427" y="252"/>
                    <a:pt x="427" y="206"/>
                  </a:cubicBezTo>
                  <a:cubicBezTo>
                    <a:pt x="427" y="183"/>
                    <a:pt x="359" y="161"/>
                    <a:pt x="336" y="138"/>
                  </a:cubicBezTo>
                  <a:cubicBezTo>
                    <a:pt x="291" y="69"/>
                    <a:pt x="313" y="24"/>
                    <a:pt x="22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3514675" y="1705675"/>
              <a:ext cx="4600" cy="6300"/>
            </a:xfrm>
            <a:custGeom>
              <a:rect b="b" l="l" r="r" t="t"/>
              <a:pathLst>
                <a:path extrusionOk="0" h="252" w="184">
                  <a:moveTo>
                    <a:pt x="92" y="0"/>
                  </a:moveTo>
                  <a:cubicBezTo>
                    <a:pt x="1" y="0"/>
                    <a:pt x="24" y="92"/>
                    <a:pt x="24" y="160"/>
                  </a:cubicBezTo>
                  <a:cubicBezTo>
                    <a:pt x="1" y="206"/>
                    <a:pt x="24" y="251"/>
                    <a:pt x="92" y="251"/>
                  </a:cubicBezTo>
                  <a:cubicBezTo>
                    <a:pt x="161" y="251"/>
                    <a:pt x="138" y="206"/>
                    <a:pt x="138" y="160"/>
                  </a:cubicBezTo>
                  <a:cubicBezTo>
                    <a:pt x="138" y="114"/>
                    <a:pt x="184" y="23"/>
                    <a:pt x="9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8"/>
            <p:cNvSpPr/>
            <p:nvPr/>
          </p:nvSpPr>
          <p:spPr>
            <a:xfrm>
              <a:off x="3358900" y="1656600"/>
              <a:ext cx="24875" cy="17125"/>
            </a:xfrm>
            <a:custGeom>
              <a:rect b="b" l="l" r="r" t="t"/>
              <a:pathLst>
                <a:path extrusionOk="0" h="685" w="995">
                  <a:moveTo>
                    <a:pt x="147" y="0"/>
                  </a:moveTo>
                  <a:cubicBezTo>
                    <a:pt x="120" y="0"/>
                    <a:pt x="93" y="7"/>
                    <a:pt x="69" y="23"/>
                  </a:cubicBezTo>
                  <a:cubicBezTo>
                    <a:pt x="1" y="206"/>
                    <a:pt x="229" y="228"/>
                    <a:pt x="343" y="320"/>
                  </a:cubicBezTo>
                  <a:cubicBezTo>
                    <a:pt x="480" y="411"/>
                    <a:pt x="457" y="617"/>
                    <a:pt x="617" y="662"/>
                  </a:cubicBezTo>
                  <a:cubicBezTo>
                    <a:pt x="648" y="678"/>
                    <a:pt x="684" y="685"/>
                    <a:pt x="722" y="685"/>
                  </a:cubicBezTo>
                  <a:cubicBezTo>
                    <a:pt x="852" y="685"/>
                    <a:pt x="995" y="598"/>
                    <a:pt x="959" y="457"/>
                  </a:cubicBezTo>
                  <a:cubicBezTo>
                    <a:pt x="914" y="320"/>
                    <a:pt x="640" y="320"/>
                    <a:pt x="503" y="206"/>
                  </a:cubicBezTo>
                  <a:cubicBezTo>
                    <a:pt x="428" y="149"/>
                    <a:pt x="275" y="0"/>
                    <a:pt x="14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8"/>
            <p:cNvSpPr/>
            <p:nvPr/>
          </p:nvSpPr>
          <p:spPr>
            <a:xfrm>
              <a:off x="3301275" y="1646025"/>
              <a:ext cx="48325" cy="19250"/>
            </a:xfrm>
            <a:custGeom>
              <a:rect b="b" l="l" r="r" t="t"/>
              <a:pathLst>
                <a:path extrusionOk="0" h="770" w="1933">
                  <a:moveTo>
                    <a:pt x="1007" y="1"/>
                  </a:moveTo>
                  <a:cubicBezTo>
                    <a:pt x="936" y="1"/>
                    <a:pt x="868" y="12"/>
                    <a:pt x="799" y="58"/>
                  </a:cubicBezTo>
                  <a:cubicBezTo>
                    <a:pt x="725" y="95"/>
                    <a:pt x="680" y="133"/>
                    <a:pt x="605" y="133"/>
                  </a:cubicBezTo>
                  <a:cubicBezTo>
                    <a:pt x="588" y="133"/>
                    <a:pt x="569" y="131"/>
                    <a:pt x="548" y="127"/>
                  </a:cubicBezTo>
                  <a:cubicBezTo>
                    <a:pt x="502" y="127"/>
                    <a:pt x="457" y="137"/>
                    <a:pt x="411" y="137"/>
                  </a:cubicBezTo>
                  <a:cubicBezTo>
                    <a:pt x="388" y="137"/>
                    <a:pt x="365" y="134"/>
                    <a:pt x="343" y="127"/>
                  </a:cubicBezTo>
                  <a:cubicBezTo>
                    <a:pt x="291" y="127"/>
                    <a:pt x="201" y="88"/>
                    <a:pt x="121" y="88"/>
                  </a:cubicBezTo>
                  <a:cubicBezTo>
                    <a:pt x="94" y="88"/>
                    <a:pt x="69" y="92"/>
                    <a:pt x="46" y="104"/>
                  </a:cubicBezTo>
                  <a:cubicBezTo>
                    <a:pt x="0" y="149"/>
                    <a:pt x="46" y="263"/>
                    <a:pt x="69" y="309"/>
                  </a:cubicBezTo>
                  <a:cubicBezTo>
                    <a:pt x="137" y="469"/>
                    <a:pt x="297" y="560"/>
                    <a:pt x="480" y="560"/>
                  </a:cubicBezTo>
                  <a:cubicBezTo>
                    <a:pt x="571" y="537"/>
                    <a:pt x="639" y="492"/>
                    <a:pt x="731" y="469"/>
                  </a:cubicBezTo>
                  <a:cubicBezTo>
                    <a:pt x="765" y="457"/>
                    <a:pt x="805" y="457"/>
                    <a:pt x="845" y="457"/>
                  </a:cubicBezTo>
                  <a:cubicBezTo>
                    <a:pt x="885" y="457"/>
                    <a:pt x="925" y="457"/>
                    <a:pt x="959" y="446"/>
                  </a:cubicBezTo>
                  <a:cubicBezTo>
                    <a:pt x="1050" y="423"/>
                    <a:pt x="1096" y="378"/>
                    <a:pt x="1210" y="378"/>
                  </a:cubicBezTo>
                  <a:cubicBezTo>
                    <a:pt x="1301" y="378"/>
                    <a:pt x="1393" y="400"/>
                    <a:pt x="1484" y="446"/>
                  </a:cubicBezTo>
                  <a:cubicBezTo>
                    <a:pt x="1575" y="492"/>
                    <a:pt x="1484" y="492"/>
                    <a:pt x="1461" y="583"/>
                  </a:cubicBezTo>
                  <a:cubicBezTo>
                    <a:pt x="1461" y="651"/>
                    <a:pt x="1507" y="720"/>
                    <a:pt x="1552" y="743"/>
                  </a:cubicBezTo>
                  <a:cubicBezTo>
                    <a:pt x="1582" y="761"/>
                    <a:pt x="1613" y="770"/>
                    <a:pt x="1643" y="770"/>
                  </a:cubicBezTo>
                  <a:cubicBezTo>
                    <a:pt x="1795" y="770"/>
                    <a:pt x="1933" y="553"/>
                    <a:pt x="1895" y="400"/>
                  </a:cubicBezTo>
                  <a:cubicBezTo>
                    <a:pt x="1895" y="309"/>
                    <a:pt x="1872" y="218"/>
                    <a:pt x="1712" y="195"/>
                  </a:cubicBezTo>
                  <a:cubicBezTo>
                    <a:pt x="1666" y="195"/>
                    <a:pt x="1621" y="195"/>
                    <a:pt x="1575" y="172"/>
                  </a:cubicBezTo>
                  <a:cubicBezTo>
                    <a:pt x="1530" y="149"/>
                    <a:pt x="1530" y="104"/>
                    <a:pt x="1484" y="58"/>
                  </a:cubicBezTo>
                  <a:cubicBezTo>
                    <a:pt x="1438" y="12"/>
                    <a:pt x="1324" y="12"/>
                    <a:pt x="1233" y="12"/>
                  </a:cubicBezTo>
                  <a:cubicBezTo>
                    <a:pt x="1153" y="12"/>
                    <a:pt x="1079" y="1"/>
                    <a:pt x="100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8"/>
            <p:cNvSpPr/>
            <p:nvPr/>
          </p:nvSpPr>
          <p:spPr>
            <a:xfrm>
              <a:off x="3349200" y="1669925"/>
              <a:ext cx="9150" cy="9525"/>
            </a:xfrm>
            <a:custGeom>
              <a:rect b="b" l="l" r="r" t="t"/>
              <a:pathLst>
                <a:path extrusionOk="0" h="381" w="366">
                  <a:moveTo>
                    <a:pt x="252" y="0"/>
                  </a:moveTo>
                  <a:cubicBezTo>
                    <a:pt x="228" y="0"/>
                    <a:pt x="198" y="6"/>
                    <a:pt x="160" y="15"/>
                  </a:cubicBezTo>
                  <a:cubicBezTo>
                    <a:pt x="138" y="84"/>
                    <a:pt x="1" y="198"/>
                    <a:pt x="46" y="312"/>
                  </a:cubicBezTo>
                  <a:cubicBezTo>
                    <a:pt x="69" y="357"/>
                    <a:pt x="92" y="380"/>
                    <a:pt x="138" y="380"/>
                  </a:cubicBezTo>
                  <a:cubicBezTo>
                    <a:pt x="206" y="380"/>
                    <a:pt x="206" y="357"/>
                    <a:pt x="206" y="312"/>
                  </a:cubicBezTo>
                  <a:cubicBezTo>
                    <a:pt x="206" y="266"/>
                    <a:pt x="183" y="243"/>
                    <a:pt x="252" y="220"/>
                  </a:cubicBezTo>
                  <a:cubicBezTo>
                    <a:pt x="263" y="220"/>
                    <a:pt x="280" y="226"/>
                    <a:pt x="297" y="226"/>
                  </a:cubicBezTo>
                  <a:cubicBezTo>
                    <a:pt x="314" y="226"/>
                    <a:pt x="332" y="220"/>
                    <a:pt x="343" y="198"/>
                  </a:cubicBezTo>
                  <a:cubicBezTo>
                    <a:pt x="366" y="152"/>
                    <a:pt x="343" y="84"/>
                    <a:pt x="320" y="38"/>
                  </a:cubicBezTo>
                  <a:cubicBezTo>
                    <a:pt x="307" y="11"/>
                    <a:pt x="286" y="0"/>
                    <a:pt x="25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8"/>
            <p:cNvSpPr/>
            <p:nvPr/>
          </p:nvSpPr>
          <p:spPr>
            <a:xfrm>
              <a:off x="3420525" y="1690575"/>
              <a:ext cx="13725" cy="6850"/>
            </a:xfrm>
            <a:custGeom>
              <a:rect b="b" l="l" r="r" t="t"/>
              <a:pathLst>
                <a:path extrusionOk="0" h="274" w="549">
                  <a:moveTo>
                    <a:pt x="415" y="0"/>
                  </a:moveTo>
                  <a:cubicBezTo>
                    <a:pt x="391" y="0"/>
                    <a:pt x="366" y="10"/>
                    <a:pt x="343" y="34"/>
                  </a:cubicBezTo>
                  <a:cubicBezTo>
                    <a:pt x="252" y="56"/>
                    <a:pt x="138" y="34"/>
                    <a:pt x="69" y="79"/>
                  </a:cubicBezTo>
                  <a:cubicBezTo>
                    <a:pt x="24" y="102"/>
                    <a:pt x="1" y="148"/>
                    <a:pt x="1" y="193"/>
                  </a:cubicBezTo>
                  <a:cubicBezTo>
                    <a:pt x="24" y="262"/>
                    <a:pt x="46" y="262"/>
                    <a:pt x="115" y="262"/>
                  </a:cubicBezTo>
                  <a:cubicBezTo>
                    <a:pt x="176" y="262"/>
                    <a:pt x="226" y="252"/>
                    <a:pt x="281" y="252"/>
                  </a:cubicBezTo>
                  <a:cubicBezTo>
                    <a:pt x="308" y="252"/>
                    <a:pt x="336" y="254"/>
                    <a:pt x="366" y="262"/>
                  </a:cubicBezTo>
                  <a:cubicBezTo>
                    <a:pt x="394" y="269"/>
                    <a:pt x="420" y="274"/>
                    <a:pt x="443" y="274"/>
                  </a:cubicBezTo>
                  <a:cubicBezTo>
                    <a:pt x="495" y="274"/>
                    <a:pt x="533" y="249"/>
                    <a:pt x="549" y="171"/>
                  </a:cubicBezTo>
                  <a:cubicBezTo>
                    <a:pt x="549" y="85"/>
                    <a:pt x="485" y="0"/>
                    <a:pt x="41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8"/>
            <p:cNvSpPr/>
            <p:nvPr/>
          </p:nvSpPr>
          <p:spPr>
            <a:xfrm>
              <a:off x="3481025" y="1689700"/>
              <a:ext cx="5725" cy="5200"/>
            </a:xfrm>
            <a:custGeom>
              <a:rect b="b" l="l" r="r" t="t"/>
              <a:pathLst>
                <a:path extrusionOk="0" h="208" w="229">
                  <a:moveTo>
                    <a:pt x="69" y="0"/>
                  </a:moveTo>
                  <a:cubicBezTo>
                    <a:pt x="23" y="23"/>
                    <a:pt x="0" y="46"/>
                    <a:pt x="23" y="69"/>
                  </a:cubicBezTo>
                  <a:cubicBezTo>
                    <a:pt x="7" y="133"/>
                    <a:pt x="92" y="208"/>
                    <a:pt x="160" y="208"/>
                  </a:cubicBezTo>
                  <a:cubicBezTo>
                    <a:pt x="189" y="208"/>
                    <a:pt x="215" y="194"/>
                    <a:pt x="228" y="160"/>
                  </a:cubicBezTo>
                  <a:cubicBezTo>
                    <a:pt x="228" y="114"/>
                    <a:pt x="160" y="91"/>
                    <a:pt x="137" y="46"/>
                  </a:cubicBezTo>
                  <a:cubicBezTo>
                    <a:pt x="114" y="23"/>
                    <a:pt x="114" y="0"/>
                    <a:pt x="6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8"/>
            <p:cNvSpPr/>
            <p:nvPr/>
          </p:nvSpPr>
          <p:spPr>
            <a:xfrm>
              <a:off x="2239900" y="1614875"/>
              <a:ext cx="1013450" cy="779475"/>
            </a:xfrm>
            <a:custGeom>
              <a:rect b="b" l="l" r="r" t="t"/>
              <a:pathLst>
                <a:path extrusionOk="0" h="31179" w="40538">
                  <a:moveTo>
                    <a:pt x="25439" y="1"/>
                  </a:moveTo>
                  <a:cubicBezTo>
                    <a:pt x="25419" y="1"/>
                    <a:pt x="25400" y="1"/>
                    <a:pt x="25382" y="3"/>
                  </a:cubicBezTo>
                  <a:cubicBezTo>
                    <a:pt x="25108" y="49"/>
                    <a:pt x="24903" y="186"/>
                    <a:pt x="24674" y="300"/>
                  </a:cubicBezTo>
                  <a:cubicBezTo>
                    <a:pt x="24195" y="551"/>
                    <a:pt x="23716" y="619"/>
                    <a:pt x="23259" y="916"/>
                  </a:cubicBezTo>
                  <a:cubicBezTo>
                    <a:pt x="22757" y="1213"/>
                    <a:pt x="22255" y="1555"/>
                    <a:pt x="21661" y="1601"/>
                  </a:cubicBezTo>
                  <a:cubicBezTo>
                    <a:pt x="21296" y="1646"/>
                    <a:pt x="21091" y="1715"/>
                    <a:pt x="20771" y="1897"/>
                  </a:cubicBezTo>
                  <a:cubicBezTo>
                    <a:pt x="20474" y="2057"/>
                    <a:pt x="20223" y="2240"/>
                    <a:pt x="19927" y="2354"/>
                  </a:cubicBezTo>
                  <a:cubicBezTo>
                    <a:pt x="19356" y="2582"/>
                    <a:pt x="18763" y="2765"/>
                    <a:pt x="18146" y="2765"/>
                  </a:cubicBezTo>
                  <a:cubicBezTo>
                    <a:pt x="18025" y="2765"/>
                    <a:pt x="17893" y="2755"/>
                    <a:pt x="17757" y="2755"/>
                  </a:cubicBezTo>
                  <a:cubicBezTo>
                    <a:pt x="17690" y="2755"/>
                    <a:pt x="17621" y="2757"/>
                    <a:pt x="17553" y="2765"/>
                  </a:cubicBezTo>
                  <a:cubicBezTo>
                    <a:pt x="16982" y="2833"/>
                    <a:pt x="17096" y="3381"/>
                    <a:pt x="16822" y="3792"/>
                  </a:cubicBezTo>
                  <a:cubicBezTo>
                    <a:pt x="16616" y="4081"/>
                    <a:pt x="16260" y="4183"/>
                    <a:pt x="15907" y="4183"/>
                  </a:cubicBezTo>
                  <a:cubicBezTo>
                    <a:pt x="15870" y="4183"/>
                    <a:pt x="15832" y="4182"/>
                    <a:pt x="15795" y="4180"/>
                  </a:cubicBezTo>
                  <a:cubicBezTo>
                    <a:pt x="15088" y="4089"/>
                    <a:pt x="15864" y="3678"/>
                    <a:pt x="16001" y="3381"/>
                  </a:cubicBezTo>
                  <a:cubicBezTo>
                    <a:pt x="16138" y="3176"/>
                    <a:pt x="16115" y="2559"/>
                    <a:pt x="16024" y="2308"/>
                  </a:cubicBezTo>
                  <a:cubicBezTo>
                    <a:pt x="15864" y="1943"/>
                    <a:pt x="15407" y="1715"/>
                    <a:pt x="15111" y="1509"/>
                  </a:cubicBezTo>
                  <a:cubicBezTo>
                    <a:pt x="14722" y="1236"/>
                    <a:pt x="14449" y="1236"/>
                    <a:pt x="13992" y="1236"/>
                  </a:cubicBezTo>
                  <a:cubicBezTo>
                    <a:pt x="13581" y="1236"/>
                    <a:pt x="13216" y="1281"/>
                    <a:pt x="12805" y="1304"/>
                  </a:cubicBezTo>
                  <a:cubicBezTo>
                    <a:pt x="12760" y="1327"/>
                    <a:pt x="12691" y="1327"/>
                    <a:pt x="12600" y="1327"/>
                  </a:cubicBezTo>
                  <a:cubicBezTo>
                    <a:pt x="12280" y="1350"/>
                    <a:pt x="11869" y="1418"/>
                    <a:pt x="11915" y="1761"/>
                  </a:cubicBezTo>
                  <a:cubicBezTo>
                    <a:pt x="11983" y="2149"/>
                    <a:pt x="12463" y="2468"/>
                    <a:pt x="12668" y="2765"/>
                  </a:cubicBezTo>
                  <a:cubicBezTo>
                    <a:pt x="12919" y="3153"/>
                    <a:pt x="12554" y="3495"/>
                    <a:pt x="12166" y="3518"/>
                  </a:cubicBezTo>
                  <a:cubicBezTo>
                    <a:pt x="11778" y="3541"/>
                    <a:pt x="11276" y="3564"/>
                    <a:pt x="11458" y="4066"/>
                  </a:cubicBezTo>
                  <a:cubicBezTo>
                    <a:pt x="11550" y="4363"/>
                    <a:pt x="12098" y="4545"/>
                    <a:pt x="11641" y="4773"/>
                  </a:cubicBezTo>
                  <a:cubicBezTo>
                    <a:pt x="11413" y="4888"/>
                    <a:pt x="10911" y="4842"/>
                    <a:pt x="10751" y="5047"/>
                  </a:cubicBezTo>
                  <a:cubicBezTo>
                    <a:pt x="10682" y="5162"/>
                    <a:pt x="10728" y="5664"/>
                    <a:pt x="10797" y="5755"/>
                  </a:cubicBezTo>
                  <a:cubicBezTo>
                    <a:pt x="10865" y="5846"/>
                    <a:pt x="11070" y="5892"/>
                    <a:pt x="11162" y="5960"/>
                  </a:cubicBezTo>
                  <a:cubicBezTo>
                    <a:pt x="11732" y="6371"/>
                    <a:pt x="12303" y="7056"/>
                    <a:pt x="12166" y="7786"/>
                  </a:cubicBezTo>
                  <a:cubicBezTo>
                    <a:pt x="12075" y="8174"/>
                    <a:pt x="11915" y="8517"/>
                    <a:pt x="12075" y="8928"/>
                  </a:cubicBezTo>
                  <a:cubicBezTo>
                    <a:pt x="12166" y="9224"/>
                    <a:pt x="12280" y="9635"/>
                    <a:pt x="12463" y="9909"/>
                  </a:cubicBezTo>
                  <a:cubicBezTo>
                    <a:pt x="12691" y="10252"/>
                    <a:pt x="13125" y="10252"/>
                    <a:pt x="13033" y="10777"/>
                  </a:cubicBezTo>
                  <a:cubicBezTo>
                    <a:pt x="12965" y="11165"/>
                    <a:pt x="12600" y="11598"/>
                    <a:pt x="12896" y="11918"/>
                  </a:cubicBezTo>
                  <a:cubicBezTo>
                    <a:pt x="13262" y="12351"/>
                    <a:pt x="13992" y="12534"/>
                    <a:pt x="14289" y="13013"/>
                  </a:cubicBezTo>
                  <a:cubicBezTo>
                    <a:pt x="14563" y="13424"/>
                    <a:pt x="14334" y="13881"/>
                    <a:pt x="14220" y="14337"/>
                  </a:cubicBezTo>
                  <a:cubicBezTo>
                    <a:pt x="13992" y="15022"/>
                    <a:pt x="13650" y="15638"/>
                    <a:pt x="13376" y="16300"/>
                  </a:cubicBezTo>
                  <a:cubicBezTo>
                    <a:pt x="13330" y="16414"/>
                    <a:pt x="13285" y="16506"/>
                    <a:pt x="13239" y="16620"/>
                  </a:cubicBezTo>
                  <a:cubicBezTo>
                    <a:pt x="13011" y="17099"/>
                    <a:pt x="12737" y="17601"/>
                    <a:pt x="12668" y="18081"/>
                  </a:cubicBezTo>
                  <a:cubicBezTo>
                    <a:pt x="12623" y="18560"/>
                    <a:pt x="12714" y="18697"/>
                    <a:pt x="12371" y="19016"/>
                  </a:cubicBezTo>
                  <a:cubicBezTo>
                    <a:pt x="12098" y="19313"/>
                    <a:pt x="11618" y="19610"/>
                    <a:pt x="11253" y="19701"/>
                  </a:cubicBezTo>
                  <a:cubicBezTo>
                    <a:pt x="10751" y="19838"/>
                    <a:pt x="10089" y="19998"/>
                    <a:pt x="9518" y="20181"/>
                  </a:cubicBezTo>
                  <a:cubicBezTo>
                    <a:pt x="9004" y="20347"/>
                    <a:pt x="8680" y="20483"/>
                    <a:pt x="8281" y="20483"/>
                  </a:cubicBezTo>
                  <a:cubicBezTo>
                    <a:pt x="8078" y="20483"/>
                    <a:pt x="7855" y="20448"/>
                    <a:pt x="7578" y="20363"/>
                  </a:cubicBezTo>
                  <a:cubicBezTo>
                    <a:pt x="7097" y="20221"/>
                    <a:pt x="6505" y="20106"/>
                    <a:pt x="5953" y="20106"/>
                  </a:cubicBezTo>
                  <a:cubicBezTo>
                    <a:pt x="5798" y="20106"/>
                    <a:pt x="5646" y="20115"/>
                    <a:pt x="5501" y="20135"/>
                  </a:cubicBezTo>
                  <a:cubicBezTo>
                    <a:pt x="5045" y="20203"/>
                    <a:pt x="5090" y="20363"/>
                    <a:pt x="4702" y="20523"/>
                  </a:cubicBezTo>
                  <a:cubicBezTo>
                    <a:pt x="4626" y="20546"/>
                    <a:pt x="4527" y="20553"/>
                    <a:pt x="4421" y="20553"/>
                  </a:cubicBezTo>
                  <a:cubicBezTo>
                    <a:pt x="4208" y="20553"/>
                    <a:pt x="3964" y="20523"/>
                    <a:pt x="3812" y="20523"/>
                  </a:cubicBezTo>
                  <a:cubicBezTo>
                    <a:pt x="3059" y="20523"/>
                    <a:pt x="2465" y="20272"/>
                    <a:pt x="1781" y="20181"/>
                  </a:cubicBezTo>
                  <a:cubicBezTo>
                    <a:pt x="1720" y="20171"/>
                    <a:pt x="1664" y="20167"/>
                    <a:pt x="1614" y="20167"/>
                  </a:cubicBezTo>
                  <a:cubicBezTo>
                    <a:pt x="949" y="20167"/>
                    <a:pt x="1095" y="20915"/>
                    <a:pt x="426" y="20915"/>
                  </a:cubicBezTo>
                  <a:cubicBezTo>
                    <a:pt x="399" y="20915"/>
                    <a:pt x="372" y="20913"/>
                    <a:pt x="343" y="20911"/>
                  </a:cubicBezTo>
                  <a:lnTo>
                    <a:pt x="343" y="20911"/>
                  </a:lnTo>
                  <a:cubicBezTo>
                    <a:pt x="0" y="21459"/>
                    <a:pt x="320" y="21733"/>
                    <a:pt x="753" y="21870"/>
                  </a:cubicBezTo>
                  <a:cubicBezTo>
                    <a:pt x="1233" y="22029"/>
                    <a:pt x="1484" y="21961"/>
                    <a:pt x="1781" y="22486"/>
                  </a:cubicBezTo>
                  <a:cubicBezTo>
                    <a:pt x="1986" y="22805"/>
                    <a:pt x="1781" y="22897"/>
                    <a:pt x="2214" y="23125"/>
                  </a:cubicBezTo>
                  <a:cubicBezTo>
                    <a:pt x="2511" y="23285"/>
                    <a:pt x="2922" y="23445"/>
                    <a:pt x="3264" y="23604"/>
                  </a:cubicBezTo>
                  <a:cubicBezTo>
                    <a:pt x="4177" y="24015"/>
                    <a:pt x="5204" y="24495"/>
                    <a:pt x="6163" y="24837"/>
                  </a:cubicBezTo>
                  <a:cubicBezTo>
                    <a:pt x="6551" y="24951"/>
                    <a:pt x="6939" y="24951"/>
                    <a:pt x="7213" y="25271"/>
                  </a:cubicBezTo>
                  <a:cubicBezTo>
                    <a:pt x="7487" y="25613"/>
                    <a:pt x="7464" y="26069"/>
                    <a:pt x="7715" y="26435"/>
                  </a:cubicBezTo>
                  <a:cubicBezTo>
                    <a:pt x="8149" y="27051"/>
                    <a:pt x="9747" y="26800"/>
                    <a:pt x="9929" y="27416"/>
                  </a:cubicBezTo>
                  <a:cubicBezTo>
                    <a:pt x="9947" y="27419"/>
                    <a:pt x="9963" y="27420"/>
                    <a:pt x="9979" y="27420"/>
                  </a:cubicBezTo>
                  <a:cubicBezTo>
                    <a:pt x="10249" y="27420"/>
                    <a:pt x="10259" y="27063"/>
                    <a:pt x="10431" y="26868"/>
                  </a:cubicBezTo>
                  <a:cubicBezTo>
                    <a:pt x="10518" y="26947"/>
                    <a:pt x="10605" y="26983"/>
                    <a:pt x="10684" y="26983"/>
                  </a:cubicBezTo>
                  <a:cubicBezTo>
                    <a:pt x="10832" y="26983"/>
                    <a:pt x="10949" y="26857"/>
                    <a:pt x="10979" y="26663"/>
                  </a:cubicBezTo>
                  <a:cubicBezTo>
                    <a:pt x="11111" y="26773"/>
                    <a:pt x="11253" y="26809"/>
                    <a:pt x="11399" y="26809"/>
                  </a:cubicBezTo>
                  <a:cubicBezTo>
                    <a:pt x="11555" y="26809"/>
                    <a:pt x="11715" y="26767"/>
                    <a:pt x="11869" y="26731"/>
                  </a:cubicBezTo>
                  <a:cubicBezTo>
                    <a:pt x="12036" y="26702"/>
                    <a:pt x="12147" y="26694"/>
                    <a:pt x="12251" y="26694"/>
                  </a:cubicBezTo>
                  <a:cubicBezTo>
                    <a:pt x="12390" y="26694"/>
                    <a:pt x="12515" y="26709"/>
                    <a:pt x="12737" y="26709"/>
                  </a:cubicBezTo>
                  <a:cubicBezTo>
                    <a:pt x="12898" y="26709"/>
                    <a:pt x="13074" y="26554"/>
                    <a:pt x="13319" y="26554"/>
                  </a:cubicBezTo>
                  <a:cubicBezTo>
                    <a:pt x="13385" y="26554"/>
                    <a:pt x="13457" y="26565"/>
                    <a:pt x="13536" y="26594"/>
                  </a:cubicBezTo>
                  <a:cubicBezTo>
                    <a:pt x="13741" y="26663"/>
                    <a:pt x="13969" y="26868"/>
                    <a:pt x="14152" y="26982"/>
                  </a:cubicBezTo>
                  <a:cubicBezTo>
                    <a:pt x="14361" y="27127"/>
                    <a:pt x="14739" y="27283"/>
                    <a:pt x="15096" y="27283"/>
                  </a:cubicBezTo>
                  <a:cubicBezTo>
                    <a:pt x="15247" y="27283"/>
                    <a:pt x="15393" y="27255"/>
                    <a:pt x="15521" y="27188"/>
                  </a:cubicBezTo>
                  <a:cubicBezTo>
                    <a:pt x="15750" y="27074"/>
                    <a:pt x="15818" y="26617"/>
                    <a:pt x="16046" y="26572"/>
                  </a:cubicBezTo>
                  <a:cubicBezTo>
                    <a:pt x="16206" y="26572"/>
                    <a:pt x="16708" y="27028"/>
                    <a:pt x="16914" y="27097"/>
                  </a:cubicBezTo>
                  <a:cubicBezTo>
                    <a:pt x="17918" y="27462"/>
                    <a:pt x="19219" y="26823"/>
                    <a:pt x="19242" y="28283"/>
                  </a:cubicBezTo>
                  <a:cubicBezTo>
                    <a:pt x="19265" y="28877"/>
                    <a:pt x="19447" y="29197"/>
                    <a:pt x="19995" y="29493"/>
                  </a:cubicBezTo>
                  <a:cubicBezTo>
                    <a:pt x="20144" y="29568"/>
                    <a:pt x="20276" y="29594"/>
                    <a:pt x="20399" y="29594"/>
                  </a:cubicBezTo>
                  <a:cubicBezTo>
                    <a:pt x="20690" y="29594"/>
                    <a:pt x="20937" y="29448"/>
                    <a:pt x="21273" y="29448"/>
                  </a:cubicBezTo>
                  <a:cubicBezTo>
                    <a:pt x="21289" y="29447"/>
                    <a:pt x="21305" y="29447"/>
                    <a:pt x="21321" y="29447"/>
                  </a:cubicBezTo>
                  <a:cubicBezTo>
                    <a:pt x="21568" y="29447"/>
                    <a:pt x="21732" y="29527"/>
                    <a:pt x="21861" y="29527"/>
                  </a:cubicBezTo>
                  <a:cubicBezTo>
                    <a:pt x="21998" y="29527"/>
                    <a:pt x="22095" y="29436"/>
                    <a:pt x="22209" y="29060"/>
                  </a:cubicBezTo>
                  <a:cubicBezTo>
                    <a:pt x="22323" y="28717"/>
                    <a:pt x="22506" y="28238"/>
                    <a:pt x="22574" y="27895"/>
                  </a:cubicBezTo>
                  <a:cubicBezTo>
                    <a:pt x="23031" y="28261"/>
                    <a:pt x="22985" y="28991"/>
                    <a:pt x="23259" y="29448"/>
                  </a:cubicBezTo>
                  <a:cubicBezTo>
                    <a:pt x="23442" y="29721"/>
                    <a:pt x="23624" y="29676"/>
                    <a:pt x="23510" y="30110"/>
                  </a:cubicBezTo>
                  <a:cubicBezTo>
                    <a:pt x="23419" y="30383"/>
                    <a:pt x="23077" y="30429"/>
                    <a:pt x="23145" y="30794"/>
                  </a:cubicBezTo>
                  <a:cubicBezTo>
                    <a:pt x="23256" y="30816"/>
                    <a:pt x="23355" y="30826"/>
                    <a:pt x="23444" y="30826"/>
                  </a:cubicBezTo>
                  <a:cubicBezTo>
                    <a:pt x="24484" y="30826"/>
                    <a:pt x="24049" y="29432"/>
                    <a:pt x="23944" y="28717"/>
                  </a:cubicBezTo>
                  <a:cubicBezTo>
                    <a:pt x="23853" y="28192"/>
                    <a:pt x="24104" y="27781"/>
                    <a:pt x="24104" y="27279"/>
                  </a:cubicBezTo>
                  <a:cubicBezTo>
                    <a:pt x="24104" y="26777"/>
                    <a:pt x="23990" y="26184"/>
                    <a:pt x="23967" y="25681"/>
                  </a:cubicBezTo>
                  <a:cubicBezTo>
                    <a:pt x="23944" y="25225"/>
                    <a:pt x="23738" y="24768"/>
                    <a:pt x="24332" y="24768"/>
                  </a:cubicBezTo>
                  <a:cubicBezTo>
                    <a:pt x="24994" y="24768"/>
                    <a:pt x="24766" y="25339"/>
                    <a:pt x="24971" y="25750"/>
                  </a:cubicBezTo>
                  <a:cubicBezTo>
                    <a:pt x="25085" y="25955"/>
                    <a:pt x="25313" y="25932"/>
                    <a:pt x="25405" y="26206"/>
                  </a:cubicBezTo>
                  <a:cubicBezTo>
                    <a:pt x="25450" y="26321"/>
                    <a:pt x="25405" y="26549"/>
                    <a:pt x="25405" y="26663"/>
                  </a:cubicBezTo>
                  <a:cubicBezTo>
                    <a:pt x="25405" y="27165"/>
                    <a:pt x="25496" y="27530"/>
                    <a:pt x="25633" y="27987"/>
                  </a:cubicBezTo>
                  <a:cubicBezTo>
                    <a:pt x="25770" y="28398"/>
                    <a:pt x="25701" y="29105"/>
                    <a:pt x="25953" y="29425"/>
                  </a:cubicBezTo>
                  <a:cubicBezTo>
                    <a:pt x="26158" y="29699"/>
                    <a:pt x="26820" y="30064"/>
                    <a:pt x="27139" y="30201"/>
                  </a:cubicBezTo>
                  <a:cubicBezTo>
                    <a:pt x="27573" y="30406"/>
                    <a:pt x="28030" y="30429"/>
                    <a:pt x="28486" y="30589"/>
                  </a:cubicBezTo>
                  <a:cubicBezTo>
                    <a:pt x="28874" y="30726"/>
                    <a:pt x="29262" y="31023"/>
                    <a:pt x="29673" y="31114"/>
                  </a:cubicBezTo>
                  <a:cubicBezTo>
                    <a:pt x="29894" y="31159"/>
                    <a:pt x="30139" y="31179"/>
                    <a:pt x="30394" y="31179"/>
                  </a:cubicBezTo>
                  <a:cubicBezTo>
                    <a:pt x="31034" y="31179"/>
                    <a:pt x="31736" y="31055"/>
                    <a:pt x="32275" y="30908"/>
                  </a:cubicBezTo>
                  <a:cubicBezTo>
                    <a:pt x="32640" y="30794"/>
                    <a:pt x="33006" y="30520"/>
                    <a:pt x="33394" y="30520"/>
                  </a:cubicBezTo>
                  <a:cubicBezTo>
                    <a:pt x="33524" y="30520"/>
                    <a:pt x="33613" y="30727"/>
                    <a:pt x="33720" y="30727"/>
                  </a:cubicBezTo>
                  <a:cubicBezTo>
                    <a:pt x="33725" y="30727"/>
                    <a:pt x="33731" y="30727"/>
                    <a:pt x="33736" y="30726"/>
                  </a:cubicBezTo>
                  <a:cubicBezTo>
                    <a:pt x="33873" y="30726"/>
                    <a:pt x="33964" y="30612"/>
                    <a:pt x="34101" y="30566"/>
                  </a:cubicBezTo>
                  <a:cubicBezTo>
                    <a:pt x="34284" y="30520"/>
                    <a:pt x="34375" y="30406"/>
                    <a:pt x="34649" y="30406"/>
                  </a:cubicBezTo>
                  <a:cubicBezTo>
                    <a:pt x="35014" y="30406"/>
                    <a:pt x="35448" y="30680"/>
                    <a:pt x="35790" y="30749"/>
                  </a:cubicBezTo>
                  <a:cubicBezTo>
                    <a:pt x="36178" y="30817"/>
                    <a:pt x="36612" y="30794"/>
                    <a:pt x="37000" y="30817"/>
                  </a:cubicBezTo>
                  <a:cubicBezTo>
                    <a:pt x="37184" y="30817"/>
                    <a:pt x="37603" y="30863"/>
                    <a:pt x="38025" y="30863"/>
                  </a:cubicBezTo>
                  <a:cubicBezTo>
                    <a:pt x="38494" y="30863"/>
                    <a:pt x="38967" y="30806"/>
                    <a:pt x="39123" y="30566"/>
                  </a:cubicBezTo>
                  <a:cubicBezTo>
                    <a:pt x="38940" y="30566"/>
                    <a:pt x="38803" y="30543"/>
                    <a:pt x="38735" y="30475"/>
                  </a:cubicBezTo>
                  <a:cubicBezTo>
                    <a:pt x="38552" y="30224"/>
                    <a:pt x="38803" y="29402"/>
                    <a:pt x="38735" y="29105"/>
                  </a:cubicBezTo>
                  <a:cubicBezTo>
                    <a:pt x="38631" y="28690"/>
                    <a:pt x="38278" y="28537"/>
                    <a:pt x="37894" y="28537"/>
                  </a:cubicBezTo>
                  <a:cubicBezTo>
                    <a:pt x="37772" y="28537"/>
                    <a:pt x="37646" y="28553"/>
                    <a:pt x="37525" y="28580"/>
                  </a:cubicBezTo>
                  <a:cubicBezTo>
                    <a:pt x="37167" y="28656"/>
                    <a:pt x="36871" y="28996"/>
                    <a:pt x="36547" y="28996"/>
                  </a:cubicBezTo>
                  <a:cubicBezTo>
                    <a:pt x="36479" y="28996"/>
                    <a:pt x="36409" y="28981"/>
                    <a:pt x="36338" y="28945"/>
                  </a:cubicBezTo>
                  <a:cubicBezTo>
                    <a:pt x="36064" y="28808"/>
                    <a:pt x="36201" y="28717"/>
                    <a:pt x="35859" y="28694"/>
                  </a:cubicBezTo>
                  <a:cubicBezTo>
                    <a:pt x="35802" y="28687"/>
                    <a:pt x="35758" y="28684"/>
                    <a:pt x="35723" y="28684"/>
                  </a:cubicBezTo>
                  <a:cubicBezTo>
                    <a:pt x="35534" y="28684"/>
                    <a:pt x="35618" y="28780"/>
                    <a:pt x="35425" y="28877"/>
                  </a:cubicBezTo>
                  <a:cubicBezTo>
                    <a:pt x="35303" y="28926"/>
                    <a:pt x="35208" y="28946"/>
                    <a:pt x="35130" y="28946"/>
                  </a:cubicBezTo>
                  <a:cubicBezTo>
                    <a:pt x="34842" y="28946"/>
                    <a:pt x="34780" y="28668"/>
                    <a:pt x="34421" y="28489"/>
                  </a:cubicBezTo>
                  <a:cubicBezTo>
                    <a:pt x="34056" y="28329"/>
                    <a:pt x="33713" y="28443"/>
                    <a:pt x="33348" y="28238"/>
                  </a:cubicBezTo>
                  <a:cubicBezTo>
                    <a:pt x="33028" y="28055"/>
                    <a:pt x="32891" y="27759"/>
                    <a:pt x="32663" y="27507"/>
                  </a:cubicBezTo>
                  <a:cubicBezTo>
                    <a:pt x="32412" y="27188"/>
                    <a:pt x="32161" y="27097"/>
                    <a:pt x="31750" y="26982"/>
                  </a:cubicBezTo>
                  <a:cubicBezTo>
                    <a:pt x="31157" y="26800"/>
                    <a:pt x="31431" y="26503"/>
                    <a:pt x="31316" y="25932"/>
                  </a:cubicBezTo>
                  <a:cubicBezTo>
                    <a:pt x="31225" y="25453"/>
                    <a:pt x="31088" y="25385"/>
                    <a:pt x="30677" y="25225"/>
                  </a:cubicBezTo>
                  <a:cubicBezTo>
                    <a:pt x="30449" y="25134"/>
                    <a:pt x="30289" y="25248"/>
                    <a:pt x="30335" y="24905"/>
                  </a:cubicBezTo>
                  <a:cubicBezTo>
                    <a:pt x="30358" y="24746"/>
                    <a:pt x="30563" y="24631"/>
                    <a:pt x="30632" y="24472"/>
                  </a:cubicBezTo>
                  <a:cubicBezTo>
                    <a:pt x="30792" y="24106"/>
                    <a:pt x="30723" y="23810"/>
                    <a:pt x="30426" y="23627"/>
                  </a:cubicBezTo>
                  <a:cubicBezTo>
                    <a:pt x="30769" y="23216"/>
                    <a:pt x="31545" y="22828"/>
                    <a:pt x="30655" y="22600"/>
                  </a:cubicBezTo>
                  <a:cubicBezTo>
                    <a:pt x="30198" y="22486"/>
                    <a:pt x="30267" y="22532"/>
                    <a:pt x="30495" y="22235"/>
                  </a:cubicBezTo>
                  <a:cubicBezTo>
                    <a:pt x="30677" y="21984"/>
                    <a:pt x="30814" y="21710"/>
                    <a:pt x="30860" y="21436"/>
                  </a:cubicBezTo>
                  <a:cubicBezTo>
                    <a:pt x="30928" y="20979"/>
                    <a:pt x="30837" y="20637"/>
                    <a:pt x="31134" y="20249"/>
                  </a:cubicBezTo>
                  <a:cubicBezTo>
                    <a:pt x="31453" y="19884"/>
                    <a:pt x="32024" y="19656"/>
                    <a:pt x="32412" y="19427"/>
                  </a:cubicBezTo>
                  <a:cubicBezTo>
                    <a:pt x="32549" y="19336"/>
                    <a:pt x="32800" y="19085"/>
                    <a:pt x="32960" y="19039"/>
                  </a:cubicBezTo>
                  <a:cubicBezTo>
                    <a:pt x="33022" y="19016"/>
                    <a:pt x="33078" y="19006"/>
                    <a:pt x="33129" y="19006"/>
                  </a:cubicBezTo>
                  <a:cubicBezTo>
                    <a:pt x="33376" y="19006"/>
                    <a:pt x="33509" y="19241"/>
                    <a:pt x="33736" y="19336"/>
                  </a:cubicBezTo>
                  <a:cubicBezTo>
                    <a:pt x="33915" y="19418"/>
                    <a:pt x="34083" y="19429"/>
                    <a:pt x="34264" y="19429"/>
                  </a:cubicBezTo>
                  <a:cubicBezTo>
                    <a:pt x="34336" y="19429"/>
                    <a:pt x="34411" y="19427"/>
                    <a:pt x="34489" y="19427"/>
                  </a:cubicBezTo>
                  <a:cubicBezTo>
                    <a:pt x="34786" y="19427"/>
                    <a:pt x="34877" y="19519"/>
                    <a:pt x="35151" y="19610"/>
                  </a:cubicBezTo>
                  <a:cubicBezTo>
                    <a:pt x="35699" y="19770"/>
                    <a:pt x="36407" y="19724"/>
                    <a:pt x="36977" y="19747"/>
                  </a:cubicBezTo>
                  <a:cubicBezTo>
                    <a:pt x="37276" y="19761"/>
                    <a:pt x="37636" y="19793"/>
                    <a:pt x="37982" y="19793"/>
                  </a:cubicBezTo>
                  <a:cubicBezTo>
                    <a:pt x="38191" y="19793"/>
                    <a:pt x="38394" y="19781"/>
                    <a:pt x="38575" y="19747"/>
                  </a:cubicBezTo>
                  <a:cubicBezTo>
                    <a:pt x="39602" y="19564"/>
                    <a:pt x="40127" y="18218"/>
                    <a:pt x="40492" y="17441"/>
                  </a:cubicBezTo>
                  <a:cubicBezTo>
                    <a:pt x="40515" y="17396"/>
                    <a:pt x="40538" y="17350"/>
                    <a:pt x="40538" y="17305"/>
                  </a:cubicBezTo>
                  <a:cubicBezTo>
                    <a:pt x="39785" y="16985"/>
                    <a:pt x="40241" y="15958"/>
                    <a:pt x="39830" y="15433"/>
                  </a:cubicBezTo>
                  <a:cubicBezTo>
                    <a:pt x="39671" y="15227"/>
                    <a:pt x="39625" y="15296"/>
                    <a:pt x="39602" y="15045"/>
                  </a:cubicBezTo>
                  <a:cubicBezTo>
                    <a:pt x="39579" y="14885"/>
                    <a:pt x="39579" y="14702"/>
                    <a:pt x="39602" y="14566"/>
                  </a:cubicBezTo>
                  <a:cubicBezTo>
                    <a:pt x="39648" y="14132"/>
                    <a:pt x="39853" y="13653"/>
                    <a:pt x="39648" y="13219"/>
                  </a:cubicBezTo>
                  <a:cubicBezTo>
                    <a:pt x="39534" y="12991"/>
                    <a:pt x="39283" y="12762"/>
                    <a:pt x="39534" y="12603"/>
                  </a:cubicBezTo>
                  <a:cubicBezTo>
                    <a:pt x="39671" y="12534"/>
                    <a:pt x="39899" y="12580"/>
                    <a:pt x="40059" y="12534"/>
                  </a:cubicBezTo>
                  <a:cubicBezTo>
                    <a:pt x="40127" y="12146"/>
                    <a:pt x="39716" y="11918"/>
                    <a:pt x="39534" y="11621"/>
                  </a:cubicBezTo>
                  <a:cubicBezTo>
                    <a:pt x="39374" y="11347"/>
                    <a:pt x="39237" y="11005"/>
                    <a:pt x="39100" y="10708"/>
                  </a:cubicBezTo>
                  <a:cubicBezTo>
                    <a:pt x="38927" y="10271"/>
                    <a:pt x="38725" y="10106"/>
                    <a:pt x="38486" y="10106"/>
                  </a:cubicBezTo>
                  <a:cubicBezTo>
                    <a:pt x="38251" y="10106"/>
                    <a:pt x="37979" y="10265"/>
                    <a:pt x="37662" y="10480"/>
                  </a:cubicBezTo>
                  <a:cubicBezTo>
                    <a:pt x="37424" y="10631"/>
                    <a:pt x="37083" y="10824"/>
                    <a:pt x="36776" y="10824"/>
                  </a:cubicBezTo>
                  <a:cubicBezTo>
                    <a:pt x="36759" y="10824"/>
                    <a:pt x="36743" y="10823"/>
                    <a:pt x="36726" y="10822"/>
                  </a:cubicBezTo>
                  <a:cubicBezTo>
                    <a:pt x="36566" y="10274"/>
                    <a:pt x="36384" y="10115"/>
                    <a:pt x="35927" y="9772"/>
                  </a:cubicBezTo>
                  <a:cubicBezTo>
                    <a:pt x="35653" y="9590"/>
                    <a:pt x="35197" y="9065"/>
                    <a:pt x="35288" y="8722"/>
                  </a:cubicBezTo>
                  <a:cubicBezTo>
                    <a:pt x="35425" y="8631"/>
                    <a:pt x="35448" y="8471"/>
                    <a:pt x="35562" y="8357"/>
                  </a:cubicBezTo>
                  <a:cubicBezTo>
                    <a:pt x="35653" y="8266"/>
                    <a:pt x="35836" y="8220"/>
                    <a:pt x="35882" y="8129"/>
                  </a:cubicBezTo>
                  <a:cubicBezTo>
                    <a:pt x="36064" y="7786"/>
                    <a:pt x="35608" y="7672"/>
                    <a:pt x="35516" y="7490"/>
                  </a:cubicBezTo>
                  <a:cubicBezTo>
                    <a:pt x="35425" y="7330"/>
                    <a:pt x="35448" y="6965"/>
                    <a:pt x="35448" y="6759"/>
                  </a:cubicBezTo>
                  <a:cubicBezTo>
                    <a:pt x="35425" y="6463"/>
                    <a:pt x="35379" y="6303"/>
                    <a:pt x="35630" y="6166"/>
                  </a:cubicBezTo>
                  <a:cubicBezTo>
                    <a:pt x="35765" y="6093"/>
                    <a:pt x="35974" y="6072"/>
                    <a:pt x="36218" y="6072"/>
                  </a:cubicBezTo>
                  <a:cubicBezTo>
                    <a:pt x="36544" y="6072"/>
                    <a:pt x="36933" y="6110"/>
                    <a:pt x="37288" y="6110"/>
                  </a:cubicBezTo>
                  <a:cubicBezTo>
                    <a:pt x="37835" y="6110"/>
                    <a:pt x="38304" y="6021"/>
                    <a:pt x="38347" y="5572"/>
                  </a:cubicBezTo>
                  <a:cubicBezTo>
                    <a:pt x="38392" y="5230"/>
                    <a:pt x="38233" y="4888"/>
                    <a:pt x="38301" y="4545"/>
                  </a:cubicBezTo>
                  <a:cubicBezTo>
                    <a:pt x="38347" y="4317"/>
                    <a:pt x="38598" y="3952"/>
                    <a:pt x="38803" y="3792"/>
                  </a:cubicBezTo>
                  <a:cubicBezTo>
                    <a:pt x="38803" y="3724"/>
                    <a:pt x="38758" y="3632"/>
                    <a:pt x="38735" y="3587"/>
                  </a:cubicBezTo>
                  <a:cubicBezTo>
                    <a:pt x="38552" y="3313"/>
                    <a:pt x="38141" y="3199"/>
                    <a:pt x="38461" y="2856"/>
                  </a:cubicBezTo>
                  <a:cubicBezTo>
                    <a:pt x="38575" y="2719"/>
                    <a:pt x="38758" y="2765"/>
                    <a:pt x="38826" y="2582"/>
                  </a:cubicBezTo>
                  <a:cubicBezTo>
                    <a:pt x="38872" y="2468"/>
                    <a:pt x="38758" y="2331"/>
                    <a:pt x="38780" y="2194"/>
                  </a:cubicBezTo>
                  <a:cubicBezTo>
                    <a:pt x="38849" y="1943"/>
                    <a:pt x="39328" y="1806"/>
                    <a:pt x="39009" y="1532"/>
                  </a:cubicBezTo>
                  <a:cubicBezTo>
                    <a:pt x="38925" y="1449"/>
                    <a:pt x="38586" y="1399"/>
                    <a:pt x="38309" y="1399"/>
                  </a:cubicBezTo>
                  <a:cubicBezTo>
                    <a:pt x="38132" y="1399"/>
                    <a:pt x="37980" y="1419"/>
                    <a:pt x="37936" y="1464"/>
                  </a:cubicBezTo>
                  <a:cubicBezTo>
                    <a:pt x="37867" y="1555"/>
                    <a:pt x="37913" y="1761"/>
                    <a:pt x="37981" y="1829"/>
                  </a:cubicBezTo>
                  <a:cubicBezTo>
                    <a:pt x="38073" y="1966"/>
                    <a:pt x="38164" y="2012"/>
                    <a:pt x="38255" y="2171"/>
                  </a:cubicBezTo>
                  <a:cubicBezTo>
                    <a:pt x="38415" y="2491"/>
                    <a:pt x="38415" y="2651"/>
                    <a:pt x="38073" y="2765"/>
                  </a:cubicBezTo>
                  <a:cubicBezTo>
                    <a:pt x="37730" y="2856"/>
                    <a:pt x="37388" y="2947"/>
                    <a:pt x="37046" y="3062"/>
                  </a:cubicBezTo>
                  <a:cubicBezTo>
                    <a:pt x="36838" y="3124"/>
                    <a:pt x="36573" y="3224"/>
                    <a:pt x="36320" y="3224"/>
                  </a:cubicBezTo>
                  <a:cubicBezTo>
                    <a:pt x="36295" y="3224"/>
                    <a:pt x="36271" y="3223"/>
                    <a:pt x="36247" y="3221"/>
                  </a:cubicBezTo>
                  <a:cubicBezTo>
                    <a:pt x="35973" y="3199"/>
                    <a:pt x="35882" y="2993"/>
                    <a:pt x="35653" y="2902"/>
                  </a:cubicBezTo>
                  <a:cubicBezTo>
                    <a:pt x="35571" y="2865"/>
                    <a:pt x="35488" y="2849"/>
                    <a:pt x="35403" y="2849"/>
                  </a:cubicBezTo>
                  <a:cubicBezTo>
                    <a:pt x="35018" y="2849"/>
                    <a:pt x="34613" y="3173"/>
                    <a:pt x="34238" y="3267"/>
                  </a:cubicBezTo>
                  <a:cubicBezTo>
                    <a:pt x="34023" y="3315"/>
                    <a:pt x="33802" y="3324"/>
                    <a:pt x="33579" y="3324"/>
                  </a:cubicBezTo>
                  <a:cubicBezTo>
                    <a:pt x="33449" y="3324"/>
                    <a:pt x="33318" y="3321"/>
                    <a:pt x="33188" y="3321"/>
                  </a:cubicBezTo>
                  <a:cubicBezTo>
                    <a:pt x="32903" y="3321"/>
                    <a:pt x="32619" y="3335"/>
                    <a:pt x="32344" y="3427"/>
                  </a:cubicBezTo>
                  <a:cubicBezTo>
                    <a:pt x="32138" y="3495"/>
                    <a:pt x="31956" y="3609"/>
                    <a:pt x="31727" y="3632"/>
                  </a:cubicBezTo>
                  <a:cubicBezTo>
                    <a:pt x="31704" y="3636"/>
                    <a:pt x="31680" y="3637"/>
                    <a:pt x="31656" y="3637"/>
                  </a:cubicBezTo>
                  <a:cubicBezTo>
                    <a:pt x="31539" y="3637"/>
                    <a:pt x="31414" y="3605"/>
                    <a:pt x="31297" y="3605"/>
                  </a:cubicBezTo>
                  <a:cubicBezTo>
                    <a:pt x="31272" y="3605"/>
                    <a:pt x="31249" y="3606"/>
                    <a:pt x="31225" y="3609"/>
                  </a:cubicBezTo>
                  <a:cubicBezTo>
                    <a:pt x="30928" y="3609"/>
                    <a:pt x="30792" y="3792"/>
                    <a:pt x="30540" y="3883"/>
                  </a:cubicBezTo>
                  <a:cubicBezTo>
                    <a:pt x="30477" y="3897"/>
                    <a:pt x="30400" y="3903"/>
                    <a:pt x="30318" y="3903"/>
                  </a:cubicBezTo>
                  <a:cubicBezTo>
                    <a:pt x="30136" y="3903"/>
                    <a:pt x="29929" y="3876"/>
                    <a:pt x="29787" y="3860"/>
                  </a:cubicBezTo>
                  <a:cubicBezTo>
                    <a:pt x="29659" y="3626"/>
                    <a:pt x="29830" y="2658"/>
                    <a:pt x="29390" y="2658"/>
                  </a:cubicBezTo>
                  <a:cubicBezTo>
                    <a:pt x="29358" y="2658"/>
                    <a:pt x="29324" y="2663"/>
                    <a:pt x="29285" y="2674"/>
                  </a:cubicBezTo>
                  <a:cubicBezTo>
                    <a:pt x="29285" y="2841"/>
                    <a:pt x="29218" y="2895"/>
                    <a:pt x="29122" y="2895"/>
                  </a:cubicBezTo>
                  <a:cubicBezTo>
                    <a:pt x="28957" y="2895"/>
                    <a:pt x="28708" y="2734"/>
                    <a:pt x="28577" y="2719"/>
                  </a:cubicBezTo>
                  <a:cubicBezTo>
                    <a:pt x="28441" y="2719"/>
                    <a:pt x="28235" y="2742"/>
                    <a:pt x="28098" y="2765"/>
                  </a:cubicBezTo>
                  <a:cubicBezTo>
                    <a:pt x="27916" y="2765"/>
                    <a:pt x="27527" y="2765"/>
                    <a:pt x="27391" y="2833"/>
                  </a:cubicBezTo>
                  <a:cubicBezTo>
                    <a:pt x="27254" y="2902"/>
                    <a:pt x="27048" y="3107"/>
                    <a:pt x="26911" y="3176"/>
                  </a:cubicBezTo>
                  <a:cubicBezTo>
                    <a:pt x="26706" y="3313"/>
                    <a:pt x="26592" y="3472"/>
                    <a:pt x="26455" y="3678"/>
                  </a:cubicBezTo>
                  <a:cubicBezTo>
                    <a:pt x="26226" y="4066"/>
                    <a:pt x="26135" y="4431"/>
                    <a:pt x="26112" y="4865"/>
                  </a:cubicBezTo>
                  <a:cubicBezTo>
                    <a:pt x="26080" y="4873"/>
                    <a:pt x="26045" y="4876"/>
                    <a:pt x="26008" y="4876"/>
                  </a:cubicBezTo>
                  <a:cubicBezTo>
                    <a:pt x="25733" y="4876"/>
                    <a:pt x="25350" y="4674"/>
                    <a:pt x="25108" y="4614"/>
                  </a:cubicBezTo>
                  <a:cubicBezTo>
                    <a:pt x="24720" y="4500"/>
                    <a:pt x="24469" y="4294"/>
                    <a:pt x="24241" y="3929"/>
                  </a:cubicBezTo>
                  <a:cubicBezTo>
                    <a:pt x="23784" y="3221"/>
                    <a:pt x="23602" y="2605"/>
                    <a:pt x="22780" y="2377"/>
                  </a:cubicBezTo>
                  <a:cubicBezTo>
                    <a:pt x="21912" y="2126"/>
                    <a:pt x="22757" y="1692"/>
                    <a:pt x="23145" y="1509"/>
                  </a:cubicBezTo>
                  <a:cubicBezTo>
                    <a:pt x="23602" y="1281"/>
                    <a:pt x="23990" y="916"/>
                    <a:pt x="24446" y="733"/>
                  </a:cubicBezTo>
                  <a:cubicBezTo>
                    <a:pt x="24682" y="655"/>
                    <a:pt x="24935" y="491"/>
                    <a:pt x="25205" y="491"/>
                  </a:cubicBezTo>
                  <a:cubicBezTo>
                    <a:pt x="25248" y="491"/>
                    <a:pt x="25292" y="496"/>
                    <a:pt x="25336" y="505"/>
                  </a:cubicBezTo>
                  <a:cubicBezTo>
                    <a:pt x="25452" y="520"/>
                    <a:pt x="25594" y="616"/>
                    <a:pt x="25724" y="616"/>
                  </a:cubicBezTo>
                  <a:cubicBezTo>
                    <a:pt x="25800" y="616"/>
                    <a:pt x="25871" y="583"/>
                    <a:pt x="25930" y="482"/>
                  </a:cubicBezTo>
                  <a:cubicBezTo>
                    <a:pt x="26163" y="143"/>
                    <a:pt x="25706" y="1"/>
                    <a:pt x="2543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8"/>
            <p:cNvSpPr/>
            <p:nvPr/>
          </p:nvSpPr>
          <p:spPr>
            <a:xfrm>
              <a:off x="3221225" y="1615275"/>
              <a:ext cx="68075" cy="29375"/>
            </a:xfrm>
            <a:custGeom>
              <a:rect b="b" l="l" r="r" t="t"/>
              <a:pathLst>
                <a:path extrusionOk="0" h="1175" w="2723">
                  <a:moveTo>
                    <a:pt x="799" y="0"/>
                  </a:moveTo>
                  <a:cubicBezTo>
                    <a:pt x="762" y="0"/>
                    <a:pt x="720" y="11"/>
                    <a:pt x="669" y="33"/>
                  </a:cubicBezTo>
                  <a:cubicBezTo>
                    <a:pt x="509" y="101"/>
                    <a:pt x="326" y="170"/>
                    <a:pt x="235" y="329"/>
                  </a:cubicBezTo>
                  <a:cubicBezTo>
                    <a:pt x="166" y="421"/>
                    <a:pt x="52" y="558"/>
                    <a:pt x="30" y="649"/>
                  </a:cubicBezTo>
                  <a:cubicBezTo>
                    <a:pt x="0" y="751"/>
                    <a:pt x="36" y="769"/>
                    <a:pt x="101" y="769"/>
                  </a:cubicBezTo>
                  <a:cubicBezTo>
                    <a:pt x="138" y="769"/>
                    <a:pt x="185" y="763"/>
                    <a:pt x="235" y="763"/>
                  </a:cubicBezTo>
                  <a:cubicBezTo>
                    <a:pt x="326" y="763"/>
                    <a:pt x="418" y="786"/>
                    <a:pt x="532" y="786"/>
                  </a:cubicBezTo>
                  <a:cubicBezTo>
                    <a:pt x="549" y="790"/>
                    <a:pt x="567" y="792"/>
                    <a:pt x="586" y="792"/>
                  </a:cubicBezTo>
                  <a:cubicBezTo>
                    <a:pt x="667" y="792"/>
                    <a:pt x="759" y="759"/>
                    <a:pt x="851" y="740"/>
                  </a:cubicBezTo>
                  <a:cubicBezTo>
                    <a:pt x="874" y="740"/>
                    <a:pt x="908" y="735"/>
                    <a:pt x="943" y="735"/>
                  </a:cubicBezTo>
                  <a:cubicBezTo>
                    <a:pt x="977" y="735"/>
                    <a:pt x="1011" y="740"/>
                    <a:pt x="1034" y="763"/>
                  </a:cubicBezTo>
                  <a:cubicBezTo>
                    <a:pt x="1034" y="763"/>
                    <a:pt x="1034" y="832"/>
                    <a:pt x="1057" y="877"/>
                  </a:cubicBezTo>
                  <a:cubicBezTo>
                    <a:pt x="1098" y="918"/>
                    <a:pt x="1155" y="926"/>
                    <a:pt x="1219" y="926"/>
                  </a:cubicBezTo>
                  <a:cubicBezTo>
                    <a:pt x="1262" y="926"/>
                    <a:pt x="1308" y="923"/>
                    <a:pt x="1353" y="923"/>
                  </a:cubicBezTo>
                  <a:cubicBezTo>
                    <a:pt x="1422" y="923"/>
                    <a:pt x="1490" y="923"/>
                    <a:pt x="1559" y="946"/>
                  </a:cubicBezTo>
                  <a:cubicBezTo>
                    <a:pt x="1627" y="991"/>
                    <a:pt x="1696" y="1105"/>
                    <a:pt x="1764" y="1151"/>
                  </a:cubicBezTo>
                  <a:cubicBezTo>
                    <a:pt x="1798" y="1168"/>
                    <a:pt x="1837" y="1175"/>
                    <a:pt x="1878" y="1175"/>
                  </a:cubicBezTo>
                  <a:cubicBezTo>
                    <a:pt x="2007" y="1175"/>
                    <a:pt x="2163" y="1106"/>
                    <a:pt x="2266" y="1037"/>
                  </a:cubicBezTo>
                  <a:cubicBezTo>
                    <a:pt x="2358" y="968"/>
                    <a:pt x="2723" y="877"/>
                    <a:pt x="2700" y="740"/>
                  </a:cubicBezTo>
                  <a:cubicBezTo>
                    <a:pt x="2700" y="717"/>
                    <a:pt x="2654" y="672"/>
                    <a:pt x="2632" y="649"/>
                  </a:cubicBezTo>
                  <a:cubicBezTo>
                    <a:pt x="2609" y="603"/>
                    <a:pt x="2586" y="626"/>
                    <a:pt x="2563" y="558"/>
                  </a:cubicBezTo>
                  <a:cubicBezTo>
                    <a:pt x="2495" y="444"/>
                    <a:pt x="2517" y="307"/>
                    <a:pt x="2381" y="261"/>
                  </a:cubicBezTo>
                  <a:cubicBezTo>
                    <a:pt x="2175" y="284"/>
                    <a:pt x="2107" y="512"/>
                    <a:pt x="1993" y="580"/>
                  </a:cubicBezTo>
                  <a:cubicBezTo>
                    <a:pt x="1926" y="614"/>
                    <a:pt x="1834" y="635"/>
                    <a:pt x="1754" y="635"/>
                  </a:cubicBezTo>
                  <a:cubicBezTo>
                    <a:pt x="1725" y="635"/>
                    <a:pt x="1697" y="632"/>
                    <a:pt x="1673" y="626"/>
                  </a:cubicBezTo>
                  <a:cubicBezTo>
                    <a:pt x="1513" y="603"/>
                    <a:pt x="1422" y="603"/>
                    <a:pt x="1331" y="489"/>
                  </a:cubicBezTo>
                  <a:cubicBezTo>
                    <a:pt x="1239" y="352"/>
                    <a:pt x="1171" y="238"/>
                    <a:pt x="1034" y="124"/>
                  </a:cubicBezTo>
                  <a:cubicBezTo>
                    <a:pt x="941" y="46"/>
                    <a:pt x="879" y="0"/>
                    <a:pt x="79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3208250" y="1605800"/>
              <a:ext cx="13150" cy="19425"/>
            </a:xfrm>
            <a:custGeom>
              <a:rect b="b" l="l" r="r" t="t"/>
              <a:pathLst>
                <a:path extrusionOk="0" h="777" w="526">
                  <a:moveTo>
                    <a:pt x="46" y="1"/>
                  </a:moveTo>
                  <a:cubicBezTo>
                    <a:pt x="1" y="115"/>
                    <a:pt x="24" y="480"/>
                    <a:pt x="92" y="571"/>
                  </a:cubicBezTo>
                  <a:cubicBezTo>
                    <a:pt x="160" y="640"/>
                    <a:pt x="252" y="663"/>
                    <a:pt x="320" y="708"/>
                  </a:cubicBezTo>
                  <a:cubicBezTo>
                    <a:pt x="366" y="731"/>
                    <a:pt x="412" y="777"/>
                    <a:pt x="457" y="777"/>
                  </a:cubicBezTo>
                  <a:lnTo>
                    <a:pt x="503" y="777"/>
                  </a:lnTo>
                  <a:cubicBezTo>
                    <a:pt x="503" y="777"/>
                    <a:pt x="503" y="777"/>
                    <a:pt x="526" y="754"/>
                  </a:cubicBezTo>
                  <a:cubicBezTo>
                    <a:pt x="526" y="754"/>
                    <a:pt x="503" y="731"/>
                    <a:pt x="503" y="731"/>
                  </a:cubicBezTo>
                  <a:cubicBezTo>
                    <a:pt x="480" y="686"/>
                    <a:pt x="457" y="640"/>
                    <a:pt x="457" y="594"/>
                  </a:cubicBezTo>
                  <a:cubicBezTo>
                    <a:pt x="434" y="503"/>
                    <a:pt x="434" y="412"/>
                    <a:pt x="389" y="320"/>
                  </a:cubicBezTo>
                  <a:cubicBezTo>
                    <a:pt x="320" y="161"/>
                    <a:pt x="229" y="24"/>
                    <a:pt x="4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3124950" y="1660600"/>
              <a:ext cx="27400" cy="25850"/>
            </a:xfrm>
            <a:custGeom>
              <a:rect b="b" l="l" r="r" t="t"/>
              <a:pathLst>
                <a:path extrusionOk="0" h="1034" w="1096">
                  <a:moveTo>
                    <a:pt x="548" y="0"/>
                  </a:moveTo>
                  <a:cubicBezTo>
                    <a:pt x="343" y="0"/>
                    <a:pt x="457" y="274"/>
                    <a:pt x="411" y="388"/>
                  </a:cubicBezTo>
                  <a:cubicBezTo>
                    <a:pt x="343" y="571"/>
                    <a:pt x="114" y="525"/>
                    <a:pt x="46" y="685"/>
                  </a:cubicBezTo>
                  <a:cubicBezTo>
                    <a:pt x="0" y="799"/>
                    <a:pt x="137" y="913"/>
                    <a:pt x="228" y="982"/>
                  </a:cubicBezTo>
                  <a:cubicBezTo>
                    <a:pt x="265" y="1000"/>
                    <a:pt x="332" y="1033"/>
                    <a:pt x="381" y="1033"/>
                  </a:cubicBezTo>
                  <a:cubicBezTo>
                    <a:pt x="392" y="1033"/>
                    <a:pt x="402" y="1032"/>
                    <a:pt x="411" y="1027"/>
                  </a:cubicBezTo>
                  <a:cubicBezTo>
                    <a:pt x="457" y="1004"/>
                    <a:pt x="457" y="936"/>
                    <a:pt x="502" y="890"/>
                  </a:cubicBezTo>
                  <a:cubicBezTo>
                    <a:pt x="594" y="845"/>
                    <a:pt x="1096" y="845"/>
                    <a:pt x="1050" y="685"/>
                  </a:cubicBezTo>
                  <a:cubicBezTo>
                    <a:pt x="822" y="571"/>
                    <a:pt x="845" y="0"/>
                    <a:pt x="54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2982850" y="1631275"/>
              <a:ext cx="110725" cy="52175"/>
            </a:xfrm>
            <a:custGeom>
              <a:rect b="b" l="l" r="r" t="t"/>
              <a:pathLst>
                <a:path extrusionOk="0" h="2087" w="4429">
                  <a:moveTo>
                    <a:pt x="2792" y="1"/>
                  </a:moveTo>
                  <a:cubicBezTo>
                    <a:pt x="2766" y="1"/>
                    <a:pt x="2741" y="3"/>
                    <a:pt x="2717" y="9"/>
                  </a:cubicBezTo>
                  <a:cubicBezTo>
                    <a:pt x="2717" y="192"/>
                    <a:pt x="2808" y="397"/>
                    <a:pt x="2763" y="534"/>
                  </a:cubicBezTo>
                  <a:cubicBezTo>
                    <a:pt x="2681" y="493"/>
                    <a:pt x="2473" y="416"/>
                    <a:pt x="2348" y="416"/>
                  </a:cubicBezTo>
                  <a:cubicBezTo>
                    <a:pt x="2332" y="416"/>
                    <a:pt x="2318" y="417"/>
                    <a:pt x="2306" y="420"/>
                  </a:cubicBezTo>
                  <a:cubicBezTo>
                    <a:pt x="2146" y="420"/>
                    <a:pt x="2146" y="557"/>
                    <a:pt x="2009" y="625"/>
                  </a:cubicBezTo>
                  <a:cubicBezTo>
                    <a:pt x="1952" y="648"/>
                    <a:pt x="1884" y="648"/>
                    <a:pt x="1815" y="648"/>
                  </a:cubicBezTo>
                  <a:cubicBezTo>
                    <a:pt x="1747" y="648"/>
                    <a:pt x="1678" y="648"/>
                    <a:pt x="1621" y="671"/>
                  </a:cubicBezTo>
                  <a:cubicBezTo>
                    <a:pt x="1507" y="717"/>
                    <a:pt x="1393" y="831"/>
                    <a:pt x="1302" y="922"/>
                  </a:cubicBezTo>
                  <a:cubicBezTo>
                    <a:pt x="1074" y="1127"/>
                    <a:pt x="891" y="1310"/>
                    <a:pt x="594" y="1424"/>
                  </a:cubicBezTo>
                  <a:cubicBezTo>
                    <a:pt x="457" y="1493"/>
                    <a:pt x="275" y="1561"/>
                    <a:pt x="161" y="1652"/>
                  </a:cubicBezTo>
                  <a:cubicBezTo>
                    <a:pt x="46" y="1766"/>
                    <a:pt x="1" y="1949"/>
                    <a:pt x="1" y="2086"/>
                  </a:cubicBezTo>
                  <a:cubicBezTo>
                    <a:pt x="161" y="2018"/>
                    <a:pt x="275" y="1926"/>
                    <a:pt x="457" y="1881"/>
                  </a:cubicBezTo>
                  <a:cubicBezTo>
                    <a:pt x="617" y="1858"/>
                    <a:pt x="822" y="1812"/>
                    <a:pt x="959" y="1744"/>
                  </a:cubicBezTo>
                  <a:cubicBezTo>
                    <a:pt x="1268" y="1567"/>
                    <a:pt x="1300" y="1263"/>
                    <a:pt x="1713" y="1263"/>
                  </a:cubicBezTo>
                  <a:cubicBezTo>
                    <a:pt x="1728" y="1263"/>
                    <a:pt x="1743" y="1264"/>
                    <a:pt x="1758" y="1264"/>
                  </a:cubicBezTo>
                  <a:cubicBezTo>
                    <a:pt x="1798" y="1267"/>
                    <a:pt x="1836" y="1267"/>
                    <a:pt x="1875" y="1267"/>
                  </a:cubicBezTo>
                  <a:cubicBezTo>
                    <a:pt x="2100" y="1267"/>
                    <a:pt x="2314" y="1236"/>
                    <a:pt x="2532" y="1236"/>
                  </a:cubicBezTo>
                  <a:cubicBezTo>
                    <a:pt x="2667" y="1236"/>
                    <a:pt x="2803" y="1248"/>
                    <a:pt x="2945" y="1287"/>
                  </a:cubicBezTo>
                  <a:cubicBezTo>
                    <a:pt x="3046" y="1324"/>
                    <a:pt x="3146" y="1338"/>
                    <a:pt x="3245" y="1338"/>
                  </a:cubicBezTo>
                  <a:cubicBezTo>
                    <a:pt x="3393" y="1338"/>
                    <a:pt x="3539" y="1305"/>
                    <a:pt x="3676" y="1264"/>
                  </a:cubicBezTo>
                  <a:cubicBezTo>
                    <a:pt x="3904" y="1219"/>
                    <a:pt x="4223" y="1287"/>
                    <a:pt x="4315" y="1013"/>
                  </a:cubicBezTo>
                  <a:cubicBezTo>
                    <a:pt x="4429" y="717"/>
                    <a:pt x="4086" y="831"/>
                    <a:pt x="3950" y="625"/>
                  </a:cubicBezTo>
                  <a:cubicBezTo>
                    <a:pt x="3844" y="478"/>
                    <a:pt x="3913" y="138"/>
                    <a:pt x="3658" y="138"/>
                  </a:cubicBezTo>
                  <a:cubicBezTo>
                    <a:pt x="3636" y="138"/>
                    <a:pt x="3612" y="140"/>
                    <a:pt x="3584" y="146"/>
                  </a:cubicBezTo>
                  <a:cubicBezTo>
                    <a:pt x="3571" y="319"/>
                    <a:pt x="3558" y="414"/>
                    <a:pt x="3504" y="414"/>
                  </a:cubicBezTo>
                  <a:cubicBezTo>
                    <a:pt x="3465" y="414"/>
                    <a:pt x="3406" y="365"/>
                    <a:pt x="3310" y="260"/>
                  </a:cubicBezTo>
                  <a:cubicBezTo>
                    <a:pt x="3190" y="139"/>
                    <a:pt x="2980" y="1"/>
                    <a:pt x="279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3042325" y="1611375"/>
              <a:ext cx="11675" cy="12325"/>
            </a:xfrm>
            <a:custGeom>
              <a:rect b="b" l="l" r="r" t="t"/>
              <a:pathLst>
                <a:path extrusionOk="0" h="493" w="467">
                  <a:moveTo>
                    <a:pt x="258" y="0"/>
                  </a:moveTo>
                  <a:cubicBezTo>
                    <a:pt x="83" y="0"/>
                    <a:pt x="0" y="465"/>
                    <a:pt x="297" y="485"/>
                  </a:cubicBezTo>
                  <a:lnTo>
                    <a:pt x="224" y="485"/>
                  </a:lnTo>
                  <a:cubicBezTo>
                    <a:pt x="240" y="490"/>
                    <a:pt x="256" y="492"/>
                    <a:pt x="270" y="492"/>
                  </a:cubicBezTo>
                  <a:cubicBezTo>
                    <a:pt x="284" y="492"/>
                    <a:pt x="298" y="490"/>
                    <a:pt x="310" y="486"/>
                  </a:cubicBezTo>
                  <a:lnTo>
                    <a:pt x="310" y="486"/>
                  </a:lnTo>
                  <a:cubicBezTo>
                    <a:pt x="312" y="486"/>
                    <a:pt x="314" y="486"/>
                    <a:pt x="317" y="486"/>
                  </a:cubicBezTo>
                  <a:cubicBezTo>
                    <a:pt x="324" y="486"/>
                    <a:pt x="331" y="486"/>
                    <a:pt x="338" y="485"/>
                  </a:cubicBezTo>
                  <a:lnTo>
                    <a:pt x="311" y="485"/>
                  </a:lnTo>
                  <a:cubicBezTo>
                    <a:pt x="466" y="431"/>
                    <a:pt x="430" y="65"/>
                    <a:pt x="292" y="6"/>
                  </a:cubicBezTo>
                  <a:cubicBezTo>
                    <a:pt x="281" y="2"/>
                    <a:pt x="269" y="0"/>
                    <a:pt x="25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3062175" y="1602725"/>
              <a:ext cx="25700" cy="23125"/>
            </a:xfrm>
            <a:custGeom>
              <a:rect b="b" l="l" r="r" t="t"/>
              <a:pathLst>
                <a:path extrusionOk="0" h="925" w="1028">
                  <a:moveTo>
                    <a:pt x="282" y="0"/>
                  </a:moveTo>
                  <a:cubicBezTo>
                    <a:pt x="182" y="0"/>
                    <a:pt x="100" y="77"/>
                    <a:pt x="69" y="215"/>
                  </a:cubicBezTo>
                  <a:cubicBezTo>
                    <a:pt x="0" y="421"/>
                    <a:pt x="206" y="512"/>
                    <a:pt x="343" y="626"/>
                  </a:cubicBezTo>
                  <a:cubicBezTo>
                    <a:pt x="450" y="755"/>
                    <a:pt x="497" y="925"/>
                    <a:pt x="770" y="925"/>
                  </a:cubicBezTo>
                  <a:cubicBezTo>
                    <a:pt x="786" y="925"/>
                    <a:pt x="804" y="924"/>
                    <a:pt x="822" y="923"/>
                  </a:cubicBezTo>
                  <a:cubicBezTo>
                    <a:pt x="982" y="831"/>
                    <a:pt x="1028" y="603"/>
                    <a:pt x="913" y="421"/>
                  </a:cubicBezTo>
                  <a:cubicBezTo>
                    <a:pt x="845" y="284"/>
                    <a:pt x="571" y="169"/>
                    <a:pt x="434" y="55"/>
                  </a:cubicBezTo>
                  <a:cubicBezTo>
                    <a:pt x="382" y="18"/>
                    <a:pt x="330" y="0"/>
                    <a:pt x="28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3110100" y="1611150"/>
              <a:ext cx="14875" cy="14075"/>
            </a:xfrm>
            <a:custGeom>
              <a:rect b="b" l="l" r="r" t="t"/>
              <a:pathLst>
                <a:path extrusionOk="0" h="563" w="595">
                  <a:moveTo>
                    <a:pt x="288" y="0"/>
                  </a:moveTo>
                  <a:cubicBezTo>
                    <a:pt x="145" y="0"/>
                    <a:pt x="43" y="153"/>
                    <a:pt x="24" y="289"/>
                  </a:cubicBezTo>
                  <a:cubicBezTo>
                    <a:pt x="1" y="494"/>
                    <a:pt x="92" y="517"/>
                    <a:pt x="183" y="563"/>
                  </a:cubicBezTo>
                  <a:cubicBezTo>
                    <a:pt x="594" y="563"/>
                    <a:pt x="389" y="266"/>
                    <a:pt x="366" y="15"/>
                  </a:cubicBezTo>
                  <a:cubicBezTo>
                    <a:pt x="339" y="5"/>
                    <a:pt x="313" y="0"/>
                    <a:pt x="28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3135775" y="1614325"/>
              <a:ext cx="26250" cy="22025"/>
            </a:xfrm>
            <a:custGeom>
              <a:rect b="b" l="l" r="r" t="t"/>
              <a:pathLst>
                <a:path extrusionOk="0" h="881" w="1050">
                  <a:moveTo>
                    <a:pt x="679" y="0"/>
                  </a:moveTo>
                  <a:cubicBezTo>
                    <a:pt x="666" y="0"/>
                    <a:pt x="653" y="1"/>
                    <a:pt x="640" y="2"/>
                  </a:cubicBezTo>
                  <a:cubicBezTo>
                    <a:pt x="572" y="25"/>
                    <a:pt x="526" y="48"/>
                    <a:pt x="457" y="48"/>
                  </a:cubicBezTo>
                  <a:cubicBezTo>
                    <a:pt x="448" y="53"/>
                    <a:pt x="438" y="54"/>
                    <a:pt x="428" y="54"/>
                  </a:cubicBezTo>
                  <a:cubicBezTo>
                    <a:pt x="402" y="54"/>
                    <a:pt x="376" y="41"/>
                    <a:pt x="349" y="41"/>
                  </a:cubicBezTo>
                  <a:cubicBezTo>
                    <a:pt x="340" y="41"/>
                    <a:pt x="330" y="43"/>
                    <a:pt x="320" y="48"/>
                  </a:cubicBezTo>
                  <a:cubicBezTo>
                    <a:pt x="206" y="116"/>
                    <a:pt x="206" y="299"/>
                    <a:pt x="138" y="390"/>
                  </a:cubicBezTo>
                  <a:cubicBezTo>
                    <a:pt x="69" y="504"/>
                    <a:pt x="1" y="504"/>
                    <a:pt x="24" y="641"/>
                  </a:cubicBezTo>
                  <a:cubicBezTo>
                    <a:pt x="47" y="710"/>
                    <a:pt x="92" y="847"/>
                    <a:pt x="161" y="870"/>
                  </a:cubicBezTo>
                  <a:cubicBezTo>
                    <a:pt x="174" y="877"/>
                    <a:pt x="186" y="881"/>
                    <a:pt x="197" y="881"/>
                  </a:cubicBezTo>
                  <a:cubicBezTo>
                    <a:pt x="304" y="881"/>
                    <a:pt x="295" y="539"/>
                    <a:pt x="434" y="539"/>
                  </a:cubicBezTo>
                  <a:cubicBezTo>
                    <a:pt x="448" y="539"/>
                    <a:pt x="463" y="542"/>
                    <a:pt x="480" y="550"/>
                  </a:cubicBezTo>
                  <a:cubicBezTo>
                    <a:pt x="509" y="561"/>
                    <a:pt x="536" y="566"/>
                    <a:pt x="562" y="566"/>
                  </a:cubicBezTo>
                  <a:cubicBezTo>
                    <a:pt x="641" y="566"/>
                    <a:pt x="714" y="527"/>
                    <a:pt x="800" y="527"/>
                  </a:cubicBezTo>
                  <a:cubicBezTo>
                    <a:pt x="937" y="504"/>
                    <a:pt x="1028" y="527"/>
                    <a:pt x="1028" y="367"/>
                  </a:cubicBezTo>
                  <a:cubicBezTo>
                    <a:pt x="1049" y="154"/>
                    <a:pt x="871" y="0"/>
                    <a:pt x="67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2998825" y="1567250"/>
              <a:ext cx="51950" cy="26075"/>
            </a:xfrm>
            <a:custGeom>
              <a:rect b="b" l="l" r="r" t="t"/>
              <a:pathLst>
                <a:path extrusionOk="0" h="1043" w="2078">
                  <a:moveTo>
                    <a:pt x="910" y="1"/>
                  </a:moveTo>
                  <a:cubicBezTo>
                    <a:pt x="873" y="1"/>
                    <a:pt x="830" y="11"/>
                    <a:pt x="777" y="36"/>
                  </a:cubicBezTo>
                  <a:cubicBezTo>
                    <a:pt x="663" y="105"/>
                    <a:pt x="617" y="173"/>
                    <a:pt x="503" y="173"/>
                  </a:cubicBezTo>
                  <a:cubicBezTo>
                    <a:pt x="465" y="181"/>
                    <a:pt x="429" y="183"/>
                    <a:pt x="396" y="183"/>
                  </a:cubicBezTo>
                  <a:cubicBezTo>
                    <a:pt x="328" y="183"/>
                    <a:pt x="267" y="173"/>
                    <a:pt x="206" y="173"/>
                  </a:cubicBezTo>
                  <a:cubicBezTo>
                    <a:pt x="92" y="173"/>
                    <a:pt x="92" y="173"/>
                    <a:pt x="46" y="265"/>
                  </a:cubicBezTo>
                  <a:cubicBezTo>
                    <a:pt x="24" y="333"/>
                    <a:pt x="1" y="379"/>
                    <a:pt x="69" y="424"/>
                  </a:cubicBezTo>
                  <a:cubicBezTo>
                    <a:pt x="76" y="427"/>
                    <a:pt x="85" y="428"/>
                    <a:pt x="96" y="428"/>
                  </a:cubicBezTo>
                  <a:cubicBezTo>
                    <a:pt x="143" y="428"/>
                    <a:pt x="222" y="410"/>
                    <a:pt x="290" y="410"/>
                  </a:cubicBezTo>
                  <a:cubicBezTo>
                    <a:pt x="363" y="410"/>
                    <a:pt x="422" y="430"/>
                    <a:pt x="412" y="516"/>
                  </a:cubicBezTo>
                  <a:lnTo>
                    <a:pt x="549" y="516"/>
                  </a:lnTo>
                  <a:cubicBezTo>
                    <a:pt x="571" y="516"/>
                    <a:pt x="594" y="493"/>
                    <a:pt x="617" y="470"/>
                  </a:cubicBezTo>
                  <a:cubicBezTo>
                    <a:pt x="648" y="470"/>
                    <a:pt x="698" y="460"/>
                    <a:pt x="735" y="460"/>
                  </a:cubicBezTo>
                  <a:cubicBezTo>
                    <a:pt x="754" y="460"/>
                    <a:pt x="769" y="462"/>
                    <a:pt x="777" y="470"/>
                  </a:cubicBezTo>
                  <a:cubicBezTo>
                    <a:pt x="868" y="561"/>
                    <a:pt x="708" y="767"/>
                    <a:pt x="823" y="835"/>
                  </a:cubicBezTo>
                  <a:cubicBezTo>
                    <a:pt x="847" y="876"/>
                    <a:pt x="893" y="888"/>
                    <a:pt x="946" y="888"/>
                  </a:cubicBezTo>
                  <a:cubicBezTo>
                    <a:pt x="1013" y="888"/>
                    <a:pt x="1094" y="869"/>
                    <a:pt x="1161" y="869"/>
                  </a:cubicBezTo>
                  <a:cubicBezTo>
                    <a:pt x="1188" y="869"/>
                    <a:pt x="1212" y="872"/>
                    <a:pt x="1233" y="881"/>
                  </a:cubicBezTo>
                  <a:cubicBezTo>
                    <a:pt x="1302" y="927"/>
                    <a:pt x="1348" y="995"/>
                    <a:pt x="1416" y="1018"/>
                  </a:cubicBezTo>
                  <a:cubicBezTo>
                    <a:pt x="1442" y="1035"/>
                    <a:pt x="1472" y="1043"/>
                    <a:pt x="1502" y="1043"/>
                  </a:cubicBezTo>
                  <a:cubicBezTo>
                    <a:pt x="1551" y="1043"/>
                    <a:pt x="1602" y="1023"/>
                    <a:pt x="1644" y="995"/>
                  </a:cubicBezTo>
                  <a:cubicBezTo>
                    <a:pt x="1781" y="995"/>
                    <a:pt x="1827" y="881"/>
                    <a:pt x="1918" y="767"/>
                  </a:cubicBezTo>
                  <a:cubicBezTo>
                    <a:pt x="1987" y="653"/>
                    <a:pt x="2078" y="584"/>
                    <a:pt x="1918" y="493"/>
                  </a:cubicBezTo>
                  <a:cubicBezTo>
                    <a:pt x="1855" y="455"/>
                    <a:pt x="1799" y="438"/>
                    <a:pt x="1743" y="438"/>
                  </a:cubicBezTo>
                  <a:cubicBezTo>
                    <a:pt x="1697" y="438"/>
                    <a:pt x="1650" y="449"/>
                    <a:pt x="1599" y="470"/>
                  </a:cubicBezTo>
                  <a:cubicBezTo>
                    <a:pt x="1529" y="487"/>
                    <a:pt x="1407" y="531"/>
                    <a:pt x="1313" y="531"/>
                  </a:cubicBezTo>
                  <a:cubicBezTo>
                    <a:pt x="1283" y="531"/>
                    <a:pt x="1255" y="527"/>
                    <a:pt x="1233" y="516"/>
                  </a:cubicBezTo>
                  <a:cubicBezTo>
                    <a:pt x="1076" y="437"/>
                    <a:pt x="1139" y="1"/>
                    <a:pt x="91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2958100" y="1576050"/>
              <a:ext cx="17925" cy="25525"/>
            </a:xfrm>
            <a:custGeom>
              <a:rect b="b" l="l" r="r" t="t"/>
              <a:pathLst>
                <a:path extrusionOk="0" h="1021" w="717">
                  <a:moveTo>
                    <a:pt x="508" y="0"/>
                  </a:moveTo>
                  <a:cubicBezTo>
                    <a:pt x="298" y="0"/>
                    <a:pt x="164" y="95"/>
                    <a:pt x="123" y="301"/>
                  </a:cubicBezTo>
                  <a:cubicBezTo>
                    <a:pt x="81" y="427"/>
                    <a:pt x="0" y="1021"/>
                    <a:pt x="258" y="1021"/>
                  </a:cubicBezTo>
                  <a:cubicBezTo>
                    <a:pt x="279" y="1021"/>
                    <a:pt x="303" y="1017"/>
                    <a:pt x="329" y="1008"/>
                  </a:cubicBezTo>
                  <a:cubicBezTo>
                    <a:pt x="443" y="985"/>
                    <a:pt x="534" y="734"/>
                    <a:pt x="603" y="620"/>
                  </a:cubicBezTo>
                  <a:cubicBezTo>
                    <a:pt x="717" y="415"/>
                    <a:pt x="717" y="209"/>
                    <a:pt x="580" y="4"/>
                  </a:cubicBezTo>
                  <a:cubicBezTo>
                    <a:pt x="555" y="2"/>
                    <a:pt x="531" y="0"/>
                    <a:pt x="50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2869300" y="1707625"/>
              <a:ext cx="17475" cy="10850"/>
            </a:xfrm>
            <a:custGeom>
              <a:rect b="b" l="l" r="r" t="t"/>
              <a:pathLst>
                <a:path extrusionOk="0" h="434" w="699">
                  <a:moveTo>
                    <a:pt x="184" y="1"/>
                  </a:moveTo>
                  <a:cubicBezTo>
                    <a:pt x="166" y="1"/>
                    <a:pt x="150" y="5"/>
                    <a:pt x="137" y="14"/>
                  </a:cubicBezTo>
                  <a:lnTo>
                    <a:pt x="137" y="36"/>
                  </a:lnTo>
                  <a:cubicBezTo>
                    <a:pt x="69" y="59"/>
                    <a:pt x="0" y="310"/>
                    <a:pt x="69" y="379"/>
                  </a:cubicBezTo>
                  <a:cubicBezTo>
                    <a:pt x="102" y="412"/>
                    <a:pt x="234" y="433"/>
                    <a:pt x="320" y="433"/>
                  </a:cubicBezTo>
                  <a:cubicBezTo>
                    <a:pt x="351" y="433"/>
                    <a:pt x="376" y="430"/>
                    <a:pt x="389" y="424"/>
                  </a:cubicBezTo>
                  <a:cubicBezTo>
                    <a:pt x="699" y="362"/>
                    <a:pt x="354" y="1"/>
                    <a:pt x="18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2703825" y="2382875"/>
              <a:ext cx="106150" cy="28125"/>
            </a:xfrm>
            <a:custGeom>
              <a:rect b="b" l="l" r="r" t="t"/>
              <a:pathLst>
                <a:path extrusionOk="0" h="1125" w="4246">
                  <a:moveTo>
                    <a:pt x="215" y="1"/>
                  </a:moveTo>
                  <a:cubicBezTo>
                    <a:pt x="184" y="1"/>
                    <a:pt x="157" y="9"/>
                    <a:pt x="137" y="29"/>
                  </a:cubicBezTo>
                  <a:cubicBezTo>
                    <a:pt x="0" y="166"/>
                    <a:pt x="183" y="280"/>
                    <a:pt x="297" y="303"/>
                  </a:cubicBezTo>
                  <a:cubicBezTo>
                    <a:pt x="312" y="308"/>
                    <a:pt x="330" y="309"/>
                    <a:pt x="349" y="309"/>
                  </a:cubicBezTo>
                  <a:cubicBezTo>
                    <a:pt x="384" y="309"/>
                    <a:pt x="422" y="304"/>
                    <a:pt x="458" y="304"/>
                  </a:cubicBezTo>
                  <a:cubicBezTo>
                    <a:pt x="491" y="304"/>
                    <a:pt x="523" y="308"/>
                    <a:pt x="548" y="325"/>
                  </a:cubicBezTo>
                  <a:cubicBezTo>
                    <a:pt x="639" y="371"/>
                    <a:pt x="639" y="417"/>
                    <a:pt x="708" y="485"/>
                  </a:cubicBezTo>
                  <a:cubicBezTo>
                    <a:pt x="845" y="599"/>
                    <a:pt x="890" y="599"/>
                    <a:pt x="1096" y="645"/>
                  </a:cubicBezTo>
                  <a:cubicBezTo>
                    <a:pt x="1392" y="713"/>
                    <a:pt x="1461" y="1010"/>
                    <a:pt x="1781" y="1079"/>
                  </a:cubicBezTo>
                  <a:cubicBezTo>
                    <a:pt x="1881" y="1104"/>
                    <a:pt x="1982" y="1114"/>
                    <a:pt x="2083" y="1114"/>
                  </a:cubicBezTo>
                  <a:cubicBezTo>
                    <a:pt x="2256" y="1114"/>
                    <a:pt x="2429" y="1085"/>
                    <a:pt x="2602" y="1056"/>
                  </a:cubicBezTo>
                  <a:cubicBezTo>
                    <a:pt x="3219" y="964"/>
                    <a:pt x="4200" y="1124"/>
                    <a:pt x="4246" y="188"/>
                  </a:cubicBezTo>
                  <a:lnTo>
                    <a:pt x="4246" y="188"/>
                  </a:lnTo>
                  <a:cubicBezTo>
                    <a:pt x="3766" y="751"/>
                    <a:pt x="3134" y="876"/>
                    <a:pt x="2419" y="876"/>
                  </a:cubicBezTo>
                  <a:cubicBezTo>
                    <a:pt x="2352" y="876"/>
                    <a:pt x="2283" y="875"/>
                    <a:pt x="2214" y="873"/>
                  </a:cubicBezTo>
                  <a:cubicBezTo>
                    <a:pt x="1872" y="850"/>
                    <a:pt x="1689" y="691"/>
                    <a:pt x="1415" y="485"/>
                  </a:cubicBezTo>
                  <a:cubicBezTo>
                    <a:pt x="1141" y="303"/>
                    <a:pt x="868" y="257"/>
                    <a:pt x="594" y="143"/>
                  </a:cubicBezTo>
                  <a:cubicBezTo>
                    <a:pt x="504" y="107"/>
                    <a:pt x="330" y="1"/>
                    <a:pt x="21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2595275" y="2357200"/>
              <a:ext cx="33250" cy="27625"/>
            </a:xfrm>
            <a:custGeom>
              <a:rect b="b" l="l" r="r" t="t"/>
              <a:pathLst>
                <a:path extrusionOk="0" h="1105" w="1330">
                  <a:moveTo>
                    <a:pt x="259" y="1"/>
                  </a:moveTo>
                  <a:cubicBezTo>
                    <a:pt x="0" y="1"/>
                    <a:pt x="168" y="606"/>
                    <a:pt x="234" y="736"/>
                  </a:cubicBezTo>
                  <a:cubicBezTo>
                    <a:pt x="260" y="771"/>
                    <a:pt x="296" y="786"/>
                    <a:pt x="334" y="786"/>
                  </a:cubicBezTo>
                  <a:cubicBezTo>
                    <a:pt x="397" y="786"/>
                    <a:pt x="465" y="747"/>
                    <a:pt x="507" y="690"/>
                  </a:cubicBezTo>
                  <a:cubicBezTo>
                    <a:pt x="553" y="645"/>
                    <a:pt x="530" y="553"/>
                    <a:pt x="622" y="553"/>
                  </a:cubicBezTo>
                  <a:cubicBezTo>
                    <a:pt x="667" y="553"/>
                    <a:pt x="713" y="599"/>
                    <a:pt x="736" y="645"/>
                  </a:cubicBezTo>
                  <a:cubicBezTo>
                    <a:pt x="850" y="759"/>
                    <a:pt x="850" y="964"/>
                    <a:pt x="964" y="1056"/>
                  </a:cubicBezTo>
                  <a:cubicBezTo>
                    <a:pt x="994" y="1090"/>
                    <a:pt x="1017" y="1105"/>
                    <a:pt x="1036" y="1105"/>
                  </a:cubicBezTo>
                  <a:cubicBezTo>
                    <a:pt x="1102" y="1105"/>
                    <a:pt x="1106" y="922"/>
                    <a:pt x="1124" y="850"/>
                  </a:cubicBezTo>
                  <a:cubicBezTo>
                    <a:pt x="1147" y="736"/>
                    <a:pt x="1329" y="599"/>
                    <a:pt x="1238" y="462"/>
                  </a:cubicBezTo>
                  <a:cubicBezTo>
                    <a:pt x="1192" y="371"/>
                    <a:pt x="1032" y="417"/>
                    <a:pt x="1032" y="302"/>
                  </a:cubicBezTo>
                  <a:cubicBezTo>
                    <a:pt x="1032" y="280"/>
                    <a:pt x="827" y="280"/>
                    <a:pt x="736" y="280"/>
                  </a:cubicBezTo>
                  <a:cubicBezTo>
                    <a:pt x="622" y="257"/>
                    <a:pt x="576" y="257"/>
                    <a:pt x="485" y="165"/>
                  </a:cubicBezTo>
                  <a:cubicBezTo>
                    <a:pt x="416" y="120"/>
                    <a:pt x="393" y="28"/>
                    <a:pt x="302" y="6"/>
                  </a:cubicBezTo>
                  <a:cubicBezTo>
                    <a:pt x="286" y="2"/>
                    <a:pt x="272" y="1"/>
                    <a:pt x="25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2664475" y="2312100"/>
              <a:ext cx="15400" cy="13875"/>
            </a:xfrm>
            <a:custGeom>
              <a:rect b="b" l="l" r="r" t="t"/>
              <a:pathLst>
                <a:path extrusionOk="0" h="555" w="616">
                  <a:moveTo>
                    <a:pt x="338" y="1"/>
                  </a:moveTo>
                  <a:cubicBezTo>
                    <a:pt x="316" y="1"/>
                    <a:pt x="295" y="3"/>
                    <a:pt x="273" y="6"/>
                  </a:cubicBezTo>
                  <a:cubicBezTo>
                    <a:pt x="273" y="52"/>
                    <a:pt x="182" y="75"/>
                    <a:pt x="136" y="98"/>
                  </a:cubicBezTo>
                  <a:cubicBezTo>
                    <a:pt x="116" y="77"/>
                    <a:pt x="99" y="69"/>
                    <a:pt x="84" y="69"/>
                  </a:cubicBezTo>
                  <a:cubicBezTo>
                    <a:pt x="0" y="69"/>
                    <a:pt x="6" y="359"/>
                    <a:pt x="45" y="417"/>
                  </a:cubicBezTo>
                  <a:cubicBezTo>
                    <a:pt x="91" y="509"/>
                    <a:pt x="250" y="554"/>
                    <a:pt x="342" y="554"/>
                  </a:cubicBezTo>
                  <a:cubicBezTo>
                    <a:pt x="501" y="531"/>
                    <a:pt x="615" y="349"/>
                    <a:pt x="570" y="189"/>
                  </a:cubicBezTo>
                  <a:cubicBezTo>
                    <a:pt x="551" y="55"/>
                    <a:pt x="451" y="1"/>
                    <a:pt x="33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2566300" y="2292675"/>
              <a:ext cx="23975" cy="41275"/>
            </a:xfrm>
            <a:custGeom>
              <a:rect b="b" l="l" r="r" t="t"/>
              <a:pathLst>
                <a:path extrusionOk="0" h="1651" w="959">
                  <a:moveTo>
                    <a:pt x="490" y="1"/>
                  </a:moveTo>
                  <a:cubicBezTo>
                    <a:pt x="472" y="1"/>
                    <a:pt x="454" y="3"/>
                    <a:pt x="434" y="7"/>
                  </a:cubicBezTo>
                  <a:cubicBezTo>
                    <a:pt x="229" y="53"/>
                    <a:pt x="274" y="236"/>
                    <a:pt x="160" y="350"/>
                  </a:cubicBezTo>
                  <a:cubicBezTo>
                    <a:pt x="114" y="418"/>
                    <a:pt x="23" y="418"/>
                    <a:pt x="0" y="510"/>
                  </a:cubicBezTo>
                  <a:cubicBezTo>
                    <a:pt x="0" y="555"/>
                    <a:pt x="46" y="669"/>
                    <a:pt x="92" y="692"/>
                  </a:cubicBezTo>
                  <a:cubicBezTo>
                    <a:pt x="116" y="706"/>
                    <a:pt x="137" y="712"/>
                    <a:pt x="156" y="712"/>
                  </a:cubicBezTo>
                  <a:cubicBezTo>
                    <a:pt x="260" y="712"/>
                    <a:pt x="288" y="525"/>
                    <a:pt x="365" y="487"/>
                  </a:cubicBezTo>
                  <a:cubicBezTo>
                    <a:pt x="411" y="532"/>
                    <a:pt x="411" y="578"/>
                    <a:pt x="434" y="624"/>
                  </a:cubicBezTo>
                  <a:cubicBezTo>
                    <a:pt x="434" y="647"/>
                    <a:pt x="480" y="669"/>
                    <a:pt x="502" y="692"/>
                  </a:cubicBezTo>
                  <a:cubicBezTo>
                    <a:pt x="525" y="761"/>
                    <a:pt x="480" y="829"/>
                    <a:pt x="457" y="875"/>
                  </a:cubicBezTo>
                  <a:cubicBezTo>
                    <a:pt x="388" y="1035"/>
                    <a:pt x="229" y="1217"/>
                    <a:pt x="251" y="1400"/>
                  </a:cubicBezTo>
                  <a:cubicBezTo>
                    <a:pt x="251" y="1468"/>
                    <a:pt x="251" y="1605"/>
                    <a:pt x="343" y="1651"/>
                  </a:cubicBezTo>
                  <a:cubicBezTo>
                    <a:pt x="365" y="1651"/>
                    <a:pt x="457" y="1628"/>
                    <a:pt x="502" y="1628"/>
                  </a:cubicBezTo>
                  <a:cubicBezTo>
                    <a:pt x="708" y="1605"/>
                    <a:pt x="776" y="1491"/>
                    <a:pt x="845" y="1286"/>
                  </a:cubicBezTo>
                  <a:cubicBezTo>
                    <a:pt x="913" y="1126"/>
                    <a:pt x="936" y="875"/>
                    <a:pt x="936" y="692"/>
                  </a:cubicBezTo>
                  <a:cubicBezTo>
                    <a:pt x="959" y="510"/>
                    <a:pt x="913" y="418"/>
                    <a:pt x="799" y="281"/>
                  </a:cubicBezTo>
                  <a:cubicBezTo>
                    <a:pt x="696" y="178"/>
                    <a:pt x="649" y="1"/>
                    <a:pt x="49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2538325" y="2291300"/>
              <a:ext cx="23425" cy="11850"/>
            </a:xfrm>
            <a:custGeom>
              <a:rect b="b" l="l" r="r" t="t"/>
              <a:pathLst>
                <a:path extrusionOk="0" h="474" w="937">
                  <a:moveTo>
                    <a:pt x="472" y="1"/>
                  </a:moveTo>
                  <a:cubicBezTo>
                    <a:pt x="373" y="1"/>
                    <a:pt x="262" y="54"/>
                    <a:pt x="183" y="85"/>
                  </a:cubicBezTo>
                  <a:cubicBezTo>
                    <a:pt x="138" y="131"/>
                    <a:pt x="46" y="177"/>
                    <a:pt x="24" y="222"/>
                  </a:cubicBezTo>
                  <a:cubicBezTo>
                    <a:pt x="1" y="291"/>
                    <a:pt x="69" y="336"/>
                    <a:pt x="138" y="359"/>
                  </a:cubicBezTo>
                  <a:cubicBezTo>
                    <a:pt x="229" y="405"/>
                    <a:pt x="298" y="428"/>
                    <a:pt x="389" y="428"/>
                  </a:cubicBezTo>
                  <a:cubicBezTo>
                    <a:pt x="457" y="428"/>
                    <a:pt x="503" y="473"/>
                    <a:pt x="594" y="473"/>
                  </a:cubicBezTo>
                  <a:cubicBezTo>
                    <a:pt x="686" y="450"/>
                    <a:pt x="754" y="428"/>
                    <a:pt x="823" y="359"/>
                  </a:cubicBezTo>
                  <a:cubicBezTo>
                    <a:pt x="868" y="313"/>
                    <a:pt x="937" y="268"/>
                    <a:pt x="937" y="222"/>
                  </a:cubicBezTo>
                  <a:cubicBezTo>
                    <a:pt x="937" y="154"/>
                    <a:pt x="800" y="154"/>
                    <a:pt x="754" y="131"/>
                  </a:cubicBezTo>
                  <a:cubicBezTo>
                    <a:pt x="686" y="108"/>
                    <a:pt x="663" y="85"/>
                    <a:pt x="594" y="40"/>
                  </a:cubicBezTo>
                  <a:cubicBezTo>
                    <a:pt x="559" y="11"/>
                    <a:pt x="517" y="1"/>
                    <a:pt x="47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2504100" y="2294425"/>
              <a:ext cx="32550" cy="12300"/>
            </a:xfrm>
            <a:custGeom>
              <a:rect b="b" l="l" r="r" t="t"/>
              <a:pathLst>
                <a:path extrusionOk="0" h="492" w="1302">
                  <a:moveTo>
                    <a:pt x="473" y="0"/>
                  </a:moveTo>
                  <a:cubicBezTo>
                    <a:pt x="415" y="0"/>
                    <a:pt x="357" y="9"/>
                    <a:pt x="297" y="29"/>
                  </a:cubicBezTo>
                  <a:cubicBezTo>
                    <a:pt x="229" y="29"/>
                    <a:pt x="92" y="74"/>
                    <a:pt x="46" y="120"/>
                  </a:cubicBezTo>
                  <a:cubicBezTo>
                    <a:pt x="0" y="188"/>
                    <a:pt x="0" y="303"/>
                    <a:pt x="69" y="348"/>
                  </a:cubicBezTo>
                  <a:cubicBezTo>
                    <a:pt x="90" y="362"/>
                    <a:pt x="113" y="368"/>
                    <a:pt x="138" y="368"/>
                  </a:cubicBezTo>
                  <a:cubicBezTo>
                    <a:pt x="192" y="368"/>
                    <a:pt x="250" y="341"/>
                    <a:pt x="297" y="325"/>
                  </a:cubicBezTo>
                  <a:cubicBezTo>
                    <a:pt x="352" y="307"/>
                    <a:pt x="438" y="274"/>
                    <a:pt x="505" y="274"/>
                  </a:cubicBezTo>
                  <a:cubicBezTo>
                    <a:pt x="520" y="274"/>
                    <a:pt x="535" y="275"/>
                    <a:pt x="548" y="280"/>
                  </a:cubicBezTo>
                  <a:cubicBezTo>
                    <a:pt x="617" y="303"/>
                    <a:pt x="662" y="348"/>
                    <a:pt x="708" y="371"/>
                  </a:cubicBezTo>
                  <a:cubicBezTo>
                    <a:pt x="776" y="394"/>
                    <a:pt x="845" y="394"/>
                    <a:pt x="913" y="417"/>
                  </a:cubicBezTo>
                  <a:cubicBezTo>
                    <a:pt x="1009" y="449"/>
                    <a:pt x="1115" y="491"/>
                    <a:pt x="1186" y="491"/>
                  </a:cubicBezTo>
                  <a:cubicBezTo>
                    <a:pt x="1217" y="491"/>
                    <a:pt x="1242" y="483"/>
                    <a:pt x="1256" y="462"/>
                  </a:cubicBezTo>
                  <a:cubicBezTo>
                    <a:pt x="1301" y="417"/>
                    <a:pt x="1233" y="325"/>
                    <a:pt x="1164" y="257"/>
                  </a:cubicBezTo>
                  <a:cubicBezTo>
                    <a:pt x="1073" y="188"/>
                    <a:pt x="982" y="120"/>
                    <a:pt x="890" y="97"/>
                  </a:cubicBezTo>
                  <a:cubicBezTo>
                    <a:pt x="745" y="49"/>
                    <a:pt x="611" y="0"/>
                    <a:pt x="47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2579425" y="2340675"/>
              <a:ext cx="9725" cy="18450"/>
            </a:xfrm>
            <a:custGeom>
              <a:rect b="b" l="l" r="r" t="t"/>
              <a:pathLst>
                <a:path extrusionOk="0" h="738" w="389">
                  <a:moveTo>
                    <a:pt x="33" y="0"/>
                  </a:moveTo>
                  <a:cubicBezTo>
                    <a:pt x="29" y="0"/>
                    <a:pt x="26" y="2"/>
                    <a:pt x="23" y="5"/>
                  </a:cubicBezTo>
                  <a:lnTo>
                    <a:pt x="0" y="5"/>
                  </a:lnTo>
                  <a:cubicBezTo>
                    <a:pt x="0" y="50"/>
                    <a:pt x="0" y="73"/>
                    <a:pt x="23" y="96"/>
                  </a:cubicBezTo>
                  <a:cubicBezTo>
                    <a:pt x="23" y="142"/>
                    <a:pt x="23" y="165"/>
                    <a:pt x="46" y="210"/>
                  </a:cubicBezTo>
                  <a:cubicBezTo>
                    <a:pt x="46" y="279"/>
                    <a:pt x="69" y="370"/>
                    <a:pt x="92" y="438"/>
                  </a:cubicBezTo>
                  <a:cubicBezTo>
                    <a:pt x="92" y="507"/>
                    <a:pt x="92" y="553"/>
                    <a:pt x="114" y="621"/>
                  </a:cubicBezTo>
                  <a:cubicBezTo>
                    <a:pt x="154" y="687"/>
                    <a:pt x="209" y="738"/>
                    <a:pt x="257" y="738"/>
                  </a:cubicBezTo>
                  <a:cubicBezTo>
                    <a:pt x="292" y="738"/>
                    <a:pt x="323" y="711"/>
                    <a:pt x="343" y="644"/>
                  </a:cubicBezTo>
                  <a:cubicBezTo>
                    <a:pt x="388" y="484"/>
                    <a:pt x="274" y="438"/>
                    <a:pt x="206" y="324"/>
                  </a:cubicBezTo>
                  <a:cubicBezTo>
                    <a:pt x="183" y="279"/>
                    <a:pt x="160" y="210"/>
                    <a:pt x="137" y="165"/>
                  </a:cubicBezTo>
                  <a:cubicBezTo>
                    <a:pt x="114" y="119"/>
                    <a:pt x="114" y="96"/>
                    <a:pt x="92" y="73"/>
                  </a:cubicBezTo>
                  <a:cubicBezTo>
                    <a:pt x="72" y="54"/>
                    <a:pt x="52" y="0"/>
                    <a:pt x="33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2368850" y="2290000"/>
              <a:ext cx="30850" cy="20075"/>
            </a:xfrm>
            <a:custGeom>
              <a:rect b="b" l="l" r="r" t="t"/>
              <a:pathLst>
                <a:path extrusionOk="0" h="803" w="1234">
                  <a:moveTo>
                    <a:pt x="92" y="0"/>
                  </a:moveTo>
                  <a:cubicBezTo>
                    <a:pt x="46" y="0"/>
                    <a:pt x="1" y="183"/>
                    <a:pt x="1" y="251"/>
                  </a:cubicBezTo>
                  <a:cubicBezTo>
                    <a:pt x="1" y="365"/>
                    <a:pt x="46" y="480"/>
                    <a:pt x="138" y="571"/>
                  </a:cubicBezTo>
                  <a:cubicBezTo>
                    <a:pt x="257" y="725"/>
                    <a:pt x="442" y="802"/>
                    <a:pt x="632" y="802"/>
                  </a:cubicBezTo>
                  <a:cubicBezTo>
                    <a:pt x="695" y="802"/>
                    <a:pt x="760" y="793"/>
                    <a:pt x="822" y="776"/>
                  </a:cubicBezTo>
                  <a:cubicBezTo>
                    <a:pt x="1233" y="617"/>
                    <a:pt x="982" y="457"/>
                    <a:pt x="708" y="411"/>
                  </a:cubicBezTo>
                  <a:cubicBezTo>
                    <a:pt x="457" y="343"/>
                    <a:pt x="297" y="229"/>
                    <a:pt x="160" y="23"/>
                  </a:cubicBezTo>
                  <a:cubicBezTo>
                    <a:pt x="138" y="0"/>
                    <a:pt x="115" y="0"/>
                    <a:pt x="9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2404225" y="2251750"/>
              <a:ext cx="6875" cy="6325"/>
            </a:xfrm>
            <a:custGeom>
              <a:rect b="b" l="l" r="r" t="t"/>
              <a:pathLst>
                <a:path extrusionOk="0" h="253" w="275">
                  <a:moveTo>
                    <a:pt x="92" y="1"/>
                  </a:moveTo>
                  <a:cubicBezTo>
                    <a:pt x="69" y="1"/>
                    <a:pt x="47" y="1"/>
                    <a:pt x="69" y="24"/>
                  </a:cubicBezTo>
                  <a:cubicBezTo>
                    <a:pt x="24" y="69"/>
                    <a:pt x="1" y="138"/>
                    <a:pt x="24" y="184"/>
                  </a:cubicBezTo>
                  <a:cubicBezTo>
                    <a:pt x="24" y="252"/>
                    <a:pt x="69" y="252"/>
                    <a:pt x="138" y="252"/>
                  </a:cubicBezTo>
                  <a:cubicBezTo>
                    <a:pt x="161" y="252"/>
                    <a:pt x="275" y="229"/>
                    <a:pt x="252" y="184"/>
                  </a:cubicBezTo>
                  <a:cubicBezTo>
                    <a:pt x="229" y="161"/>
                    <a:pt x="206" y="138"/>
                    <a:pt x="183" y="138"/>
                  </a:cubicBezTo>
                  <a:cubicBezTo>
                    <a:pt x="161" y="115"/>
                    <a:pt x="161" y="92"/>
                    <a:pt x="138" y="69"/>
                  </a:cubicBezTo>
                  <a:cubicBezTo>
                    <a:pt x="138" y="24"/>
                    <a:pt x="138" y="1"/>
                    <a:pt x="9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2026475" y="1621225"/>
              <a:ext cx="274500" cy="154675"/>
            </a:xfrm>
            <a:custGeom>
              <a:rect b="b" l="l" r="r" t="t"/>
              <a:pathLst>
                <a:path extrusionOk="0" h="6187" w="10980">
                  <a:moveTo>
                    <a:pt x="8058" y="0"/>
                  </a:moveTo>
                  <a:cubicBezTo>
                    <a:pt x="7761" y="0"/>
                    <a:pt x="7464" y="23"/>
                    <a:pt x="7168" y="23"/>
                  </a:cubicBezTo>
                  <a:cubicBezTo>
                    <a:pt x="7008" y="23"/>
                    <a:pt x="6894" y="46"/>
                    <a:pt x="6757" y="91"/>
                  </a:cubicBezTo>
                  <a:cubicBezTo>
                    <a:pt x="6597" y="137"/>
                    <a:pt x="6277" y="160"/>
                    <a:pt x="6209" y="320"/>
                  </a:cubicBezTo>
                  <a:cubicBezTo>
                    <a:pt x="6110" y="320"/>
                    <a:pt x="6011" y="317"/>
                    <a:pt x="5912" y="317"/>
                  </a:cubicBezTo>
                  <a:cubicBezTo>
                    <a:pt x="5714" y="317"/>
                    <a:pt x="5517" y="327"/>
                    <a:pt x="5319" y="388"/>
                  </a:cubicBezTo>
                  <a:cubicBezTo>
                    <a:pt x="5045" y="479"/>
                    <a:pt x="4794" y="548"/>
                    <a:pt x="4543" y="685"/>
                  </a:cubicBezTo>
                  <a:cubicBezTo>
                    <a:pt x="4337" y="799"/>
                    <a:pt x="4155" y="890"/>
                    <a:pt x="3926" y="936"/>
                  </a:cubicBezTo>
                  <a:cubicBezTo>
                    <a:pt x="3790" y="959"/>
                    <a:pt x="3630" y="936"/>
                    <a:pt x="3493" y="982"/>
                  </a:cubicBezTo>
                  <a:cubicBezTo>
                    <a:pt x="3401" y="1004"/>
                    <a:pt x="3333" y="1050"/>
                    <a:pt x="3265" y="1119"/>
                  </a:cubicBezTo>
                  <a:cubicBezTo>
                    <a:pt x="3036" y="1255"/>
                    <a:pt x="2785" y="1392"/>
                    <a:pt x="2580" y="1552"/>
                  </a:cubicBezTo>
                  <a:cubicBezTo>
                    <a:pt x="2397" y="1689"/>
                    <a:pt x="2215" y="1872"/>
                    <a:pt x="2032" y="1963"/>
                  </a:cubicBezTo>
                  <a:cubicBezTo>
                    <a:pt x="1644" y="2168"/>
                    <a:pt x="1187" y="2123"/>
                    <a:pt x="891" y="2488"/>
                  </a:cubicBezTo>
                  <a:cubicBezTo>
                    <a:pt x="845" y="2579"/>
                    <a:pt x="822" y="2671"/>
                    <a:pt x="731" y="2716"/>
                  </a:cubicBezTo>
                  <a:cubicBezTo>
                    <a:pt x="640" y="2739"/>
                    <a:pt x="503" y="2739"/>
                    <a:pt x="411" y="2762"/>
                  </a:cubicBezTo>
                  <a:cubicBezTo>
                    <a:pt x="320" y="2785"/>
                    <a:pt x="137" y="2967"/>
                    <a:pt x="1" y="3036"/>
                  </a:cubicBezTo>
                  <a:lnTo>
                    <a:pt x="23" y="3036"/>
                  </a:lnTo>
                  <a:cubicBezTo>
                    <a:pt x="9" y="3165"/>
                    <a:pt x="120" y="3204"/>
                    <a:pt x="239" y="3204"/>
                  </a:cubicBezTo>
                  <a:cubicBezTo>
                    <a:pt x="310" y="3204"/>
                    <a:pt x="383" y="3190"/>
                    <a:pt x="434" y="3173"/>
                  </a:cubicBezTo>
                  <a:cubicBezTo>
                    <a:pt x="640" y="3127"/>
                    <a:pt x="708" y="2945"/>
                    <a:pt x="868" y="2853"/>
                  </a:cubicBezTo>
                  <a:cubicBezTo>
                    <a:pt x="985" y="2791"/>
                    <a:pt x="1085" y="2763"/>
                    <a:pt x="1170" y="2763"/>
                  </a:cubicBezTo>
                  <a:cubicBezTo>
                    <a:pt x="1367" y="2763"/>
                    <a:pt x="1482" y="2918"/>
                    <a:pt x="1530" y="3173"/>
                  </a:cubicBezTo>
                  <a:cubicBezTo>
                    <a:pt x="1575" y="3401"/>
                    <a:pt x="1804" y="3515"/>
                    <a:pt x="1598" y="3743"/>
                  </a:cubicBezTo>
                  <a:cubicBezTo>
                    <a:pt x="1393" y="3972"/>
                    <a:pt x="1028" y="3994"/>
                    <a:pt x="845" y="4246"/>
                  </a:cubicBezTo>
                  <a:cubicBezTo>
                    <a:pt x="754" y="4383"/>
                    <a:pt x="731" y="4542"/>
                    <a:pt x="868" y="4656"/>
                  </a:cubicBezTo>
                  <a:cubicBezTo>
                    <a:pt x="1050" y="4771"/>
                    <a:pt x="1142" y="4679"/>
                    <a:pt x="1279" y="4839"/>
                  </a:cubicBezTo>
                  <a:cubicBezTo>
                    <a:pt x="1389" y="4949"/>
                    <a:pt x="1423" y="5027"/>
                    <a:pt x="1509" y="5027"/>
                  </a:cubicBezTo>
                  <a:cubicBezTo>
                    <a:pt x="1547" y="5027"/>
                    <a:pt x="1596" y="5011"/>
                    <a:pt x="1667" y="4976"/>
                  </a:cubicBezTo>
                  <a:cubicBezTo>
                    <a:pt x="1738" y="4940"/>
                    <a:pt x="1866" y="4834"/>
                    <a:pt x="1995" y="4834"/>
                  </a:cubicBezTo>
                  <a:cubicBezTo>
                    <a:pt x="2030" y="4834"/>
                    <a:pt x="2066" y="4842"/>
                    <a:pt x="2100" y="4862"/>
                  </a:cubicBezTo>
                  <a:cubicBezTo>
                    <a:pt x="2352" y="4999"/>
                    <a:pt x="2215" y="5638"/>
                    <a:pt x="2374" y="5843"/>
                  </a:cubicBezTo>
                  <a:cubicBezTo>
                    <a:pt x="2429" y="5926"/>
                    <a:pt x="2484" y="5961"/>
                    <a:pt x="2534" y="5961"/>
                  </a:cubicBezTo>
                  <a:cubicBezTo>
                    <a:pt x="2607" y="5961"/>
                    <a:pt x="2667" y="5884"/>
                    <a:pt x="2694" y="5775"/>
                  </a:cubicBezTo>
                  <a:cubicBezTo>
                    <a:pt x="2745" y="5655"/>
                    <a:pt x="2758" y="5521"/>
                    <a:pt x="2849" y="5521"/>
                  </a:cubicBezTo>
                  <a:cubicBezTo>
                    <a:pt x="2879" y="5521"/>
                    <a:pt x="2917" y="5536"/>
                    <a:pt x="2968" y="5569"/>
                  </a:cubicBezTo>
                  <a:cubicBezTo>
                    <a:pt x="3128" y="5684"/>
                    <a:pt x="3173" y="5935"/>
                    <a:pt x="3310" y="6072"/>
                  </a:cubicBezTo>
                  <a:cubicBezTo>
                    <a:pt x="3384" y="6156"/>
                    <a:pt x="3467" y="6186"/>
                    <a:pt x="3557" y="6186"/>
                  </a:cubicBezTo>
                  <a:cubicBezTo>
                    <a:pt x="3664" y="6186"/>
                    <a:pt x="3780" y="6144"/>
                    <a:pt x="3904" y="6094"/>
                  </a:cubicBezTo>
                  <a:cubicBezTo>
                    <a:pt x="4109" y="6049"/>
                    <a:pt x="4429" y="6026"/>
                    <a:pt x="4383" y="5729"/>
                  </a:cubicBezTo>
                  <a:cubicBezTo>
                    <a:pt x="4337" y="5524"/>
                    <a:pt x="3972" y="5387"/>
                    <a:pt x="4406" y="5341"/>
                  </a:cubicBezTo>
                  <a:cubicBezTo>
                    <a:pt x="4421" y="5340"/>
                    <a:pt x="4436" y="5340"/>
                    <a:pt x="4450" y="5340"/>
                  </a:cubicBezTo>
                  <a:cubicBezTo>
                    <a:pt x="4746" y="5340"/>
                    <a:pt x="5010" y="5529"/>
                    <a:pt x="5302" y="5529"/>
                  </a:cubicBezTo>
                  <a:cubicBezTo>
                    <a:pt x="5330" y="5529"/>
                    <a:pt x="5359" y="5528"/>
                    <a:pt x="5387" y="5524"/>
                  </a:cubicBezTo>
                  <a:cubicBezTo>
                    <a:pt x="5552" y="5507"/>
                    <a:pt x="5657" y="5443"/>
                    <a:pt x="5780" y="5443"/>
                  </a:cubicBezTo>
                  <a:cubicBezTo>
                    <a:pt x="5828" y="5443"/>
                    <a:pt x="5878" y="5453"/>
                    <a:pt x="5935" y="5478"/>
                  </a:cubicBezTo>
                  <a:cubicBezTo>
                    <a:pt x="6141" y="5569"/>
                    <a:pt x="6300" y="5729"/>
                    <a:pt x="6551" y="5752"/>
                  </a:cubicBezTo>
                  <a:cubicBezTo>
                    <a:pt x="6581" y="5756"/>
                    <a:pt x="6608" y="5758"/>
                    <a:pt x="6634" y="5758"/>
                  </a:cubicBezTo>
                  <a:cubicBezTo>
                    <a:pt x="7067" y="5758"/>
                    <a:pt x="7004" y="5237"/>
                    <a:pt x="7327" y="5022"/>
                  </a:cubicBezTo>
                  <a:cubicBezTo>
                    <a:pt x="7693" y="4771"/>
                    <a:pt x="8400" y="4793"/>
                    <a:pt x="8195" y="4154"/>
                  </a:cubicBezTo>
                  <a:cubicBezTo>
                    <a:pt x="8149" y="4040"/>
                    <a:pt x="8058" y="3994"/>
                    <a:pt x="7967" y="3926"/>
                  </a:cubicBezTo>
                  <a:cubicBezTo>
                    <a:pt x="7852" y="3812"/>
                    <a:pt x="7784" y="3698"/>
                    <a:pt x="7738" y="3538"/>
                  </a:cubicBezTo>
                  <a:cubicBezTo>
                    <a:pt x="7647" y="3264"/>
                    <a:pt x="7693" y="3173"/>
                    <a:pt x="7784" y="2945"/>
                  </a:cubicBezTo>
                  <a:cubicBezTo>
                    <a:pt x="7898" y="2739"/>
                    <a:pt x="7921" y="2579"/>
                    <a:pt x="7921" y="2351"/>
                  </a:cubicBezTo>
                  <a:cubicBezTo>
                    <a:pt x="7921" y="2232"/>
                    <a:pt x="7904" y="2114"/>
                    <a:pt x="8033" y="2114"/>
                  </a:cubicBezTo>
                  <a:cubicBezTo>
                    <a:pt x="8053" y="2114"/>
                    <a:pt x="8076" y="2117"/>
                    <a:pt x="8103" y="2123"/>
                  </a:cubicBezTo>
                  <a:cubicBezTo>
                    <a:pt x="8263" y="2146"/>
                    <a:pt x="8263" y="2328"/>
                    <a:pt x="8355" y="2442"/>
                  </a:cubicBezTo>
                  <a:cubicBezTo>
                    <a:pt x="8430" y="2539"/>
                    <a:pt x="8500" y="2586"/>
                    <a:pt x="8573" y="2586"/>
                  </a:cubicBezTo>
                  <a:cubicBezTo>
                    <a:pt x="8654" y="2586"/>
                    <a:pt x="8738" y="2528"/>
                    <a:pt x="8834" y="2420"/>
                  </a:cubicBezTo>
                  <a:cubicBezTo>
                    <a:pt x="8999" y="2218"/>
                    <a:pt x="8972" y="1986"/>
                    <a:pt x="9157" y="1986"/>
                  </a:cubicBezTo>
                  <a:cubicBezTo>
                    <a:pt x="9202" y="1986"/>
                    <a:pt x="9260" y="2000"/>
                    <a:pt x="9336" y="2032"/>
                  </a:cubicBezTo>
                  <a:cubicBezTo>
                    <a:pt x="9656" y="2146"/>
                    <a:pt x="9884" y="2305"/>
                    <a:pt x="10066" y="2579"/>
                  </a:cubicBezTo>
                  <a:cubicBezTo>
                    <a:pt x="10124" y="2656"/>
                    <a:pt x="10278" y="2829"/>
                    <a:pt x="10420" y="2829"/>
                  </a:cubicBezTo>
                  <a:cubicBezTo>
                    <a:pt x="10447" y="2829"/>
                    <a:pt x="10474" y="2822"/>
                    <a:pt x="10500" y="2808"/>
                  </a:cubicBezTo>
                  <a:cubicBezTo>
                    <a:pt x="10637" y="2762"/>
                    <a:pt x="10546" y="2351"/>
                    <a:pt x="10569" y="2214"/>
                  </a:cubicBezTo>
                  <a:cubicBezTo>
                    <a:pt x="10591" y="1986"/>
                    <a:pt x="10751" y="1917"/>
                    <a:pt x="10706" y="1712"/>
                  </a:cubicBezTo>
                  <a:cubicBezTo>
                    <a:pt x="10683" y="1461"/>
                    <a:pt x="10591" y="1415"/>
                    <a:pt x="10797" y="1255"/>
                  </a:cubicBezTo>
                  <a:cubicBezTo>
                    <a:pt x="10812" y="1255"/>
                    <a:pt x="10848" y="1266"/>
                    <a:pt x="10876" y="1266"/>
                  </a:cubicBezTo>
                  <a:cubicBezTo>
                    <a:pt x="10891" y="1266"/>
                    <a:pt x="10903" y="1263"/>
                    <a:pt x="10911" y="1255"/>
                  </a:cubicBezTo>
                  <a:cubicBezTo>
                    <a:pt x="10979" y="1210"/>
                    <a:pt x="10979" y="959"/>
                    <a:pt x="10957" y="890"/>
                  </a:cubicBezTo>
                  <a:cubicBezTo>
                    <a:pt x="10911" y="776"/>
                    <a:pt x="10843" y="776"/>
                    <a:pt x="10774" y="662"/>
                  </a:cubicBezTo>
                  <a:cubicBezTo>
                    <a:pt x="10706" y="571"/>
                    <a:pt x="10637" y="411"/>
                    <a:pt x="10683" y="297"/>
                  </a:cubicBezTo>
                  <a:cubicBezTo>
                    <a:pt x="10637" y="292"/>
                    <a:pt x="10591" y="290"/>
                    <a:pt x="10544" y="290"/>
                  </a:cubicBezTo>
                  <a:cubicBezTo>
                    <a:pt x="10357" y="290"/>
                    <a:pt x="10167" y="320"/>
                    <a:pt x="10021" y="320"/>
                  </a:cubicBezTo>
                  <a:cubicBezTo>
                    <a:pt x="9633" y="320"/>
                    <a:pt x="9290" y="228"/>
                    <a:pt x="8925" y="160"/>
                  </a:cubicBezTo>
                  <a:cubicBezTo>
                    <a:pt x="8628" y="114"/>
                    <a:pt x="8377" y="0"/>
                    <a:pt x="805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1763425" y="2310250"/>
              <a:ext cx="54350" cy="57975"/>
            </a:xfrm>
            <a:custGeom>
              <a:rect b="b" l="l" r="r" t="t"/>
              <a:pathLst>
                <a:path extrusionOk="0" h="2319" w="2174">
                  <a:moveTo>
                    <a:pt x="371" y="1"/>
                  </a:moveTo>
                  <a:cubicBezTo>
                    <a:pt x="316" y="1"/>
                    <a:pt x="260" y="11"/>
                    <a:pt x="205" y="35"/>
                  </a:cubicBezTo>
                  <a:cubicBezTo>
                    <a:pt x="114" y="126"/>
                    <a:pt x="0" y="628"/>
                    <a:pt x="23" y="788"/>
                  </a:cubicBezTo>
                  <a:cubicBezTo>
                    <a:pt x="46" y="993"/>
                    <a:pt x="183" y="1039"/>
                    <a:pt x="274" y="1199"/>
                  </a:cubicBezTo>
                  <a:cubicBezTo>
                    <a:pt x="434" y="1473"/>
                    <a:pt x="479" y="1770"/>
                    <a:pt x="616" y="2021"/>
                  </a:cubicBezTo>
                  <a:cubicBezTo>
                    <a:pt x="776" y="2295"/>
                    <a:pt x="822" y="2317"/>
                    <a:pt x="1141" y="2317"/>
                  </a:cubicBezTo>
                  <a:cubicBezTo>
                    <a:pt x="1152" y="2318"/>
                    <a:pt x="1162" y="2318"/>
                    <a:pt x="1173" y="2318"/>
                  </a:cubicBezTo>
                  <a:cubicBezTo>
                    <a:pt x="1525" y="2318"/>
                    <a:pt x="2173" y="1971"/>
                    <a:pt x="1598" y="1838"/>
                  </a:cubicBezTo>
                  <a:cubicBezTo>
                    <a:pt x="1164" y="1747"/>
                    <a:pt x="342" y="1747"/>
                    <a:pt x="342" y="1108"/>
                  </a:cubicBezTo>
                  <a:cubicBezTo>
                    <a:pt x="342" y="742"/>
                    <a:pt x="685" y="811"/>
                    <a:pt x="776" y="537"/>
                  </a:cubicBezTo>
                  <a:cubicBezTo>
                    <a:pt x="871" y="253"/>
                    <a:pt x="636" y="1"/>
                    <a:pt x="37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1601350" y="2437450"/>
              <a:ext cx="409950" cy="340525"/>
            </a:xfrm>
            <a:custGeom>
              <a:rect b="b" l="l" r="r" t="t"/>
              <a:pathLst>
                <a:path extrusionOk="0" h="13621" w="16398">
                  <a:moveTo>
                    <a:pt x="5355" y="1"/>
                  </a:moveTo>
                  <a:cubicBezTo>
                    <a:pt x="5079" y="1"/>
                    <a:pt x="4892" y="72"/>
                    <a:pt x="5045" y="311"/>
                  </a:cubicBezTo>
                  <a:cubicBezTo>
                    <a:pt x="5076" y="367"/>
                    <a:pt x="5107" y="387"/>
                    <a:pt x="5139" y="387"/>
                  </a:cubicBezTo>
                  <a:cubicBezTo>
                    <a:pt x="5223" y="387"/>
                    <a:pt x="5311" y="242"/>
                    <a:pt x="5410" y="242"/>
                  </a:cubicBezTo>
                  <a:cubicBezTo>
                    <a:pt x="5417" y="241"/>
                    <a:pt x="5425" y="241"/>
                    <a:pt x="5434" y="241"/>
                  </a:cubicBezTo>
                  <a:cubicBezTo>
                    <a:pt x="5587" y="241"/>
                    <a:pt x="5939" y="430"/>
                    <a:pt x="6004" y="516"/>
                  </a:cubicBezTo>
                  <a:cubicBezTo>
                    <a:pt x="5639" y="836"/>
                    <a:pt x="5068" y="950"/>
                    <a:pt x="4657" y="1201"/>
                  </a:cubicBezTo>
                  <a:cubicBezTo>
                    <a:pt x="4223" y="1475"/>
                    <a:pt x="4337" y="2045"/>
                    <a:pt x="3881" y="2319"/>
                  </a:cubicBezTo>
                  <a:cubicBezTo>
                    <a:pt x="3059" y="2776"/>
                    <a:pt x="2511" y="3483"/>
                    <a:pt x="2831" y="4442"/>
                  </a:cubicBezTo>
                  <a:cubicBezTo>
                    <a:pt x="2991" y="4876"/>
                    <a:pt x="3333" y="5150"/>
                    <a:pt x="3584" y="5515"/>
                  </a:cubicBezTo>
                  <a:cubicBezTo>
                    <a:pt x="3744" y="5743"/>
                    <a:pt x="3972" y="6017"/>
                    <a:pt x="4041" y="6291"/>
                  </a:cubicBezTo>
                  <a:cubicBezTo>
                    <a:pt x="4086" y="6496"/>
                    <a:pt x="4041" y="6793"/>
                    <a:pt x="4155" y="6999"/>
                  </a:cubicBezTo>
                  <a:cubicBezTo>
                    <a:pt x="4246" y="7113"/>
                    <a:pt x="4452" y="7227"/>
                    <a:pt x="4566" y="7341"/>
                  </a:cubicBezTo>
                  <a:cubicBezTo>
                    <a:pt x="4725" y="7501"/>
                    <a:pt x="4817" y="7706"/>
                    <a:pt x="4885" y="7934"/>
                  </a:cubicBezTo>
                  <a:cubicBezTo>
                    <a:pt x="4999" y="8322"/>
                    <a:pt x="4954" y="8756"/>
                    <a:pt x="5365" y="8984"/>
                  </a:cubicBezTo>
                  <a:cubicBezTo>
                    <a:pt x="5684" y="9167"/>
                    <a:pt x="6049" y="8962"/>
                    <a:pt x="6278" y="9372"/>
                  </a:cubicBezTo>
                  <a:cubicBezTo>
                    <a:pt x="6454" y="9748"/>
                    <a:pt x="6203" y="10081"/>
                    <a:pt x="5835" y="10081"/>
                  </a:cubicBezTo>
                  <a:cubicBezTo>
                    <a:pt x="5823" y="10081"/>
                    <a:pt x="5811" y="10081"/>
                    <a:pt x="5798" y="10080"/>
                  </a:cubicBezTo>
                  <a:cubicBezTo>
                    <a:pt x="5730" y="9852"/>
                    <a:pt x="6186" y="9372"/>
                    <a:pt x="5730" y="9372"/>
                  </a:cubicBezTo>
                  <a:cubicBezTo>
                    <a:pt x="5456" y="9372"/>
                    <a:pt x="5456" y="9555"/>
                    <a:pt x="5342" y="9692"/>
                  </a:cubicBezTo>
                  <a:cubicBezTo>
                    <a:pt x="5228" y="9806"/>
                    <a:pt x="5091" y="9875"/>
                    <a:pt x="4931" y="9897"/>
                  </a:cubicBezTo>
                  <a:cubicBezTo>
                    <a:pt x="4725" y="9920"/>
                    <a:pt x="4634" y="9875"/>
                    <a:pt x="4520" y="10057"/>
                  </a:cubicBezTo>
                  <a:cubicBezTo>
                    <a:pt x="4474" y="10148"/>
                    <a:pt x="4497" y="10217"/>
                    <a:pt x="4429" y="10308"/>
                  </a:cubicBezTo>
                  <a:cubicBezTo>
                    <a:pt x="4269" y="10491"/>
                    <a:pt x="4018" y="10514"/>
                    <a:pt x="3812" y="10536"/>
                  </a:cubicBezTo>
                  <a:cubicBezTo>
                    <a:pt x="3759" y="10539"/>
                    <a:pt x="3706" y="10541"/>
                    <a:pt x="3653" y="10541"/>
                  </a:cubicBezTo>
                  <a:cubicBezTo>
                    <a:pt x="3251" y="10541"/>
                    <a:pt x="2857" y="10459"/>
                    <a:pt x="2534" y="10217"/>
                  </a:cubicBezTo>
                  <a:cubicBezTo>
                    <a:pt x="2238" y="10011"/>
                    <a:pt x="2009" y="9715"/>
                    <a:pt x="1735" y="9464"/>
                  </a:cubicBezTo>
                  <a:cubicBezTo>
                    <a:pt x="1553" y="9304"/>
                    <a:pt x="1370" y="9304"/>
                    <a:pt x="1165" y="9213"/>
                  </a:cubicBezTo>
                  <a:cubicBezTo>
                    <a:pt x="959" y="9098"/>
                    <a:pt x="800" y="8939"/>
                    <a:pt x="663" y="8733"/>
                  </a:cubicBezTo>
                  <a:cubicBezTo>
                    <a:pt x="594" y="8664"/>
                    <a:pt x="329" y="8374"/>
                    <a:pt x="165" y="8374"/>
                  </a:cubicBezTo>
                  <a:cubicBezTo>
                    <a:pt x="111" y="8374"/>
                    <a:pt x="69" y="8404"/>
                    <a:pt x="46" y="8482"/>
                  </a:cubicBezTo>
                  <a:cubicBezTo>
                    <a:pt x="1" y="8665"/>
                    <a:pt x="389" y="9098"/>
                    <a:pt x="457" y="9235"/>
                  </a:cubicBezTo>
                  <a:cubicBezTo>
                    <a:pt x="571" y="9441"/>
                    <a:pt x="548" y="9692"/>
                    <a:pt x="640" y="9897"/>
                  </a:cubicBezTo>
                  <a:cubicBezTo>
                    <a:pt x="731" y="10080"/>
                    <a:pt x="868" y="10240"/>
                    <a:pt x="959" y="10422"/>
                  </a:cubicBezTo>
                  <a:cubicBezTo>
                    <a:pt x="1051" y="10628"/>
                    <a:pt x="1051" y="10856"/>
                    <a:pt x="1188" y="11016"/>
                  </a:cubicBezTo>
                  <a:cubicBezTo>
                    <a:pt x="1347" y="11176"/>
                    <a:pt x="1598" y="11267"/>
                    <a:pt x="1781" y="11358"/>
                  </a:cubicBezTo>
                  <a:cubicBezTo>
                    <a:pt x="1986" y="11495"/>
                    <a:pt x="2169" y="11564"/>
                    <a:pt x="2306" y="11746"/>
                  </a:cubicBezTo>
                  <a:cubicBezTo>
                    <a:pt x="2466" y="11974"/>
                    <a:pt x="2534" y="12226"/>
                    <a:pt x="2694" y="12431"/>
                  </a:cubicBezTo>
                  <a:cubicBezTo>
                    <a:pt x="2854" y="12659"/>
                    <a:pt x="3105" y="12636"/>
                    <a:pt x="3333" y="12682"/>
                  </a:cubicBezTo>
                  <a:cubicBezTo>
                    <a:pt x="3607" y="12728"/>
                    <a:pt x="3835" y="12773"/>
                    <a:pt x="4109" y="12773"/>
                  </a:cubicBezTo>
                  <a:cubicBezTo>
                    <a:pt x="4589" y="12773"/>
                    <a:pt x="4931" y="13002"/>
                    <a:pt x="5387" y="13070"/>
                  </a:cubicBezTo>
                  <a:cubicBezTo>
                    <a:pt x="5639" y="13116"/>
                    <a:pt x="5912" y="13116"/>
                    <a:pt x="6186" y="13161"/>
                  </a:cubicBezTo>
                  <a:cubicBezTo>
                    <a:pt x="6506" y="13207"/>
                    <a:pt x="6574" y="13321"/>
                    <a:pt x="6825" y="13504"/>
                  </a:cubicBezTo>
                  <a:cubicBezTo>
                    <a:pt x="6934" y="13591"/>
                    <a:pt x="7111" y="13621"/>
                    <a:pt x="7299" y="13621"/>
                  </a:cubicBezTo>
                  <a:cubicBezTo>
                    <a:pt x="7503" y="13621"/>
                    <a:pt x="7720" y="13585"/>
                    <a:pt x="7875" y="13549"/>
                  </a:cubicBezTo>
                  <a:cubicBezTo>
                    <a:pt x="8104" y="13527"/>
                    <a:pt x="8378" y="13504"/>
                    <a:pt x="8606" y="13435"/>
                  </a:cubicBezTo>
                  <a:cubicBezTo>
                    <a:pt x="8903" y="13344"/>
                    <a:pt x="9176" y="13161"/>
                    <a:pt x="9473" y="13047"/>
                  </a:cubicBezTo>
                  <a:cubicBezTo>
                    <a:pt x="9884" y="12865"/>
                    <a:pt x="10318" y="12887"/>
                    <a:pt x="10729" y="12728"/>
                  </a:cubicBezTo>
                  <a:cubicBezTo>
                    <a:pt x="10934" y="12659"/>
                    <a:pt x="11139" y="12568"/>
                    <a:pt x="11345" y="12477"/>
                  </a:cubicBezTo>
                  <a:cubicBezTo>
                    <a:pt x="11550" y="12408"/>
                    <a:pt x="11801" y="12408"/>
                    <a:pt x="11984" y="12340"/>
                  </a:cubicBezTo>
                  <a:cubicBezTo>
                    <a:pt x="12440" y="12157"/>
                    <a:pt x="12646" y="11678"/>
                    <a:pt x="13194" y="11655"/>
                  </a:cubicBezTo>
                  <a:cubicBezTo>
                    <a:pt x="13422" y="11655"/>
                    <a:pt x="13536" y="11655"/>
                    <a:pt x="13719" y="11541"/>
                  </a:cubicBezTo>
                  <a:cubicBezTo>
                    <a:pt x="13878" y="11449"/>
                    <a:pt x="14038" y="11358"/>
                    <a:pt x="14198" y="11267"/>
                  </a:cubicBezTo>
                  <a:cubicBezTo>
                    <a:pt x="14518" y="11084"/>
                    <a:pt x="14769" y="10765"/>
                    <a:pt x="15111" y="10582"/>
                  </a:cubicBezTo>
                  <a:cubicBezTo>
                    <a:pt x="15339" y="10468"/>
                    <a:pt x="16161" y="10263"/>
                    <a:pt x="16092" y="9897"/>
                  </a:cubicBezTo>
                  <a:lnTo>
                    <a:pt x="16092" y="9897"/>
                  </a:lnTo>
                  <a:cubicBezTo>
                    <a:pt x="16100" y="9898"/>
                    <a:pt x="16107" y="9898"/>
                    <a:pt x="16114" y="9898"/>
                  </a:cubicBezTo>
                  <a:cubicBezTo>
                    <a:pt x="16397" y="9898"/>
                    <a:pt x="16090" y="9439"/>
                    <a:pt x="15978" y="9350"/>
                  </a:cubicBezTo>
                  <a:cubicBezTo>
                    <a:pt x="15682" y="9098"/>
                    <a:pt x="15499" y="8916"/>
                    <a:pt x="15476" y="8505"/>
                  </a:cubicBezTo>
                  <a:cubicBezTo>
                    <a:pt x="15453" y="7866"/>
                    <a:pt x="14609" y="8208"/>
                    <a:pt x="14449" y="7638"/>
                  </a:cubicBezTo>
                  <a:cubicBezTo>
                    <a:pt x="14403" y="7432"/>
                    <a:pt x="14540" y="7272"/>
                    <a:pt x="14563" y="7090"/>
                  </a:cubicBezTo>
                  <a:cubicBezTo>
                    <a:pt x="14563" y="6999"/>
                    <a:pt x="14540" y="6862"/>
                    <a:pt x="14563" y="6770"/>
                  </a:cubicBezTo>
                  <a:cubicBezTo>
                    <a:pt x="14586" y="6633"/>
                    <a:pt x="14677" y="6656"/>
                    <a:pt x="14746" y="6565"/>
                  </a:cubicBezTo>
                  <a:cubicBezTo>
                    <a:pt x="14837" y="6359"/>
                    <a:pt x="14609" y="6291"/>
                    <a:pt x="14860" y="6131"/>
                  </a:cubicBezTo>
                  <a:cubicBezTo>
                    <a:pt x="15065" y="5971"/>
                    <a:pt x="15225" y="5994"/>
                    <a:pt x="15134" y="5675"/>
                  </a:cubicBezTo>
                  <a:cubicBezTo>
                    <a:pt x="15046" y="5257"/>
                    <a:pt x="14684" y="4713"/>
                    <a:pt x="14209" y="4713"/>
                  </a:cubicBezTo>
                  <a:cubicBezTo>
                    <a:pt x="14190" y="4713"/>
                    <a:pt x="14171" y="4714"/>
                    <a:pt x="14152" y="4716"/>
                  </a:cubicBezTo>
                  <a:cubicBezTo>
                    <a:pt x="14130" y="4762"/>
                    <a:pt x="14084" y="4807"/>
                    <a:pt x="14038" y="4853"/>
                  </a:cubicBezTo>
                  <a:cubicBezTo>
                    <a:pt x="13605" y="4716"/>
                    <a:pt x="13673" y="4237"/>
                    <a:pt x="13331" y="4031"/>
                  </a:cubicBezTo>
                  <a:cubicBezTo>
                    <a:pt x="13194" y="3940"/>
                    <a:pt x="12851" y="4008"/>
                    <a:pt x="12760" y="3894"/>
                  </a:cubicBezTo>
                  <a:cubicBezTo>
                    <a:pt x="12737" y="3871"/>
                    <a:pt x="12760" y="3735"/>
                    <a:pt x="12737" y="3689"/>
                  </a:cubicBezTo>
                  <a:cubicBezTo>
                    <a:pt x="12692" y="3575"/>
                    <a:pt x="12623" y="3552"/>
                    <a:pt x="12532" y="3483"/>
                  </a:cubicBezTo>
                  <a:cubicBezTo>
                    <a:pt x="12440" y="3392"/>
                    <a:pt x="12418" y="3438"/>
                    <a:pt x="12395" y="3278"/>
                  </a:cubicBezTo>
                  <a:cubicBezTo>
                    <a:pt x="12372" y="3187"/>
                    <a:pt x="12418" y="3027"/>
                    <a:pt x="12463" y="2936"/>
                  </a:cubicBezTo>
                  <a:cubicBezTo>
                    <a:pt x="12509" y="2730"/>
                    <a:pt x="12623" y="2593"/>
                    <a:pt x="12714" y="2411"/>
                  </a:cubicBezTo>
                  <a:cubicBezTo>
                    <a:pt x="12828" y="2205"/>
                    <a:pt x="12897" y="2045"/>
                    <a:pt x="12737" y="1863"/>
                  </a:cubicBezTo>
                  <a:cubicBezTo>
                    <a:pt x="12600" y="1703"/>
                    <a:pt x="12326" y="1566"/>
                    <a:pt x="12121" y="1498"/>
                  </a:cubicBezTo>
                  <a:cubicBezTo>
                    <a:pt x="11938" y="1429"/>
                    <a:pt x="11756" y="1429"/>
                    <a:pt x="11596" y="1292"/>
                  </a:cubicBezTo>
                  <a:cubicBezTo>
                    <a:pt x="11412" y="1148"/>
                    <a:pt x="11326" y="1101"/>
                    <a:pt x="11217" y="1101"/>
                  </a:cubicBezTo>
                  <a:cubicBezTo>
                    <a:pt x="11136" y="1101"/>
                    <a:pt x="11043" y="1126"/>
                    <a:pt x="10888" y="1155"/>
                  </a:cubicBezTo>
                  <a:cubicBezTo>
                    <a:pt x="10848" y="1163"/>
                    <a:pt x="10810" y="1166"/>
                    <a:pt x="10772" y="1166"/>
                  </a:cubicBezTo>
                  <a:cubicBezTo>
                    <a:pt x="10571" y="1166"/>
                    <a:pt x="10395" y="1076"/>
                    <a:pt x="10204" y="1018"/>
                  </a:cubicBezTo>
                  <a:cubicBezTo>
                    <a:pt x="9998" y="927"/>
                    <a:pt x="9793" y="836"/>
                    <a:pt x="9587" y="744"/>
                  </a:cubicBezTo>
                  <a:cubicBezTo>
                    <a:pt x="9039" y="425"/>
                    <a:pt x="8606" y="379"/>
                    <a:pt x="7944" y="379"/>
                  </a:cubicBezTo>
                  <a:cubicBezTo>
                    <a:pt x="7373" y="379"/>
                    <a:pt x="6871" y="311"/>
                    <a:pt x="6346" y="151"/>
                  </a:cubicBezTo>
                  <a:cubicBezTo>
                    <a:pt x="6293" y="138"/>
                    <a:pt x="5738" y="1"/>
                    <a:pt x="5355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1985400" y="2569125"/>
              <a:ext cx="38250" cy="29275"/>
            </a:xfrm>
            <a:custGeom>
              <a:rect b="b" l="l" r="r" t="t"/>
              <a:pathLst>
                <a:path extrusionOk="0" h="1171" w="1530">
                  <a:moveTo>
                    <a:pt x="607" y="0"/>
                  </a:moveTo>
                  <a:cubicBezTo>
                    <a:pt x="446" y="0"/>
                    <a:pt x="479" y="206"/>
                    <a:pt x="479" y="362"/>
                  </a:cubicBezTo>
                  <a:cubicBezTo>
                    <a:pt x="479" y="636"/>
                    <a:pt x="457" y="682"/>
                    <a:pt x="274" y="864"/>
                  </a:cubicBezTo>
                  <a:cubicBezTo>
                    <a:pt x="137" y="1001"/>
                    <a:pt x="0" y="1092"/>
                    <a:pt x="274" y="1161"/>
                  </a:cubicBezTo>
                  <a:cubicBezTo>
                    <a:pt x="299" y="1167"/>
                    <a:pt x="324" y="1170"/>
                    <a:pt x="348" y="1170"/>
                  </a:cubicBezTo>
                  <a:cubicBezTo>
                    <a:pt x="495" y="1170"/>
                    <a:pt x="616" y="1063"/>
                    <a:pt x="753" y="1024"/>
                  </a:cubicBezTo>
                  <a:lnTo>
                    <a:pt x="753" y="955"/>
                  </a:lnTo>
                  <a:cubicBezTo>
                    <a:pt x="913" y="727"/>
                    <a:pt x="1529" y="978"/>
                    <a:pt x="1415" y="476"/>
                  </a:cubicBezTo>
                  <a:cubicBezTo>
                    <a:pt x="1386" y="347"/>
                    <a:pt x="1343" y="317"/>
                    <a:pt x="1287" y="317"/>
                  </a:cubicBezTo>
                  <a:cubicBezTo>
                    <a:pt x="1239" y="317"/>
                    <a:pt x="1182" y="340"/>
                    <a:pt x="1115" y="340"/>
                  </a:cubicBezTo>
                  <a:cubicBezTo>
                    <a:pt x="1080" y="340"/>
                    <a:pt x="1044" y="334"/>
                    <a:pt x="1004" y="316"/>
                  </a:cubicBezTo>
                  <a:cubicBezTo>
                    <a:pt x="867" y="271"/>
                    <a:pt x="822" y="65"/>
                    <a:pt x="708" y="20"/>
                  </a:cubicBezTo>
                  <a:cubicBezTo>
                    <a:pt x="668" y="6"/>
                    <a:pt x="634" y="0"/>
                    <a:pt x="60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2050850" y="2680775"/>
              <a:ext cx="32175" cy="18375"/>
            </a:xfrm>
            <a:custGeom>
              <a:rect b="b" l="l" r="r" t="t"/>
              <a:pathLst>
                <a:path extrusionOk="0" h="735" w="1287">
                  <a:moveTo>
                    <a:pt x="243" y="1"/>
                  </a:moveTo>
                  <a:cubicBezTo>
                    <a:pt x="91" y="1"/>
                    <a:pt x="1" y="186"/>
                    <a:pt x="144" y="393"/>
                  </a:cubicBezTo>
                  <a:cubicBezTo>
                    <a:pt x="258" y="575"/>
                    <a:pt x="464" y="689"/>
                    <a:pt x="669" y="735"/>
                  </a:cubicBezTo>
                  <a:cubicBezTo>
                    <a:pt x="806" y="735"/>
                    <a:pt x="1103" y="712"/>
                    <a:pt x="1194" y="598"/>
                  </a:cubicBezTo>
                  <a:cubicBezTo>
                    <a:pt x="1287" y="487"/>
                    <a:pt x="1214" y="345"/>
                    <a:pt x="1109" y="345"/>
                  </a:cubicBezTo>
                  <a:cubicBezTo>
                    <a:pt x="1085" y="345"/>
                    <a:pt x="1060" y="353"/>
                    <a:pt x="1034" y="370"/>
                  </a:cubicBezTo>
                  <a:cubicBezTo>
                    <a:pt x="783" y="301"/>
                    <a:pt x="555" y="210"/>
                    <a:pt x="327" y="119"/>
                  </a:cubicBezTo>
                  <a:lnTo>
                    <a:pt x="464" y="119"/>
                  </a:lnTo>
                  <a:cubicBezTo>
                    <a:pt x="388" y="36"/>
                    <a:pt x="309" y="1"/>
                    <a:pt x="24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2096225" y="2685050"/>
              <a:ext cx="31100" cy="13375"/>
            </a:xfrm>
            <a:custGeom>
              <a:rect b="b" l="l" r="r" t="t"/>
              <a:pathLst>
                <a:path extrusionOk="0" h="535" w="1244">
                  <a:moveTo>
                    <a:pt x="437" y="1"/>
                  </a:moveTo>
                  <a:cubicBezTo>
                    <a:pt x="271" y="1"/>
                    <a:pt x="131" y="57"/>
                    <a:pt x="86" y="199"/>
                  </a:cubicBezTo>
                  <a:cubicBezTo>
                    <a:pt x="1" y="456"/>
                    <a:pt x="363" y="534"/>
                    <a:pt x="713" y="534"/>
                  </a:cubicBezTo>
                  <a:cubicBezTo>
                    <a:pt x="922" y="534"/>
                    <a:pt x="1126" y="507"/>
                    <a:pt x="1228" y="473"/>
                  </a:cubicBezTo>
                  <a:cubicBezTo>
                    <a:pt x="1243" y="242"/>
                    <a:pt x="782" y="1"/>
                    <a:pt x="43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2136025" y="2680225"/>
              <a:ext cx="9525" cy="10050"/>
            </a:xfrm>
            <a:custGeom>
              <a:rect b="b" l="l" r="r" t="t"/>
              <a:pathLst>
                <a:path extrusionOk="0" h="402" w="381">
                  <a:moveTo>
                    <a:pt x="163" y="1"/>
                  </a:moveTo>
                  <a:cubicBezTo>
                    <a:pt x="84" y="1"/>
                    <a:pt x="12" y="69"/>
                    <a:pt x="24" y="209"/>
                  </a:cubicBezTo>
                  <a:lnTo>
                    <a:pt x="1" y="255"/>
                  </a:lnTo>
                  <a:cubicBezTo>
                    <a:pt x="1" y="350"/>
                    <a:pt x="89" y="401"/>
                    <a:pt x="177" y="401"/>
                  </a:cubicBezTo>
                  <a:cubicBezTo>
                    <a:pt x="279" y="401"/>
                    <a:pt x="380" y="333"/>
                    <a:pt x="343" y="186"/>
                  </a:cubicBezTo>
                  <a:cubicBezTo>
                    <a:pt x="321" y="64"/>
                    <a:pt x="239" y="1"/>
                    <a:pt x="16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2029900" y="2587300"/>
              <a:ext cx="46250" cy="37600"/>
            </a:xfrm>
            <a:custGeom>
              <a:rect b="b" l="l" r="r" t="t"/>
              <a:pathLst>
                <a:path extrusionOk="0" h="1504" w="1850">
                  <a:moveTo>
                    <a:pt x="0" y="0"/>
                  </a:moveTo>
                  <a:cubicBezTo>
                    <a:pt x="23" y="183"/>
                    <a:pt x="183" y="343"/>
                    <a:pt x="320" y="411"/>
                  </a:cubicBezTo>
                  <a:cubicBezTo>
                    <a:pt x="354" y="423"/>
                    <a:pt x="406" y="423"/>
                    <a:pt x="457" y="423"/>
                  </a:cubicBezTo>
                  <a:cubicBezTo>
                    <a:pt x="508" y="423"/>
                    <a:pt x="560" y="423"/>
                    <a:pt x="594" y="434"/>
                  </a:cubicBezTo>
                  <a:cubicBezTo>
                    <a:pt x="708" y="502"/>
                    <a:pt x="640" y="594"/>
                    <a:pt x="731" y="662"/>
                  </a:cubicBezTo>
                  <a:cubicBezTo>
                    <a:pt x="891" y="776"/>
                    <a:pt x="1073" y="685"/>
                    <a:pt x="1096" y="913"/>
                  </a:cubicBezTo>
                  <a:cubicBezTo>
                    <a:pt x="1096" y="1056"/>
                    <a:pt x="1017" y="1093"/>
                    <a:pt x="917" y="1093"/>
                  </a:cubicBezTo>
                  <a:cubicBezTo>
                    <a:pt x="809" y="1093"/>
                    <a:pt x="677" y="1050"/>
                    <a:pt x="594" y="1050"/>
                  </a:cubicBezTo>
                  <a:cubicBezTo>
                    <a:pt x="485" y="1362"/>
                    <a:pt x="695" y="1504"/>
                    <a:pt x="934" y="1504"/>
                  </a:cubicBezTo>
                  <a:cubicBezTo>
                    <a:pt x="1045" y="1504"/>
                    <a:pt x="1162" y="1473"/>
                    <a:pt x="1256" y="1415"/>
                  </a:cubicBezTo>
                  <a:cubicBezTo>
                    <a:pt x="1598" y="1210"/>
                    <a:pt x="1324" y="1233"/>
                    <a:pt x="1416" y="936"/>
                  </a:cubicBezTo>
                  <a:cubicBezTo>
                    <a:pt x="1484" y="708"/>
                    <a:pt x="1804" y="708"/>
                    <a:pt x="1826" y="525"/>
                  </a:cubicBezTo>
                  <a:cubicBezTo>
                    <a:pt x="1849" y="228"/>
                    <a:pt x="1256" y="228"/>
                    <a:pt x="1050" y="160"/>
                  </a:cubicBezTo>
                  <a:cubicBezTo>
                    <a:pt x="708" y="23"/>
                    <a:pt x="411" y="0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2259875" y="2630275"/>
              <a:ext cx="101850" cy="62100"/>
            </a:xfrm>
            <a:custGeom>
              <a:rect b="b" l="l" r="r" t="t"/>
              <a:pathLst>
                <a:path extrusionOk="0" h="2484" w="4074">
                  <a:moveTo>
                    <a:pt x="3168" y="0"/>
                  </a:moveTo>
                  <a:cubicBezTo>
                    <a:pt x="3109" y="0"/>
                    <a:pt x="3049" y="12"/>
                    <a:pt x="2990" y="39"/>
                  </a:cubicBezTo>
                  <a:cubicBezTo>
                    <a:pt x="2922" y="290"/>
                    <a:pt x="3150" y="313"/>
                    <a:pt x="3241" y="495"/>
                  </a:cubicBezTo>
                  <a:cubicBezTo>
                    <a:pt x="3355" y="769"/>
                    <a:pt x="3104" y="792"/>
                    <a:pt x="2876" y="792"/>
                  </a:cubicBezTo>
                  <a:cubicBezTo>
                    <a:pt x="2794" y="776"/>
                    <a:pt x="2676" y="711"/>
                    <a:pt x="2573" y="711"/>
                  </a:cubicBezTo>
                  <a:cubicBezTo>
                    <a:pt x="2534" y="711"/>
                    <a:pt x="2497" y="721"/>
                    <a:pt x="2465" y="746"/>
                  </a:cubicBezTo>
                  <a:cubicBezTo>
                    <a:pt x="2420" y="792"/>
                    <a:pt x="2511" y="952"/>
                    <a:pt x="2465" y="997"/>
                  </a:cubicBezTo>
                  <a:cubicBezTo>
                    <a:pt x="2429" y="1029"/>
                    <a:pt x="2389" y="1042"/>
                    <a:pt x="2347" y="1042"/>
                  </a:cubicBezTo>
                  <a:cubicBezTo>
                    <a:pt x="2177" y="1042"/>
                    <a:pt x="1968" y="833"/>
                    <a:pt x="1803" y="815"/>
                  </a:cubicBezTo>
                  <a:cubicBezTo>
                    <a:pt x="1803" y="838"/>
                    <a:pt x="1780" y="860"/>
                    <a:pt x="1780" y="883"/>
                  </a:cubicBezTo>
                  <a:cubicBezTo>
                    <a:pt x="1679" y="748"/>
                    <a:pt x="1516" y="713"/>
                    <a:pt x="1354" y="713"/>
                  </a:cubicBezTo>
                  <a:cubicBezTo>
                    <a:pt x="1297" y="713"/>
                    <a:pt x="1241" y="718"/>
                    <a:pt x="1187" y="724"/>
                  </a:cubicBezTo>
                  <a:cubicBezTo>
                    <a:pt x="867" y="792"/>
                    <a:pt x="1073" y="952"/>
                    <a:pt x="867" y="1066"/>
                  </a:cubicBezTo>
                  <a:cubicBezTo>
                    <a:pt x="820" y="1088"/>
                    <a:pt x="777" y="1098"/>
                    <a:pt x="738" y="1098"/>
                  </a:cubicBezTo>
                  <a:cubicBezTo>
                    <a:pt x="434" y="1098"/>
                    <a:pt x="339" y="511"/>
                    <a:pt x="74" y="511"/>
                  </a:cubicBezTo>
                  <a:cubicBezTo>
                    <a:pt x="57" y="511"/>
                    <a:pt x="41" y="513"/>
                    <a:pt x="23" y="518"/>
                  </a:cubicBezTo>
                  <a:cubicBezTo>
                    <a:pt x="0" y="883"/>
                    <a:pt x="228" y="1271"/>
                    <a:pt x="457" y="1477"/>
                  </a:cubicBezTo>
                  <a:cubicBezTo>
                    <a:pt x="594" y="1591"/>
                    <a:pt x="639" y="1500"/>
                    <a:pt x="662" y="1705"/>
                  </a:cubicBezTo>
                  <a:cubicBezTo>
                    <a:pt x="685" y="1842"/>
                    <a:pt x="639" y="1910"/>
                    <a:pt x="548" y="2025"/>
                  </a:cubicBezTo>
                  <a:cubicBezTo>
                    <a:pt x="388" y="2162"/>
                    <a:pt x="91" y="2184"/>
                    <a:pt x="69" y="2458"/>
                  </a:cubicBezTo>
                  <a:cubicBezTo>
                    <a:pt x="164" y="2476"/>
                    <a:pt x="267" y="2483"/>
                    <a:pt x="371" y="2483"/>
                  </a:cubicBezTo>
                  <a:cubicBezTo>
                    <a:pt x="540" y="2483"/>
                    <a:pt x="712" y="2464"/>
                    <a:pt x="867" y="2435"/>
                  </a:cubicBezTo>
                  <a:cubicBezTo>
                    <a:pt x="982" y="2413"/>
                    <a:pt x="1073" y="2367"/>
                    <a:pt x="1187" y="2344"/>
                  </a:cubicBezTo>
                  <a:cubicBezTo>
                    <a:pt x="1324" y="2321"/>
                    <a:pt x="1461" y="2298"/>
                    <a:pt x="1598" y="2276"/>
                  </a:cubicBezTo>
                  <a:cubicBezTo>
                    <a:pt x="1917" y="2230"/>
                    <a:pt x="1872" y="2047"/>
                    <a:pt x="2054" y="1842"/>
                  </a:cubicBezTo>
                  <a:cubicBezTo>
                    <a:pt x="2214" y="1682"/>
                    <a:pt x="2648" y="1751"/>
                    <a:pt x="2648" y="1500"/>
                  </a:cubicBezTo>
                  <a:cubicBezTo>
                    <a:pt x="2665" y="1502"/>
                    <a:pt x="2681" y="1503"/>
                    <a:pt x="2697" y="1503"/>
                  </a:cubicBezTo>
                  <a:cubicBezTo>
                    <a:pt x="3046" y="1503"/>
                    <a:pt x="3163" y="1040"/>
                    <a:pt x="3447" y="975"/>
                  </a:cubicBezTo>
                  <a:cubicBezTo>
                    <a:pt x="3469" y="970"/>
                    <a:pt x="3494" y="968"/>
                    <a:pt x="3520" y="968"/>
                  </a:cubicBezTo>
                  <a:cubicBezTo>
                    <a:pt x="3629" y="968"/>
                    <a:pt x="3762" y="1000"/>
                    <a:pt x="3867" y="1000"/>
                  </a:cubicBezTo>
                  <a:cubicBezTo>
                    <a:pt x="3989" y="1000"/>
                    <a:pt x="4073" y="957"/>
                    <a:pt x="4040" y="769"/>
                  </a:cubicBezTo>
                  <a:cubicBezTo>
                    <a:pt x="4017" y="609"/>
                    <a:pt x="3880" y="587"/>
                    <a:pt x="3789" y="495"/>
                  </a:cubicBezTo>
                  <a:cubicBezTo>
                    <a:pt x="3743" y="427"/>
                    <a:pt x="3698" y="290"/>
                    <a:pt x="3652" y="267"/>
                  </a:cubicBezTo>
                  <a:cubicBezTo>
                    <a:pt x="3547" y="127"/>
                    <a:pt x="3362" y="0"/>
                    <a:pt x="316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2372275" y="2596700"/>
              <a:ext cx="74775" cy="68275"/>
            </a:xfrm>
            <a:custGeom>
              <a:rect b="b" l="l" r="r" t="t"/>
              <a:pathLst>
                <a:path extrusionOk="0" h="2731" w="2991">
                  <a:moveTo>
                    <a:pt x="2529" y="1"/>
                  </a:moveTo>
                  <a:cubicBezTo>
                    <a:pt x="2449" y="1"/>
                    <a:pt x="2363" y="24"/>
                    <a:pt x="2306" y="58"/>
                  </a:cubicBezTo>
                  <a:cubicBezTo>
                    <a:pt x="2101" y="218"/>
                    <a:pt x="2238" y="583"/>
                    <a:pt x="2101" y="811"/>
                  </a:cubicBezTo>
                  <a:cubicBezTo>
                    <a:pt x="2028" y="971"/>
                    <a:pt x="1936" y="992"/>
                    <a:pt x="1808" y="992"/>
                  </a:cubicBezTo>
                  <a:cubicBezTo>
                    <a:pt x="1764" y="992"/>
                    <a:pt x="1714" y="990"/>
                    <a:pt x="1660" y="990"/>
                  </a:cubicBezTo>
                  <a:cubicBezTo>
                    <a:pt x="1626" y="990"/>
                    <a:pt x="1591" y="991"/>
                    <a:pt x="1553" y="994"/>
                  </a:cubicBezTo>
                  <a:cubicBezTo>
                    <a:pt x="1530" y="1108"/>
                    <a:pt x="1530" y="1245"/>
                    <a:pt x="1530" y="1359"/>
                  </a:cubicBezTo>
                  <a:cubicBezTo>
                    <a:pt x="1517" y="1362"/>
                    <a:pt x="1501" y="1363"/>
                    <a:pt x="1484" y="1363"/>
                  </a:cubicBezTo>
                  <a:cubicBezTo>
                    <a:pt x="1396" y="1363"/>
                    <a:pt x="1265" y="1333"/>
                    <a:pt x="1164" y="1333"/>
                  </a:cubicBezTo>
                  <a:cubicBezTo>
                    <a:pt x="1117" y="1333"/>
                    <a:pt x="1076" y="1340"/>
                    <a:pt x="1051" y="1359"/>
                  </a:cubicBezTo>
                  <a:cubicBezTo>
                    <a:pt x="982" y="1427"/>
                    <a:pt x="1028" y="1770"/>
                    <a:pt x="982" y="1861"/>
                  </a:cubicBezTo>
                  <a:cubicBezTo>
                    <a:pt x="959" y="1838"/>
                    <a:pt x="936" y="1838"/>
                    <a:pt x="914" y="1815"/>
                  </a:cubicBezTo>
                  <a:cubicBezTo>
                    <a:pt x="871" y="1433"/>
                    <a:pt x="552" y="1288"/>
                    <a:pt x="195" y="1288"/>
                  </a:cubicBezTo>
                  <a:cubicBezTo>
                    <a:pt x="169" y="1288"/>
                    <a:pt x="142" y="1289"/>
                    <a:pt x="115" y="1290"/>
                  </a:cubicBezTo>
                  <a:cubicBezTo>
                    <a:pt x="1" y="1701"/>
                    <a:pt x="183" y="1998"/>
                    <a:pt x="343" y="2158"/>
                  </a:cubicBezTo>
                  <a:cubicBezTo>
                    <a:pt x="434" y="2249"/>
                    <a:pt x="594" y="2295"/>
                    <a:pt x="685" y="2409"/>
                  </a:cubicBezTo>
                  <a:cubicBezTo>
                    <a:pt x="777" y="2523"/>
                    <a:pt x="731" y="2706"/>
                    <a:pt x="959" y="2728"/>
                  </a:cubicBezTo>
                  <a:cubicBezTo>
                    <a:pt x="968" y="2730"/>
                    <a:pt x="976" y="2730"/>
                    <a:pt x="985" y="2730"/>
                  </a:cubicBezTo>
                  <a:cubicBezTo>
                    <a:pt x="1273" y="2730"/>
                    <a:pt x="1563" y="1994"/>
                    <a:pt x="1895" y="1861"/>
                  </a:cubicBezTo>
                  <a:cubicBezTo>
                    <a:pt x="2032" y="1793"/>
                    <a:pt x="2123" y="1861"/>
                    <a:pt x="2283" y="1770"/>
                  </a:cubicBezTo>
                  <a:cubicBezTo>
                    <a:pt x="2374" y="1701"/>
                    <a:pt x="2352" y="1587"/>
                    <a:pt x="2511" y="1542"/>
                  </a:cubicBezTo>
                  <a:cubicBezTo>
                    <a:pt x="2763" y="1450"/>
                    <a:pt x="2991" y="1519"/>
                    <a:pt x="2831" y="1154"/>
                  </a:cubicBezTo>
                  <a:cubicBezTo>
                    <a:pt x="2694" y="880"/>
                    <a:pt x="2580" y="811"/>
                    <a:pt x="2671" y="492"/>
                  </a:cubicBezTo>
                  <a:cubicBezTo>
                    <a:pt x="2694" y="377"/>
                    <a:pt x="2854" y="241"/>
                    <a:pt x="2717" y="81"/>
                  </a:cubicBezTo>
                  <a:cubicBezTo>
                    <a:pt x="2683" y="24"/>
                    <a:pt x="2608" y="1"/>
                    <a:pt x="252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8"/>
            <p:cNvSpPr/>
            <p:nvPr/>
          </p:nvSpPr>
          <p:spPr>
            <a:xfrm>
              <a:off x="2363150" y="2594025"/>
              <a:ext cx="21350" cy="18050"/>
            </a:xfrm>
            <a:custGeom>
              <a:rect b="b" l="l" r="r" t="t"/>
              <a:pathLst>
                <a:path extrusionOk="0" h="722" w="854">
                  <a:moveTo>
                    <a:pt x="242" y="1"/>
                  </a:moveTo>
                  <a:cubicBezTo>
                    <a:pt x="222" y="1"/>
                    <a:pt x="202" y="2"/>
                    <a:pt x="183" y="5"/>
                  </a:cubicBezTo>
                  <a:cubicBezTo>
                    <a:pt x="92" y="74"/>
                    <a:pt x="0" y="233"/>
                    <a:pt x="0" y="370"/>
                  </a:cubicBezTo>
                  <a:cubicBezTo>
                    <a:pt x="15" y="587"/>
                    <a:pt x="185" y="721"/>
                    <a:pt x="360" y="721"/>
                  </a:cubicBezTo>
                  <a:cubicBezTo>
                    <a:pt x="461" y="721"/>
                    <a:pt x="564" y="676"/>
                    <a:pt x="640" y="576"/>
                  </a:cubicBezTo>
                  <a:cubicBezTo>
                    <a:pt x="853" y="298"/>
                    <a:pt x="527" y="1"/>
                    <a:pt x="24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8"/>
            <p:cNvSpPr/>
            <p:nvPr/>
          </p:nvSpPr>
          <p:spPr>
            <a:xfrm>
              <a:off x="2584550" y="2598700"/>
              <a:ext cx="150100" cy="75375"/>
            </a:xfrm>
            <a:custGeom>
              <a:rect b="b" l="l" r="r" t="t"/>
              <a:pathLst>
                <a:path extrusionOk="0" h="3015" w="6004">
                  <a:moveTo>
                    <a:pt x="5524" y="1"/>
                  </a:moveTo>
                  <a:cubicBezTo>
                    <a:pt x="5159" y="1"/>
                    <a:pt x="5114" y="161"/>
                    <a:pt x="4817" y="183"/>
                  </a:cubicBezTo>
                  <a:cubicBezTo>
                    <a:pt x="4109" y="229"/>
                    <a:pt x="4429" y="686"/>
                    <a:pt x="4132" y="1142"/>
                  </a:cubicBezTo>
                  <a:cubicBezTo>
                    <a:pt x="3972" y="1393"/>
                    <a:pt x="3750" y="1439"/>
                    <a:pt x="3510" y="1439"/>
                  </a:cubicBezTo>
                  <a:cubicBezTo>
                    <a:pt x="3373" y="1439"/>
                    <a:pt x="3231" y="1424"/>
                    <a:pt x="3091" y="1424"/>
                  </a:cubicBezTo>
                  <a:cubicBezTo>
                    <a:pt x="2986" y="1424"/>
                    <a:pt x="2883" y="1432"/>
                    <a:pt x="2785" y="1462"/>
                  </a:cubicBezTo>
                  <a:cubicBezTo>
                    <a:pt x="2329" y="1576"/>
                    <a:pt x="2808" y="1918"/>
                    <a:pt x="2580" y="2123"/>
                  </a:cubicBezTo>
                  <a:cubicBezTo>
                    <a:pt x="2564" y="2135"/>
                    <a:pt x="2543" y="2140"/>
                    <a:pt x="2520" y="2140"/>
                  </a:cubicBezTo>
                  <a:cubicBezTo>
                    <a:pt x="2312" y="2140"/>
                    <a:pt x="1851" y="1731"/>
                    <a:pt x="1667" y="1690"/>
                  </a:cubicBezTo>
                  <a:cubicBezTo>
                    <a:pt x="1641" y="1685"/>
                    <a:pt x="1615" y="1682"/>
                    <a:pt x="1590" y="1682"/>
                  </a:cubicBezTo>
                  <a:cubicBezTo>
                    <a:pt x="1450" y="1682"/>
                    <a:pt x="1327" y="1751"/>
                    <a:pt x="1209" y="1751"/>
                  </a:cubicBezTo>
                  <a:cubicBezTo>
                    <a:pt x="1163" y="1751"/>
                    <a:pt x="1118" y="1741"/>
                    <a:pt x="1073" y="1713"/>
                  </a:cubicBezTo>
                  <a:cubicBezTo>
                    <a:pt x="914" y="1644"/>
                    <a:pt x="936" y="1507"/>
                    <a:pt x="777" y="1462"/>
                  </a:cubicBezTo>
                  <a:cubicBezTo>
                    <a:pt x="739" y="1446"/>
                    <a:pt x="690" y="1441"/>
                    <a:pt x="638" y="1441"/>
                  </a:cubicBezTo>
                  <a:cubicBezTo>
                    <a:pt x="533" y="1441"/>
                    <a:pt x="412" y="1462"/>
                    <a:pt x="320" y="1462"/>
                  </a:cubicBezTo>
                  <a:cubicBezTo>
                    <a:pt x="183" y="1576"/>
                    <a:pt x="1" y="1507"/>
                    <a:pt x="1" y="1735"/>
                  </a:cubicBezTo>
                  <a:cubicBezTo>
                    <a:pt x="23" y="1964"/>
                    <a:pt x="206" y="1918"/>
                    <a:pt x="366" y="1964"/>
                  </a:cubicBezTo>
                  <a:cubicBezTo>
                    <a:pt x="754" y="2055"/>
                    <a:pt x="640" y="2260"/>
                    <a:pt x="868" y="2512"/>
                  </a:cubicBezTo>
                  <a:cubicBezTo>
                    <a:pt x="959" y="2626"/>
                    <a:pt x="1051" y="2694"/>
                    <a:pt x="1119" y="2808"/>
                  </a:cubicBezTo>
                  <a:cubicBezTo>
                    <a:pt x="1256" y="2991"/>
                    <a:pt x="1188" y="2991"/>
                    <a:pt x="1439" y="2991"/>
                  </a:cubicBezTo>
                  <a:cubicBezTo>
                    <a:pt x="1536" y="3007"/>
                    <a:pt x="1633" y="3015"/>
                    <a:pt x="1730" y="3015"/>
                  </a:cubicBezTo>
                  <a:cubicBezTo>
                    <a:pt x="1907" y="3015"/>
                    <a:pt x="2083" y="2989"/>
                    <a:pt x="2260" y="2945"/>
                  </a:cubicBezTo>
                  <a:cubicBezTo>
                    <a:pt x="2557" y="2900"/>
                    <a:pt x="2671" y="2763"/>
                    <a:pt x="2899" y="2557"/>
                  </a:cubicBezTo>
                  <a:cubicBezTo>
                    <a:pt x="3082" y="2420"/>
                    <a:pt x="3288" y="2352"/>
                    <a:pt x="3470" y="2192"/>
                  </a:cubicBezTo>
                  <a:cubicBezTo>
                    <a:pt x="3835" y="1895"/>
                    <a:pt x="4315" y="1599"/>
                    <a:pt x="4566" y="1210"/>
                  </a:cubicBezTo>
                  <a:cubicBezTo>
                    <a:pt x="4725" y="982"/>
                    <a:pt x="4794" y="891"/>
                    <a:pt x="5045" y="777"/>
                  </a:cubicBezTo>
                  <a:cubicBezTo>
                    <a:pt x="5273" y="663"/>
                    <a:pt x="5639" y="617"/>
                    <a:pt x="5798" y="389"/>
                  </a:cubicBezTo>
                  <a:cubicBezTo>
                    <a:pt x="6004" y="115"/>
                    <a:pt x="5775" y="24"/>
                    <a:pt x="552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2523500" y="2636500"/>
              <a:ext cx="36825" cy="16875"/>
            </a:xfrm>
            <a:custGeom>
              <a:rect b="b" l="l" r="r" t="t"/>
              <a:pathLst>
                <a:path extrusionOk="0" h="675" w="1473">
                  <a:moveTo>
                    <a:pt x="1241" y="1"/>
                  </a:moveTo>
                  <a:cubicBezTo>
                    <a:pt x="1113" y="1"/>
                    <a:pt x="959" y="41"/>
                    <a:pt x="891" y="41"/>
                  </a:cubicBezTo>
                  <a:cubicBezTo>
                    <a:pt x="662" y="64"/>
                    <a:pt x="411" y="41"/>
                    <a:pt x="206" y="109"/>
                  </a:cubicBezTo>
                  <a:cubicBezTo>
                    <a:pt x="69" y="132"/>
                    <a:pt x="23" y="201"/>
                    <a:pt x="23" y="338"/>
                  </a:cubicBezTo>
                  <a:cubicBezTo>
                    <a:pt x="23" y="452"/>
                    <a:pt x="0" y="611"/>
                    <a:pt x="114" y="657"/>
                  </a:cubicBezTo>
                  <a:cubicBezTo>
                    <a:pt x="156" y="669"/>
                    <a:pt x="191" y="675"/>
                    <a:pt x="222" y="675"/>
                  </a:cubicBezTo>
                  <a:cubicBezTo>
                    <a:pt x="310" y="675"/>
                    <a:pt x="360" y="628"/>
                    <a:pt x="411" y="543"/>
                  </a:cubicBezTo>
                  <a:cubicBezTo>
                    <a:pt x="480" y="452"/>
                    <a:pt x="503" y="429"/>
                    <a:pt x="662" y="406"/>
                  </a:cubicBezTo>
                  <a:cubicBezTo>
                    <a:pt x="732" y="406"/>
                    <a:pt x="835" y="419"/>
                    <a:pt x="945" y="419"/>
                  </a:cubicBezTo>
                  <a:cubicBezTo>
                    <a:pt x="1125" y="419"/>
                    <a:pt x="1325" y="384"/>
                    <a:pt x="1438" y="201"/>
                  </a:cubicBezTo>
                  <a:cubicBezTo>
                    <a:pt x="1473" y="41"/>
                    <a:pt x="1370" y="1"/>
                    <a:pt x="124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2282125" y="2567700"/>
              <a:ext cx="14850" cy="27675"/>
            </a:xfrm>
            <a:custGeom>
              <a:rect b="b" l="l" r="r" t="t"/>
              <a:pathLst>
                <a:path extrusionOk="0" h="1107" w="594">
                  <a:moveTo>
                    <a:pt x="451" y="1"/>
                  </a:moveTo>
                  <a:cubicBezTo>
                    <a:pt x="411" y="1"/>
                    <a:pt x="365" y="8"/>
                    <a:pt x="320" y="8"/>
                  </a:cubicBezTo>
                  <a:cubicBezTo>
                    <a:pt x="23" y="8"/>
                    <a:pt x="0" y="122"/>
                    <a:pt x="69" y="396"/>
                  </a:cubicBezTo>
                  <a:cubicBezTo>
                    <a:pt x="114" y="556"/>
                    <a:pt x="137" y="716"/>
                    <a:pt x="137" y="898"/>
                  </a:cubicBezTo>
                  <a:cubicBezTo>
                    <a:pt x="137" y="990"/>
                    <a:pt x="114" y="1081"/>
                    <a:pt x="229" y="1104"/>
                  </a:cubicBezTo>
                  <a:cubicBezTo>
                    <a:pt x="235" y="1106"/>
                    <a:pt x="243" y="1106"/>
                    <a:pt x="251" y="1106"/>
                  </a:cubicBezTo>
                  <a:cubicBezTo>
                    <a:pt x="346" y="1106"/>
                    <a:pt x="506" y="983"/>
                    <a:pt x="548" y="898"/>
                  </a:cubicBezTo>
                  <a:cubicBezTo>
                    <a:pt x="571" y="784"/>
                    <a:pt x="571" y="419"/>
                    <a:pt x="525" y="328"/>
                  </a:cubicBezTo>
                  <a:cubicBezTo>
                    <a:pt x="480" y="282"/>
                    <a:pt x="594" y="214"/>
                    <a:pt x="571" y="99"/>
                  </a:cubicBezTo>
                  <a:cubicBezTo>
                    <a:pt x="557" y="17"/>
                    <a:pt x="511" y="1"/>
                    <a:pt x="45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2302075" y="2585425"/>
              <a:ext cx="12600" cy="17550"/>
            </a:xfrm>
            <a:custGeom>
              <a:rect b="b" l="l" r="r" t="t"/>
              <a:pathLst>
                <a:path extrusionOk="0" h="702" w="504">
                  <a:moveTo>
                    <a:pt x="281" y="0"/>
                  </a:moveTo>
                  <a:cubicBezTo>
                    <a:pt x="248" y="0"/>
                    <a:pt x="215" y="9"/>
                    <a:pt x="184" y="30"/>
                  </a:cubicBezTo>
                  <a:lnTo>
                    <a:pt x="70" y="98"/>
                  </a:lnTo>
                  <a:cubicBezTo>
                    <a:pt x="0" y="288"/>
                    <a:pt x="62" y="702"/>
                    <a:pt x="206" y="702"/>
                  </a:cubicBezTo>
                  <a:cubicBezTo>
                    <a:pt x="252" y="702"/>
                    <a:pt x="306" y="660"/>
                    <a:pt x="366" y="555"/>
                  </a:cubicBezTo>
                  <a:cubicBezTo>
                    <a:pt x="412" y="463"/>
                    <a:pt x="503" y="326"/>
                    <a:pt x="503" y="212"/>
                  </a:cubicBezTo>
                  <a:cubicBezTo>
                    <a:pt x="503" y="106"/>
                    <a:pt x="394" y="0"/>
                    <a:pt x="281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2175400" y="2662050"/>
              <a:ext cx="47975" cy="18725"/>
            </a:xfrm>
            <a:custGeom>
              <a:rect b="b" l="l" r="r" t="t"/>
              <a:pathLst>
                <a:path extrusionOk="0" h="749" w="1919">
                  <a:moveTo>
                    <a:pt x="1530" y="0"/>
                  </a:moveTo>
                  <a:cubicBezTo>
                    <a:pt x="1348" y="0"/>
                    <a:pt x="1348" y="69"/>
                    <a:pt x="1256" y="229"/>
                  </a:cubicBezTo>
                  <a:cubicBezTo>
                    <a:pt x="1169" y="359"/>
                    <a:pt x="1076" y="407"/>
                    <a:pt x="976" y="407"/>
                  </a:cubicBezTo>
                  <a:cubicBezTo>
                    <a:pt x="816" y="407"/>
                    <a:pt x="641" y="282"/>
                    <a:pt x="457" y="183"/>
                  </a:cubicBezTo>
                  <a:cubicBezTo>
                    <a:pt x="378" y="130"/>
                    <a:pt x="292" y="78"/>
                    <a:pt x="215" y="78"/>
                  </a:cubicBezTo>
                  <a:cubicBezTo>
                    <a:pt x="159" y="78"/>
                    <a:pt x="108" y="106"/>
                    <a:pt x="69" y="183"/>
                  </a:cubicBezTo>
                  <a:cubicBezTo>
                    <a:pt x="1" y="297"/>
                    <a:pt x="24" y="571"/>
                    <a:pt x="115" y="639"/>
                  </a:cubicBezTo>
                  <a:cubicBezTo>
                    <a:pt x="200" y="725"/>
                    <a:pt x="453" y="748"/>
                    <a:pt x="682" y="748"/>
                  </a:cubicBezTo>
                  <a:cubicBezTo>
                    <a:pt x="821" y="748"/>
                    <a:pt x="950" y="739"/>
                    <a:pt x="1028" y="731"/>
                  </a:cubicBezTo>
                  <a:cubicBezTo>
                    <a:pt x="1233" y="708"/>
                    <a:pt x="1256" y="571"/>
                    <a:pt x="1416" y="503"/>
                  </a:cubicBezTo>
                  <a:cubicBezTo>
                    <a:pt x="1553" y="434"/>
                    <a:pt x="1804" y="388"/>
                    <a:pt x="1918" y="160"/>
                  </a:cubicBezTo>
                  <a:cubicBezTo>
                    <a:pt x="1827" y="69"/>
                    <a:pt x="1667" y="0"/>
                    <a:pt x="153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2138900" y="2664725"/>
              <a:ext cx="27975" cy="17900"/>
            </a:xfrm>
            <a:custGeom>
              <a:rect b="b" l="l" r="r" t="t"/>
              <a:pathLst>
                <a:path extrusionOk="0" h="716" w="1119">
                  <a:moveTo>
                    <a:pt x="580" y="1"/>
                  </a:moveTo>
                  <a:cubicBezTo>
                    <a:pt x="414" y="1"/>
                    <a:pt x="425" y="181"/>
                    <a:pt x="342" y="304"/>
                  </a:cubicBezTo>
                  <a:cubicBezTo>
                    <a:pt x="274" y="407"/>
                    <a:pt x="193" y="420"/>
                    <a:pt x="99" y="420"/>
                  </a:cubicBezTo>
                  <a:cubicBezTo>
                    <a:pt x="67" y="420"/>
                    <a:pt x="34" y="418"/>
                    <a:pt x="0" y="418"/>
                  </a:cubicBezTo>
                  <a:cubicBezTo>
                    <a:pt x="183" y="418"/>
                    <a:pt x="206" y="669"/>
                    <a:pt x="411" y="692"/>
                  </a:cubicBezTo>
                  <a:cubicBezTo>
                    <a:pt x="571" y="692"/>
                    <a:pt x="753" y="715"/>
                    <a:pt x="1004" y="715"/>
                  </a:cubicBezTo>
                  <a:cubicBezTo>
                    <a:pt x="1050" y="692"/>
                    <a:pt x="1050" y="669"/>
                    <a:pt x="1096" y="647"/>
                  </a:cubicBezTo>
                  <a:cubicBezTo>
                    <a:pt x="1119" y="601"/>
                    <a:pt x="1119" y="487"/>
                    <a:pt x="1073" y="441"/>
                  </a:cubicBezTo>
                  <a:cubicBezTo>
                    <a:pt x="1050" y="418"/>
                    <a:pt x="1016" y="418"/>
                    <a:pt x="979" y="418"/>
                  </a:cubicBezTo>
                  <a:cubicBezTo>
                    <a:pt x="942" y="418"/>
                    <a:pt x="902" y="418"/>
                    <a:pt x="867" y="396"/>
                  </a:cubicBezTo>
                  <a:cubicBezTo>
                    <a:pt x="708" y="327"/>
                    <a:pt x="890" y="76"/>
                    <a:pt x="639" y="7"/>
                  </a:cubicBezTo>
                  <a:cubicBezTo>
                    <a:pt x="617" y="3"/>
                    <a:pt x="597" y="1"/>
                    <a:pt x="58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1940300" y="2444050"/>
              <a:ext cx="45125" cy="43050"/>
            </a:xfrm>
            <a:custGeom>
              <a:rect b="b" l="l" r="r" t="t"/>
              <a:pathLst>
                <a:path extrusionOk="0" h="1722" w="1805">
                  <a:moveTo>
                    <a:pt x="260" y="1"/>
                  </a:moveTo>
                  <a:cubicBezTo>
                    <a:pt x="224" y="1"/>
                    <a:pt x="184" y="15"/>
                    <a:pt x="138" y="47"/>
                  </a:cubicBezTo>
                  <a:cubicBezTo>
                    <a:pt x="1" y="161"/>
                    <a:pt x="24" y="617"/>
                    <a:pt x="24" y="800"/>
                  </a:cubicBezTo>
                  <a:cubicBezTo>
                    <a:pt x="24" y="1005"/>
                    <a:pt x="47" y="1165"/>
                    <a:pt x="275" y="1165"/>
                  </a:cubicBezTo>
                  <a:cubicBezTo>
                    <a:pt x="399" y="1165"/>
                    <a:pt x="517" y="1124"/>
                    <a:pt x="621" y="1124"/>
                  </a:cubicBezTo>
                  <a:cubicBezTo>
                    <a:pt x="707" y="1124"/>
                    <a:pt x="783" y="1153"/>
                    <a:pt x="845" y="1256"/>
                  </a:cubicBezTo>
                  <a:cubicBezTo>
                    <a:pt x="923" y="1432"/>
                    <a:pt x="985" y="1641"/>
                    <a:pt x="1215" y="1641"/>
                  </a:cubicBezTo>
                  <a:cubicBezTo>
                    <a:pt x="1254" y="1641"/>
                    <a:pt x="1298" y="1635"/>
                    <a:pt x="1348" y="1622"/>
                  </a:cubicBezTo>
                  <a:lnTo>
                    <a:pt x="1348" y="1622"/>
                  </a:lnTo>
                  <a:cubicBezTo>
                    <a:pt x="1325" y="1645"/>
                    <a:pt x="1348" y="1667"/>
                    <a:pt x="1348" y="1713"/>
                  </a:cubicBezTo>
                  <a:cubicBezTo>
                    <a:pt x="1364" y="1719"/>
                    <a:pt x="1378" y="1722"/>
                    <a:pt x="1391" y="1722"/>
                  </a:cubicBezTo>
                  <a:cubicBezTo>
                    <a:pt x="1515" y="1722"/>
                    <a:pt x="1445" y="1433"/>
                    <a:pt x="1507" y="1371"/>
                  </a:cubicBezTo>
                  <a:cubicBezTo>
                    <a:pt x="1553" y="1325"/>
                    <a:pt x="1644" y="1348"/>
                    <a:pt x="1690" y="1302"/>
                  </a:cubicBezTo>
                  <a:cubicBezTo>
                    <a:pt x="1781" y="1234"/>
                    <a:pt x="1804" y="1074"/>
                    <a:pt x="1713" y="983"/>
                  </a:cubicBezTo>
                  <a:cubicBezTo>
                    <a:pt x="1679" y="949"/>
                    <a:pt x="1624" y="940"/>
                    <a:pt x="1559" y="940"/>
                  </a:cubicBezTo>
                  <a:cubicBezTo>
                    <a:pt x="1488" y="940"/>
                    <a:pt x="1406" y="951"/>
                    <a:pt x="1330" y="951"/>
                  </a:cubicBezTo>
                  <a:cubicBezTo>
                    <a:pt x="1288" y="951"/>
                    <a:pt x="1247" y="947"/>
                    <a:pt x="1211" y="937"/>
                  </a:cubicBezTo>
                  <a:cubicBezTo>
                    <a:pt x="1051" y="868"/>
                    <a:pt x="868" y="754"/>
                    <a:pt x="708" y="686"/>
                  </a:cubicBezTo>
                  <a:cubicBezTo>
                    <a:pt x="617" y="663"/>
                    <a:pt x="549" y="686"/>
                    <a:pt x="503" y="595"/>
                  </a:cubicBezTo>
                  <a:cubicBezTo>
                    <a:pt x="480" y="526"/>
                    <a:pt x="503" y="412"/>
                    <a:pt x="480" y="343"/>
                  </a:cubicBezTo>
                  <a:cubicBezTo>
                    <a:pt x="462" y="216"/>
                    <a:pt x="400" y="1"/>
                    <a:pt x="26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1920900" y="2406875"/>
              <a:ext cx="22325" cy="11400"/>
            </a:xfrm>
            <a:custGeom>
              <a:rect b="b" l="l" r="r" t="t"/>
              <a:pathLst>
                <a:path extrusionOk="0" h="456" w="893">
                  <a:moveTo>
                    <a:pt x="321" y="1"/>
                  </a:moveTo>
                  <a:cubicBezTo>
                    <a:pt x="235" y="1"/>
                    <a:pt x="147" y="9"/>
                    <a:pt x="92" y="50"/>
                  </a:cubicBezTo>
                  <a:cubicBezTo>
                    <a:pt x="24" y="141"/>
                    <a:pt x="1" y="370"/>
                    <a:pt x="161" y="415"/>
                  </a:cubicBezTo>
                  <a:cubicBezTo>
                    <a:pt x="268" y="415"/>
                    <a:pt x="441" y="456"/>
                    <a:pt x="590" y="456"/>
                  </a:cubicBezTo>
                  <a:cubicBezTo>
                    <a:pt x="757" y="456"/>
                    <a:pt x="892" y="405"/>
                    <a:pt x="868" y="187"/>
                  </a:cubicBezTo>
                  <a:cubicBezTo>
                    <a:pt x="850" y="19"/>
                    <a:pt x="709" y="4"/>
                    <a:pt x="570" y="4"/>
                  </a:cubicBezTo>
                  <a:cubicBezTo>
                    <a:pt x="540" y="4"/>
                    <a:pt x="509" y="4"/>
                    <a:pt x="480" y="4"/>
                  </a:cubicBezTo>
                  <a:cubicBezTo>
                    <a:pt x="435" y="4"/>
                    <a:pt x="378" y="1"/>
                    <a:pt x="32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1851850" y="2353900"/>
              <a:ext cx="24000" cy="12125"/>
            </a:xfrm>
            <a:custGeom>
              <a:rect b="b" l="l" r="r" t="t"/>
              <a:pathLst>
                <a:path extrusionOk="0" h="485" w="960">
                  <a:moveTo>
                    <a:pt x="206" y="1"/>
                  </a:moveTo>
                  <a:cubicBezTo>
                    <a:pt x="115" y="1"/>
                    <a:pt x="24" y="24"/>
                    <a:pt x="1" y="138"/>
                  </a:cubicBezTo>
                  <a:cubicBezTo>
                    <a:pt x="1" y="229"/>
                    <a:pt x="47" y="343"/>
                    <a:pt x="92" y="434"/>
                  </a:cubicBezTo>
                  <a:cubicBezTo>
                    <a:pt x="122" y="471"/>
                    <a:pt x="158" y="484"/>
                    <a:pt x="198" y="484"/>
                  </a:cubicBezTo>
                  <a:cubicBezTo>
                    <a:pt x="282" y="484"/>
                    <a:pt x="380" y="427"/>
                    <a:pt x="457" y="412"/>
                  </a:cubicBezTo>
                  <a:cubicBezTo>
                    <a:pt x="515" y="412"/>
                    <a:pt x="629" y="434"/>
                    <a:pt x="731" y="434"/>
                  </a:cubicBezTo>
                  <a:cubicBezTo>
                    <a:pt x="834" y="434"/>
                    <a:pt x="925" y="412"/>
                    <a:pt x="937" y="320"/>
                  </a:cubicBezTo>
                  <a:cubicBezTo>
                    <a:pt x="960" y="183"/>
                    <a:pt x="891" y="46"/>
                    <a:pt x="777" y="24"/>
                  </a:cubicBezTo>
                  <a:cubicBezTo>
                    <a:pt x="686" y="1"/>
                    <a:pt x="572" y="1"/>
                    <a:pt x="50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1576825" y="2498850"/>
              <a:ext cx="41100" cy="50300"/>
            </a:xfrm>
            <a:custGeom>
              <a:rect b="b" l="l" r="r" t="t"/>
              <a:pathLst>
                <a:path extrusionOk="0" h="2012" w="1644">
                  <a:moveTo>
                    <a:pt x="388" y="0"/>
                  </a:moveTo>
                  <a:cubicBezTo>
                    <a:pt x="114" y="0"/>
                    <a:pt x="0" y="46"/>
                    <a:pt x="137" y="229"/>
                  </a:cubicBezTo>
                  <a:cubicBezTo>
                    <a:pt x="206" y="320"/>
                    <a:pt x="274" y="320"/>
                    <a:pt x="320" y="411"/>
                  </a:cubicBezTo>
                  <a:cubicBezTo>
                    <a:pt x="343" y="457"/>
                    <a:pt x="320" y="571"/>
                    <a:pt x="320" y="639"/>
                  </a:cubicBezTo>
                  <a:cubicBezTo>
                    <a:pt x="320" y="754"/>
                    <a:pt x="251" y="936"/>
                    <a:pt x="297" y="1050"/>
                  </a:cubicBezTo>
                  <a:cubicBezTo>
                    <a:pt x="365" y="1210"/>
                    <a:pt x="525" y="1279"/>
                    <a:pt x="594" y="1438"/>
                  </a:cubicBezTo>
                  <a:cubicBezTo>
                    <a:pt x="662" y="1598"/>
                    <a:pt x="662" y="1895"/>
                    <a:pt x="822" y="1986"/>
                  </a:cubicBezTo>
                  <a:cubicBezTo>
                    <a:pt x="848" y="2004"/>
                    <a:pt x="911" y="2011"/>
                    <a:pt x="981" y="2011"/>
                  </a:cubicBezTo>
                  <a:cubicBezTo>
                    <a:pt x="1095" y="2011"/>
                    <a:pt x="1227" y="1992"/>
                    <a:pt x="1256" y="1963"/>
                  </a:cubicBezTo>
                  <a:cubicBezTo>
                    <a:pt x="1644" y="1758"/>
                    <a:pt x="959" y="1164"/>
                    <a:pt x="890" y="936"/>
                  </a:cubicBezTo>
                  <a:cubicBezTo>
                    <a:pt x="845" y="731"/>
                    <a:pt x="959" y="480"/>
                    <a:pt x="845" y="320"/>
                  </a:cubicBezTo>
                  <a:cubicBezTo>
                    <a:pt x="753" y="160"/>
                    <a:pt x="548" y="69"/>
                    <a:pt x="38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1442725" y="2419975"/>
              <a:ext cx="73050" cy="22400"/>
            </a:xfrm>
            <a:custGeom>
              <a:rect b="b" l="l" r="r" t="t"/>
              <a:pathLst>
                <a:path extrusionOk="0" h="896" w="2922">
                  <a:moveTo>
                    <a:pt x="1419" y="0"/>
                  </a:moveTo>
                  <a:cubicBezTo>
                    <a:pt x="1272" y="0"/>
                    <a:pt x="1138" y="21"/>
                    <a:pt x="1027" y="74"/>
                  </a:cubicBezTo>
                  <a:cubicBezTo>
                    <a:pt x="845" y="142"/>
                    <a:pt x="822" y="348"/>
                    <a:pt x="617" y="485"/>
                  </a:cubicBezTo>
                  <a:cubicBezTo>
                    <a:pt x="457" y="622"/>
                    <a:pt x="0" y="508"/>
                    <a:pt x="69" y="896"/>
                  </a:cubicBezTo>
                  <a:cubicBezTo>
                    <a:pt x="541" y="896"/>
                    <a:pt x="958" y="729"/>
                    <a:pt x="1403" y="729"/>
                  </a:cubicBezTo>
                  <a:cubicBezTo>
                    <a:pt x="1452" y="729"/>
                    <a:pt x="1502" y="731"/>
                    <a:pt x="1552" y="736"/>
                  </a:cubicBezTo>
                  <a:cubicBezTo>
                    <a:pt x="1663" y="747"/>
                    <a:pt x="1990" y="839"/>
                    <a:pt x="2296" y="839"/>
                  </a:cubicBezTo>
                  <a:cubicBezTo>
                    <a:pt x="2620" y="839"/>
                    <a:pt x="2922" y="736"/>
                    <a:pt x="2922" y="325"/>
                  </a:cubicBezTo>
                  <a:cubicBezTo>
                    <a:pt x="2553" y="237"/>
                    <a:pt x="1913" y="0"/>
                    <a:pt x="141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1321175" y="2399925"/>
              <a:ext cx="112800" cy="44275"/>
            </a:xfrm>
            <a:custGeom>
              <a:rect b="b" l="l" r="r" t="t"/>
              <a:pathLst>
                <a:path extrusionOk="0" h="1771" w="4512">
                  <a:moveTo>
                    <a:pt x="434" y="1"/>
                  </a:moveTo>
                  <a:cubicBezTo>
                    <a:pt x="406" y="1"/>
                    <a:pt x="375" y="3"/>
                    <a:pt x="343" y="9"/>
                  </a:cubicBezTo>
                  <a:cubicBezTo>
                    <a:pt x="0" y="77"/>
                    <a:pt x="46" y="305"/>
                    <a:pt x="297" y="534"/>
                  </a:cubicBezTo>
                  <a:cubicBezTo>
                    <a:pt x="388" y="625"/>
                    <a:pt x="594" y="648"/>
                    <a:pt x="685" y="762"/>
                  </a:cubicBezTo>
                  <a:cubicBezTo>
                    <a:pt x="754" y="853"/>
                    <a:pt x="754" y="1104"/>
                    <a:pt x="845" y="1173"/>
                  </a:cubicBezTo>
                  <a:cubicBezTo>
                    <a:pt x="1028" y="1355"/>
                    <a:pt x="1553" y="1287"/>
                    <a:pt x="1826" y="1355"/>
                  </a:cubicBezTo>
                  <a:cubicBezTo>
                    <a:pt x="2461" y="1530"/>
                    <a:pt x="3063" y="1771"/>
                    <a:pt x="3655" y="1771"/>
                  </a:cubicBezTo>
                  <a:cubicBezTo>
                    <a:pt x="3914" y="1771"/>
                    <a:pt x="4171" y="1725"/>
                    <a:pt x="4429" y="1606"/>
                  </a:cubicBezTo>
                  <a:cubicBezTo>
                    <a:pt x="4512" y="1191"/>
                    <a:pt x="4029" y="984"/>
                    <a:pt x="3700" y="984"/>
                  </a:cubicBezTo>
                  <a:cubicBezTo>
                    <a:pt x="3667" y="984"/>
                    <a:pt x="3636" y="986"/>
                    <a:pt x="3607" y="990"/>
                  </a:cubicBezTo>
                  <a:cubicBezTo>
                    <a:pt x="3361" y="1028"/>
                    <a:pt x="3116" y="1144"/>
                    <a:pt x="2844" y="1144"/>
                  </a:cubicBezTo>
                  <a:cubicBezTo>
                    <a:pt x="2788" y="1144"/>
                    <a:pt x="2730" y="1139"/>
                    <a:pt x="2671" y="1127"/>
                  </a:cubicBezTo>
                  <a:cubicBezTo>
                    <a:pt x="2351" y="1059"/>
                    <a:pt x="2078" y="807"/>
                    <a:pt x="1735" y="762"/>
                  </a:cubicBezTo>
                  <a:cubicBezTo>
                    <a:pt x="1674" y="755"/>
                    <a:pt x="1620" y="753"/>
                    <a:pt x="1573" y="753"/>
                  </a:cubicBezTo>
                  <a:cubicBezTo>
                    <a:pt x="1485" y="753"/>
                    <a:pt x="1418" y="761"/>
                    <a:pt x="1360" y="761"/>
                  </a:cubicBezTo>
                  <a:cubicBezTo>
                    <a:pt x="1243" y="761"/>
                    <a:pt x="1161" y="728"/>
                    <a:pt x="1005" y="534"/>
                  </a:cubicBezTo>
                  <a:cubicBezTo>
                    <a:pt x="837" y="344"/>
                    <a:pt x="765" y="1"/>
                    <a:pt x="43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520575" y="1728575"/>
              <a:ext cx="1325025" cy="806000"/>
            </a:xfrm>
            <a:custGeom>
              <a:rect b="b" l="l" r="r" t="t"/>
              <a:pathLst>
                <a:path extrusionOk="0" h="32240" w="53001">
                  <a:moveTo>
                    <a:pt x="47692" y="1"/>
                  </a:moveTo>
                  <a:cubicBezTo>
                    <a:pt x="47603" y="1"/>
                    <a:pt x="47505" y="25"/>
                    <a:pt x="47386" y="89"/>
                  </a:cubicBezTo>
                  <a:cubicBezTo>
                    <a:pt x="46998" y="294"/>
                    <a:pt x="46815" y="408"/>
                    <a:pt x="46336" y="477"/>
                  </a:cubicBezTo>
                  <a:cubicBezTo>
                    <a:pt x="46062" y="522"/>
                    <a:pt x="45765" y="568"/>
                    <a:pt x="45469" y="636"/>
                  </a:cubicBezTo>
                  <a:cubicBezTo>
                    <a:pt x="45012" y="750"/>
                    <a:pt x="44966" y="865"/>
                    <a:pt x="45058" y="1321"/>
                  </a:cubicBezTo>
                  <a:cubicBezTo>
                    <a:pt x="45103" y="1618"/>
                    <a:pt x="45377" y="2052"/>
                    <a:pt x="45012" y="2234"/>
                  </a:cubicBezTo>
                  <a:cubicBezTo>
                    <a:pt x="44941" y="2270"/>
                    <a:pt x="44875" y="2285"/>
                    <a:pt x="44815" y="2285"/>
                  </a:cubicBezTo>
                  <a:cubicBezTo>
                    <a:pt x="44530" y="2285"/>
                    <a:pt x="44381" y="1928"/>
                    <a:pt x="44419" y="1663"/>
                  </a:cubicBezTo>
                  <a:cubicBezTo>
                    <a:pt x="44464" y="1298"/>
                    <a:pt x="44692" y="1161"/>
                    <a:pt x="44419" y="796"/>
                  </a:cubicBezTo>
                  <a:cubicBezTo>
                    <a:pt x="44256" y="543"/>
                    <a:pt x="44050" y="462"/>
                    <a:pt x="43789" y="462"/>
                  </a:cubicBezTo>
                  <a:cubicBezTo>
                    <a:pt x="43721" y="462"/>
                    <a:pt x="43650" y="467"/>
                    <a:pt x="43574" y="477"/>
                  </a:cubicBezTo>
                  <a:cubicBezTo>
                    <a:pt x="43026" y="522"/>
                    <a:pt x="42319" y="796"/>
                    <a:pt x="41862" y="1047"/>
                  </a:cubicBezTo>
                  <a:cubicBezTo>
                    <a:pt x="41565" y="1184"/>
                    <a:pt x="41406" y="1504"/>
                    <a:pt x="41132" y="1709"/>
                  </a:cubicBezTo>
                  <a:cubicBezTo>
                    <a:pt x="40926" y="1869"/>
                    <a:pt x="40652" y="1937"/>
                    <a:pt x="40424" y="2074"/>
                  </a:cubicBezTo>
                  <a:cubicBezTo>
                    <a:pt x="40082" y="2303"/>
                    <a:pt x="40196" y="2531"/>
                    <a:pt x="40013" y="2805"/>
                  </a:cubicBezTo>
                  <a:cubicBezTo>
                    <a:pt x="39968" y="2873"/>
                    <a:pt x="39739" y="2919"/>
                    <a:pt x="39671" y="3010"/>
                  </a:cubicBezTo>
                  <a:cubicBezTo>
                    <a:pt x="39602" y="3079"/>
                    <a:pt x="39580" y="3375"/>
                    <a:pt x="39511" y="3398"/>
                  </a:cubicBezTo>
                  <a:cubicBezTo>
                    <a:pt x="39466" y="3421"/>
                    <a:pt x="39432" y="3430"/>
                    <a:pt x="39406" y="3430"/>
                  </a:cubicBezTo>
                  <a:cubicBezTo>
                    <a:pt x="39297" y="3430"/>
                    <a:pt x="39320" y="3275"/>
                    <a:pt x="39283" y="3238"/>
                  </a:cubicBezTo>
                  <a:cubicBezTo>
                    <a:pt x="39169" y="3193"/>
                    <a:pt x="39009" y="3079"/>
                    <a:pt x="38872" y="3010"/>
                  </a:cubicBezTo>
                  <a:cubicBezTo>
                    <a:pt x="38620" y="2876"/>
                    <a:pt x="38516" y="2753"/>
                    <a:pt x="38314" y="2753"/>
                  </a:cubicBezTo>
                  <a:cubicBezTo>
                    <a:pt x="38242" y="2753"/>
                    <a:pt x="38158" y="2769"/>
                    <a:pt x="38050" y="2805"/>
                  </a:cubicBezTo>
                  <a:cubicBezTo>
                    <a:pt x="37959" y="2850"/>
                    <a:pt x="37731" y="2965"/>
                    <a:pt x="37685" y="3010"/>
                  </a:cubicBezTo>
                  <a:cubicBezTo>
                    <a:pt x="37525" y="3193"/>
                    <a:pt x="37594" y="3284"/>
                    <a:pt x="37525" y="3444"/>
                  </a:cubicBezTo>
                  <a:cubicBezTo>
                    <a:pt x="37388" y="3626"/>
                    <a:pt x="37229" y="3855"/>
                    <a:pt x="36909" y="3855"/>
                  </a:cubicBezTo>
                  <a:cubicBezTo>
                    <a:pt x="36898" y="3628"/>
                    <a:pt x="36704" y="3554"/>
                    <a:pt x="36470" y="3554"/>
                  </a:cubicBezTo>
                  <a:cubicBezTo>
                    <a:pt x="36210" y="3554"/>
                    <a:pt x="35901" y="3646"/>
                    <a:pt x="35745" y="3718"/>
                  </a:cubicBezTo>
                  <a:cubicBezTo>
                    <a:pt x="35425" y="3855"/>
                    <a:pt x="35403" y="3946"/>
                    <a:pt x="35220" y="4266"/>
                  </a:cubicBezTo>
                  <a:cubicBezTo>
                    <a:pt x="35060" y="4562"/>
                    <a:pt x="35197" y="4585"/>
                    <a:pt x="34786" y="4608"/>
                  </a:cubicBezTo>
                  <a:cubicBezTo>
                    <a:pt x="34477" y="4608"/>
                    <a:pt x="34158" y="4513"/>
                    <a:pt x="33848" y="4513"/>
                  </a:cubicBezTo>
                  <a:cubicBezTo>
                    <a:pt x="33678" y="4513"/>
                    <a:pt x="33510" y="4542"/>
                    <a:pt x="33348" y="4631"/>
                  </a:cubicBezTo>
                  <a:cubicBezTo>
                    <a:pt x="33120" y="4768"/>
                    <a:pt x="33166" y="4973"/>
                    <a:pt x="33029" y="5110"/>
                  </a:cubicBezTo>
                  <a:cubicBezTo>
                    <a:pt x="32915" y="5224"/>
                    <a:pt x="32686" y="5316"/>
                    <a:pt x="32527" y="5384"/>
                  </a:cubicBezTo>
                  <a:cubicBezTo>
                    <a:pt x="32421" y="5426"/>
                    <a:pt x="32316" y="5546"/>
                    <a:pt x="32174" y="5546"/>
                  </a:cubicBezTo>
                  <a:cubicBezTo>
                    <a:pt x="32163" y="5546"/>
                    <a:pt x="32151" y="5545"/>
                    <a:pt x="32139" y="5544"/>
                  </a:cubicBezTo>
                  <a:cubicBezTo>
                    <a:pt x="32093" y="5521"/>
                    <a:pt x="32070" y="5361"/>
                    <a:pt x="32002" y="5338"/>
                  </a:cubicBezTo>
                  <a:cubicBezTo>
                    <a:pt x="31877" y="5269"/>
                    <a:pt x="31761" y="5217"/>
                    <a:pt x="31638" y="5217"/>
                  </a:cubicBezTo>
                  <a:cubicBezTo>
                    <a:pt x="31558" y="5217"/>
                    <a:pt x="31475" y="5239"/>
                    <a:pt x="31385" y="5293"/>
                  </a:cubicBezTo>
                  <a:cubicBezTo>
                    <a:pt x="31203" y="5407"/>
                    <a:pt x="31111" y="5612"/>
                    <a:pt x="30906" y="5726"/>
                  </a:cubicBezTo>
                  <a:cubicBezTo>
                    <a:pt x="30632" y="5863"/>
                    <a:pt x="30290" y="5818"/>
                    <a:pt x="30016" y="5909"/>
                  </a:cubicBezTo>
                  <a:cubicBezTo>
                    <a:pt x="29605" y="6023"/>
                    <a:pt x="29377" y="6365"/>
                    <a:pt x="28943" y="6388"/>
                  </a:cubicBezTo>
                  <a:cubicBezTo>
                    <a:pt x="28921" y="6389"/>
                    <a:pt x="28899" y="6390"/>
                    <a:pt x="28876" y="6390"/>
                  </a:cubicBezTo>
                  <a:cubicBezTo>
                    <a:pt x="28559" y="6390"/>
                    <a:pt x="28223" y="6285"/>
                    <a:pt x="27905" y="6285"/>
                  </a:cubicBezTo>
                  <a:cubicBezTo>
                    <a:pt x="27783" y="6285"/>
                    <a:pt x="27665" y="6301"/>
                    <a:pt x="27551" y="6343"/>
                  </a:cubicBezTo>
                  <a:cubicBezTo>
                    <a:pt x="27231" y="6457"/>
                    <a:pt x="27208" y="6754"/>
                    <a:pt x="27026" y="6959"/>
                  </a:cubicBezTo>
                  <a:cubicBezTo>
                    <a:pt x="26886" y="7136"/>
                    <a:pt x="26838" y="7180"/>
                    <a:pt x="26761" y="7180"/>
                  </a:cubicBezTo>
                  <a:cubicBezTo>
                    <a:pt x="26699" y="7180"/>
                    <a:pt x="26618" y="7152"/>
                    <a:pt x="26455" y="7142"/>
                  </a:cubicBezTo>
                  <a:cubicBezTo>
                    <a:pt x="26395" y="7137"/>
                    <a:pt x="26345" y="7135"/>
                    <a:pt x="26301" y="7135"/>
                  </a:cubicBezTo>
                  <a:cubicBezTo>
                    <a:pt x="26113" y="7135"/>
                    <a:pt x="26051" y="7184"/>
                    <a:pt x="25884" y="7370"/>
                  </a:cubicBezTo>
                  <a:cubicBezTo>
                    <a:pt x="25736" y="7518"/>
                    <a:pt x="25706" y="7785"/>
                    <a:pt x="25464" y="7785"/>
                  </a:cubicBezTo>
                  <a:cubicBezTo>
                    <a:pt x="25445" y="7785"/>
                    <a:pt x="25426" y="7784"/>
                    <a:pt x="25405" y="7781"/>
                  </a:cubicBezTo>
                  <a:cubicBezTo>
                    <a:pt x="25370" y="7773"/>
                    <a:pt x="25337" y="7769"/>
                    <a:pt x="25305" y="7769"/>
                  </a:cubicBezTo>
                  <a:cubicBezTo>
                    <a:pt x="25148" y="7769"/>
                    <a:pt x="25028" y="7861"/>
                    <a:pt x="24971" y="8032"/>
                  </a:cubicBezTo>
                  <a:cubicBezTo>
                    <a:pt x="24880" y="8032"/>
                    <a:pt x="24782" y="8039"/>
                    <a:pt x="24684" y="8039"/>
                  </a:cubicBezTo>
                  <a:cubicBezTo>
                    <a:pt x="24539" y="8039"/>
                    <a:pt x="24396" y="8023"/>
                    <a:pt x="24287" y="7940"/>
                  </a:cubicBezTo>
                  <a:cubicBezTo>
                    <a:pt x="24013" y="7735"/>
                    <a:pt x="24104" y="7530"/>
                    <a:pt x="23693" y="7461"/>
                  </a:cubicBezTo>
                  <a:cubicBezTo>
                    <a:pt x="23619" y="7440"/>
                    <a:pt x="23457" y="7424"/>
                    <a:pt x="23291" y="7424"/>
                  </a:cubicBezTo>
                  <a:cubicBezTo>
                    <a:pt x="23098" y="7424"/>
                    <a:pt x="22899" y="7445"/>
                    <a:pt x="22826" y="7507"/>
                  </a:cubicBezTo>
                  <a:cubicBezTo>
                    <a:pt x="22438" y="7826"/>
                    <a:pt x="23008" y="7940"/>
                    <a:pt x="23237" y="7986"/>
                  </a:cubicBezTo>
                  <a:cubicBezTo>
                    <a:pt x="23739" y="8146"/>
                    <a:pt x="23807" y="8237"/>
                    <a:pt x="23648" y="8694"/>
                  </a:cubicBezTo>
                  <a:cubicBezTo>
                    <a:pt x="23547" y="8979"/>
                    <a:pt x="23496" y="9153"/>
                    <a:pt x="23285" y="9153"/>
                  </a:cubicBezTo>
                  <a:cubicBezTo>
                    <a:pt x="23209" y="9153"/>
                    <a:pt x="23113" y="9130"/>
                    <a:pt x="22986" y="9082"/>
                  </a:cubicBezTo>
                  <a:cubicBezTo>
                    <a:pt x="22787" y="9027"/>
                    <a:pt x="22602" y="8859"/>
                    <a:pt x="22387" y="8859"/>
                  </a:cubicBezTo>
                  <a:cubicBezTo>
                    <a:pt x="22330" y="8859"/>
                    <a:pt x="22271" y="8871"/>
                    <a:pt x="22210" y="8899"/>
                  </a:cubicBezTo>
                  <a:cubicBezTo>
                    <a:pt x="21685" y="9127"/>
                    <a:pt x="22050" y="9378"/>
                    <a:pt x="22073" y="9652"/>
                  </a:cubicBezTo>
                  <a:cubicBezTo>
                    <a:pt x="22141" y="10428"/>
                    <a:pt x="21000" y="9721"/>
                    <a:pt x="21114" y="10520"/>
                  </a:cubicBezTo>
                  <a:cubicBezTo>
                    <a:pt x="21137" y="10679"/>
                    <a:pt x="21365" y="10862"/>
                    <a:pt x="21160" y="10999"/>
                  </a:cubicBezTo>
                  <a:cubicBezTo>
                    <a:pt x="21128" y="11022"/>
                    <a:pt x="21087" y="11031"/>
                    <a:pt x="21042" y="11031"/>
                  </a:cubicBezTo>
                  <a:cubicBezTo>
                    <a:pt x="20856" y="11031"/>
                    <a:pt x="20585" y="10880"/>
                    <a:pt x="20475" y="10862"/>
                  </a:cubicBezTo>
                  <a:cubicBezTo>
                    <a:pt x="20400" y="10837"/>
                    <a:pt x="20220" y="10821"/>
                    <a:pt x="20017" y="10821"/>
                  </a:cubicBezTo>
                  <a:cubicBezTo>
                    <a:pt x="19664" y="10821"/>
                    <a:pt x="19238" y="10869"/>
                    <a:pt x="19151" y="10999"/>
                  </a:cubicBezTo>
                  <a:cubicBezTo>
                    <a:pt x="19014" y="11204"/>
                    <a:pt x="19288" y="11182"/>
                    <a:pt x="19288" y="11273"/>
                  </a:cubicBezTo>
                  <a:cubicBezTo>
                    <a:pt x="19288" y="11410"/>
                    <a:pt x="19334" y="11387"/>
                    <a:pt x="19242" y="11547"/>
                  </a:cubicBezTo>
                  <a:cubicBezTo>
                    <a:pt x="19151" y="11775"/>
                    <a:pt x="18991" y="11980"/>
                    <a:pt x="18877" y="12232"/>
                  </a:cubicBezTo>
                  <a:cubicBezTo>
                    <a:pt x="18740" y="12665"/>
                    <a:pt x="18443" y="12825"/>
                    <a:pt x="18033" y="13099"/>
                  </a:cubicBezTo>
                  <a:cubicBezTo>
                    <a:pt x="17759" y="13304"/>
                    <a:pt x="17667" y="13304"/>
                    <a:pt x="17348" y="13327"/>
                  </a:cubicBezTo>
                  <a:cubicBezTo>
                    <a:pt x="17028" y="13350"/>
                    <a:pt x="16754" y="13304"/>
                    <a:pt x="16709" y="13738"/>
                  </a:cubicBezTo>
                  <a:cubicBezTo>
                    <a:pt x="17256" y="13875"/>
                    <a:pt x="16595" y="14331"/>
                    <a:pt x="16412" y="14468"/>
                  </a:cubicBezTo>
                  <a:cubicBezTo>
                    <a:pt x="16047" y="14720"/>
                    <a:pt x="15841" y="14856"/>
                    <a:pt x="15727" y="15290"/>
                  </a:cubicBezTo>
                  <a:cubicBezTo>
                    <a:pt x="15659" y="15541"/>
                    <a:pt x="15750" y="15747"/>
                    <a:pt x="15499" y="15906"/>
                  </a:cubicBezTo>
                  <a:cubicBezTo>
                    <a:pt x="15202" y="16089"/>
                    <a:pt x="15157" y="15929"/>
                    <a:pt x="14928" y="16226"/>
                  </a:cubicBezTo>
                  <a:cubicBezTo>
                    <a:pt x="14609" y="16637"/>
                    <a:pt x="14312" y="17048"/>
                    <a:pt x="14175" y="17618"/>
                  </a:cubicBezTo>
                  <a:cubicBezTo>
                    <a:pt x="14015" y="18189"/>
                    <a:pt x="13947" y="18782"/>
                    <a:pt x="13741" y="19353"/>
                  </a:cubicBezTo>
                  <a:cubicBezTo>
                    <a:pt x="13650" y="19650"/>
                    <a:pt x="13445" y="19787"/>
                    <a:pt x="13308" y="20038"/>
                  </a:cubicBezTo>
                  <a:cubicBezTo>
                    <a:pt x="13171" y="20289"/>
                    <a:pt x="13194" y="20586"/>
                    <a:pt x="13194" y="20882"/>
                  </a:cubicBezTo>
                  <a:cubicBezTo>
                    <a:pt x="13536" y="21019"/>
                    <a:pt x="13536" y="21270"/>
                    <a:pt x="13582" y="21544"/>
                  </a:cubicBezTo>
                  <a:cubicBezTo>
                    <a:pt x="13696" y="21909"/>
                    <a:pt x="13764" y="21932"/>
                    <a:pt x="14084" y="22115"/>
                  </a:cubicBezTo>
                  <a:cubicBezTo>
                    <a:pt x="14380" y="22252"/>
                    <a:pt x="14677" y="22412"/>
                    <a:pt x="14951" y="22571"/>
                  </a:cubicBezTo>
                  <a:cubicBezTo>
                    <a:pt x="15453" y="22845"/>
                    <a:pt x="15316" y="22937"/>
                    <a:pt x="15339" y="23347"/>
                  </a:cubicBezTo>
                  <a:cubicBezTo>
                    <a:pt x="15339" y="23735"/>
                    <a:pt x="15522" y="23781"/>
                    <a:pt x="15750" y="24078"/>
                  </a:cubicBezTo>
                  <a:cubicBezTo>
                    <a:pt x="15933" y="24306"/>
                    <a:pt x="15933" y="24352"/>
                    <a:pt x="15978" y="24603"/>
                  </a:cubicBezTo>
                  <a:cubicBezTo>
                    <a:pt x="16001" y="24763"/>
                    <a:pt x="15910" y="24968"/>
                    <a:pt x="16047" y="25082"/>
                  </a:cubicBezTo>
                  <a:cubicBezTo>
                    <a:pt x="16140" y="25165"/>
                    <a:pt x="16217" y="25200"/>
                    <a:pt x="16284" y="25200"/>
                  </a:cubicBezTo>
                  <a:cubicBezTo>
                    <a:pt x="16616" y="25200"/>
                    <a:pt x="16656" y="24319"/>
                    <a:pt x="16908" y="24319"/>
                  </a:cubicBezTo>
                  <a:cubicBezTo>
                    <a:pt x="16949" y="24319"/>
                    <a:pt x="16996" y="24343"/>
                    <a:pt x="17051" y="24397"/>
                  </a:cubicBezTo>
                  <a:cubicBezTo>
                    <a:pt x="16868" y="24626"/>
                    <a:pt x="16937" y="24922"/>
                    <a:pt x="16868" y="25196"/>
                  </a:cubicBezTo>
                  <a:cubicBezTo>
                    <a:pt x="16731" y="25698"/>
                    <a:pt x="16640" y="25516"/>
                    <a:pt x="16298" y="25653"/>
                  </a:cubicBezTo>
                  <a:cubicBezTo>
                    <a:pt x="16022" y="25771"/>
                    <a:pt x="15900" y="25991"/>
                    <a:pt x="15622" y="25991"/>
                  </a:cubicBezTo>
                  <a:cubicBezTo>
                    <a:pt x="15578" y="25991"/>
                    <a:pt x="15530" y="25985"/>
                    <a:pt x="15476" y="25972"/>
                  </a:cubicBezTo>
                  <a:cubicBezTo>
                    <a:pt x="15042" y="25858"/>
                    <a:pt x="14997" y="25539"/>
                    <a:pt x="14746" y="25265"/>
                  </a:cubicBezTo>
                  <a:cubicBezTo>
                    <a:pt x="14496" y="24971"/>
                    <a:pt x="14263" y="24866"/>
                    <a:pt x="14034" y="24866"/>
                  </a:cubicBezTo>
                  <a:cubicBezTo>
                    <a:pt x="13552" y="24866"/>
                    <a:pt x="13089" y="25331"/>
                    <a:pt x="12532" y="25470"/>
                  </a:cubicBezTo>
                  <a:cubicBezTo>
                    <a:pt x="12415" y="25504"/>
                    <a:pt x="12341" y="25525"/>
                    <a:pt x="12283" y="25525"/>
                  </a:cubicBezTo>
                  <a:cubicBezTo>
                    <a:pt x="12185" y="25525"/>
                    <a:pt x="12137" y="25461"/>
                    <a:pt x="12007" y="25288"/>
                  </a:cubicBezTo>
                  <a:cubicBezTo>
                    <a:pt x="11811" y="25020"/>
                    <a:pt x="11768" y="24892"/>
                    <a:pt x="11541" y="24892"/>
                  </a:cubicBezTo>
                  <a:cubicBezTo>
                    <a:pt x="11477" y="24892"/>
                    <a:pt x="11399" y="24902"/>
                    <a:pt x="11299" y="24922"/>
                  </a:cubicBezTo>
                  <a:cubicBezTo>
                    <a:pt x="10706" y="25059"/>
                    <a:pt x="10181" y="25516"/>
                    <a:pt x="9610" y="25744"/>
                  </a:cubicBezTo>
                  <a:cubicBezTo>
                    <a:pt x="8628" y="26155"/>
                    <a:pt x="7579" y="26406"/>
                    <a:pt x="6574" y="26680"/>
                  </a:cubicBezTo>
                  <a:cubicBezTo>
                    <a:pt x="5479" y="26954"/>
                    <a:pt x="4451" y="27433"/>
                    <a:pt x="3493" y="28095"/>
                  </a:cubicBezTo>
                  <a:cubicBezTo>
                    <a:pt x="3265" y="27867"/>
                    <a:pt x="3379" y="27433"/>
                    <a:pt x="3013" y="27365"/>
                  </a:cubicBezTo>
                  <a:cubicBezTo>
                    <a:pt x="2968" y="27365"/>
                    <a:pt x="2603" y="27456"/>
                    <a:pt x="2557" y="27502"/>
                  </a:cubicBezTo>
                  <a:cubicBezTo>
                    <a:pt x="2397" y="27661"/>
                    <a:pt x="2557" y="27707"/>
                    <a:pt x="2580" y="27890"/>
                  </a:cubicBezTo>
                  <a:cubicBezTo>
                    <a:pt x="2603" y="28278"/>
                    <a:pt x="2557" y="28323"/>
                    <a:pt x="2237" y="28506"/>
                  </a:cubicBezTo>
                  <a:cubicBezTo>
                    <a:pt x="2040" y="28616"/>
                    <a:pt x="1874" y="28683"/>
                    <a:pt x="1730" y="28683"/>
                  </a:cubicBezTo>
                  <a:cubicBezTo>
                    <a:pt x="1574" y="28683"/>
                    <a:pt x="1443" y="28604"/>
                    <a:pt x="1324" y="28415"/>
                  </a:cubicBezTo>
                  <a:cubicBezTo>
                    <a:pt x="1194" y="28169"/>
                    <a:pt x="1028" y="27912"/>
                    <a:pt x="793" y="27912"/>
                  </a:cubicBezTo>
                  <a:cubicBezTo>
                    <a:pt x="700" y="27912"/>
                    <a:pt x="596" y="27952"/>
                    <a:pt x="480" y="28049"/>
                  </a:cubicBezTo>
                  <a:cubicBezTo>
                    <a:pt x="1" y="28438"/>
                    <a:pt x="69" y="29442"/>
                    <a:pt x="503" y="29830"/>
                  </a:cubicBezTo>
                  <a:cubicBezTo>
                    <a:pt x="822" y="30127"/>
                    <a:pt x="1233" y="30172"/>
                    <a:pt x="1644" y="30264"/>
                  </a:cubicBezTo>
                  <a:cubicBezTo>
                    <a:pt x="2120" y="30350"/>
                    <a:pt x="2473" y="30539"/>
                    <a:pt x="2956" y="30539"/>
                  </a:cubicBezTo>
                  <a:cubicBezTo>
                    <a:pt x="2982" y="30539"/>
                    <a:pt x="3009" y="30539"/>
                    <a:pt x="3036" y="30537"/>
                  </a:cubicBezTo>
                  <a:cubicBezTo>
                    <a:pt x="3721" y="30537"/>
                    <a:pt x="4474" y="30355"/>
                    <a:pt x="4954" y="29853"/>
                  </a:cubicBezTo>
                  <a:cubicBezTo>
                    <a:pt x="5159" y="29624"/>
                    <a:pt x="5296" y="29373"/>
                    <a:pt x="5593" y="29191"/>
                  </a:cubicBezTo>
                  <a:cubicBezTo>
                    <a:pt x="5912" y="28985"/>
                    <a:pt x="6277" y="28917"/>
                    <a:pt x="6620" y="28780"/>
                  </a:cubicBezTo>
                  <a:cubicBezTo>
                    <a:pt x="7008" y="28597"/>
                    <a:pt x="7350" y="28392"/>
                    <a:pt x="7738" y="28255"/>
                  </a:cubicBezTo>
                  <a:cubicBezTo>
                    <a:pt x="8126" y="28141"/>
                    <a:pt x="8446" y="28141"/>
                    <a:pt x="8857" y="28095"/>
                  </a:cubicBezTo>
                  <a:cubicBezTo>
                    <a:pt x="9427" y="28042"/>
                    <a:pt x="10179" y="27737"/>
                    <a:pt x="10840" y="27737"/>
                  </a:cubicBezTo>
                  <a:cubicBezTo>
                    <a:pt x="11025" y="27737"/>
                    <a:pt x="11203" y="27761"/>
                    <a:pt x="11368" y="27821"/>
                  </a:cubicBezTo>
                  <a:cubicBezTo>
                    <a:pt x="11984" y="28027"/>
                    <a:pt x="12189" y="28780"/>
                    <a:pt x="11938" y="29396"/>
                  </a:cubicBezTo>
                  <a:cubicBezTo>
                    <a:pt x="11801" y="29716"/>
                    <a:pt x="11641" y="29739"/>
                    <a:pt x="11459" y="30012"/>
                  </a:cubicBezTo>
                  <a:cubicBezTo>
                    <a:pt x="11231" y="30286"/>
                    <a:pt x="11390" y="30492"/>
                    <a:pt x="11276" y="30766"/>
                  </a:cubicBezTo>
                  <a:cubicBezTo>
                    <a:pt x="11231" y="30903"/>
                    <a:pt x="11116" y="30903"/>
                    <a:pt x="11071" y="31017"/>
                  </a:cubicBezTo>
                  <a:cubicBezTo>
                    <a:pt x="11025" y="31131"/>
                    <a:pt x="11048" y="31291"/>
                    <a:pt x="10979" y="31405"/>
                  </a:cubicBezTo>
                  <a:cubicBezTo>
                    <a:pt x="10820" y="31724"/>
                    <a:pt x="10249" y="31816"/>
                    <a:pt x="10728" y="32135"/>
                  </a:cubicBezTo>
                  <a:cubicBezTo>
                    <a:pt x="10837" y="32209"/>
                    <a:pt x="10978" y="32239"/>
                    <a:pt x="11135" y="32239"/>
                  </a:cubicBezTo>
                  <a:cubicBezTo>
                    <a:pt x="11606" y="32239"/>
                    <a:pt x="12218" y="31970"/>
                    <a:pt x="12509" y="31816"/>
                  </a:cubicBezTo>
                  <a:cubicBezTo>
                    <a:pt x="13673" y="31199"/>
                    <a:pt x="14609" y="30218"/>
                    <a:pt x="15796" y="29579"/>
                  </a:cubicBezTo>
                  <a:cubicBezTo>
                    <a:pt x="16184" y="29351"/>
                    <a:pt x="16617" y="29236"/>
                    <a:pt x="17051" y="29077"/>
                  </a:cubicBezTo>
                  <a:cubicBezTo>
                    <a:pt x="17302" y="28985"/>
                    <a:pt x="17553" y="28780"/>
                    <a:pt x="17827" y="28711"/>
                  </a:cubicBezTo>
                  <a:cubicBezTo>
                    <a:pt x="17896" y="28694"/>
                    <a:pt x="17967" y="28689"/>
                    <a:pt x="18040" y="28689"/>
                  </a:cubicBezTo>
                  <a:cubicBezTo>
                    <a:pt x="18185" y="28689"/>
                    <a:pt x="18336" y="28711"/>
                    <a:pt x="18482" y="28711"/>
                  </a:cubicBezTo>
                  <a:cubicBezTo>
                    <a:pt x="18555" y="28711"/>
                    <a:pt x="18626" y="28706"/>
                    <a:pt x="18694" y="28689"/>
                  </a:cubicBezTo>
                  <a:cubicBezTo>
                    <a:pt x="18923" y="28620"/>
                    <a:pt x="19151" y="28415"/>
                    <a:pt x="19356" y="28301"/>
                  </a:cubicBezTo>
                  <a:cubicBezTo>
                    <a:pt x="19729" y="28077"/>
                    <a:pt x="20130" y="28038"/>
                    <a:pt x="20541" y="28038"/>
                  </a:cubicBezTo>
                  <a:cubicBezTo>
                    <a:pt x="20761" y="28038"/>
                    <a:pt x="20983" y="28049"/>
                    <a:pt x="21205" y="28049"/>
                  </a:cubicBezTo>
                  <a:cubicBezTo>
                    <a:pt x="21276" y="28049"/>
                    <a:pt x="21346" y="28048"/>
                    <a:pt x="21415" y="28048"/>
                  </a:cubicBezTo>
                  <a:cubicBezTo>
                    <a:pt x="21654" y="28048"/>
                    <a:pt x="21877" y="28062"/>
                    <a:pt x="22073" y="28186"/>
                  </a:cubicBezTo>
                  <a:cubicBezTo>
                    <a:pt x="22340" y="28339"/>
                    <a:pt x="22432" y="28556"/>
                    <a:pt x="22708" y="28556"/>
                  </a:cubicBezTo>
                  <a:cubicBezTo>
                    <a:pt x="22762" y="28556"/>
                    <a:pt x="22823" y="28547"/>
                    <a:pt x="22894" y="28529"/>
                  </a:cubicBezTo>
                  <a:cubicBezTo>
                    <a:pt x="23396" y="28369"/>
                    <a:pt x="23739" y="27935"/>
                    <a:pt x="23762" y="27433"/>
                  </a:cubicBezTo>
                  <a:cubicBezTo>
                    <a:pt x="23784" y="26885"/>
                    <a:pt x="23807" y="26223"/>
                    <a:pt x="24561" y="26223"/>
                  </a:cubicBezTo>
                  <a:cubicBezTo>
                    <a:pt x="24755" y="26010"/>
                    <a:pt x="24800" y="25664"/>
                    <a:pt x="24542" y="25664"/>
                  </a:cubicBezTo>
                  <a:cubicBezTo>
                    <a:pt x="24497" y="25664"/>
                    <a:pt x="24443" y="25675"/>
                    <a:pt x="24378" y="25698"/>
                  </a:cubicBezTo>
                  <a:cubicBezTo>
                    <a:pt x="24218" y="25744"/>
                    <a:pt x="24264" y="25972"/>
                    <a:pt x="24058" y="25972"/>
                  </a:cubicBezTo>
                  <a:cubicBezTo>
                    <a:pt x="24047" y="25973"/>
                    <a:pt x="24035" y="25974"/>
                    <a:pt x="24025" y="25974"/>
                  </a:cubicBezTo>
                  <a:cubicBezTo>
                    <a:pt x="23805" y="25974"/>
                    <a:pt x="23781" y="25759"/>
                    <a:pt x="23716" y="25607"/>
                  </a:cubicBezTo>
                  <a:cubicBezTo>
                    <a:pt x="23452" y="24970"/>
                    <a:pt x="23781" y="24418"/>
                    <a:pt x="24457" y="24418"/>
                  </a:cubicBezTo>
                  <a:cubicBezTo>
                    <a:pt x="24483" y="24418"/>
                    <a:pt x="24510" y="24419"/>
                    <a:pt x="24538" y="24420"/>
                  </a:cubicBezTo>
                  <a:cubicBezTo>
                    <a:pt x="24675" y="23302"/>
                    <a:pt x="24241" y="22024"/>
                    <a:pt x="25816" y="21955"/>
                  </a:cubicBezTo>
                  <a:cubicBezTo>
                    <a:pt x="26058" y="21939"/>
                    <a:pt x="26312" y="21923"/>
                    <a:pt x="26560" y="21923"/>
                  </a:cubicBezTo>
                  <a:cubicBezTo>
                    <a:pt x="26663" y="21923"/>
                    <a:pt x="26766" y="21926"/>
                    <a:pt x="26866" y="21932"/>
                  </a:cubicBezTo>
                  <a:cubicBezTo>
                    <a:pt x="27203" y="21966"/>
                    <a:pt x="27666" y="22112"/>
                    <a:pt x="28068" y="22112"/>
                  </a:cubicBezTo>
                  <a:cubicBezTo>
                    <a:pt x="28210" y="22112"/>
                    <a:pt x="28345" y="22094"/>
                    <a:pt x="28464" y="22046"/>
                  </a:cubicBezTo>
                  <a:cubicBezTo>
                    <a:pt x="28760" y="21955"/>
                    <a:pt x="28692" y="21658"/>
                    <a:pt x="28829" y="21567"/>
                  </a:cubicBezTo>
                  <a:cubicBezTo>
                    <a:pt x="28878" y="21536"/>
                    <a:pt x="28920" y="21522"/>
                    <a:pt x="28955" y="21522"/>
                  </a:cubicBezTo>
                  <a:cubicBezTo>
                    <a:pt x="29102" y="21522"/>
                    <a:pt x="29140" y="21757"/>
                    <a:pt x="29103" y="21978"/>
                  </a:cubicBezTo>
                  <a:cubicBezTo>
                    <a:pt x="29353" y="21991"/>
                    <a:pt x="29611" y="22004"/>
                    <a:pt x="29859" y="22004"/>
                  </a:cubicBezTo>
                  <a:cubicBezTo>
                    <a:pt x="30041" y="22004"/>
                    <a:pt x="30217" y="21997"/>
                    <a:pt x="30381" y="21978"/>
                  </a:cubicBezTo>
                  <a:cubicBezTo>
                    <a:pt x="30943" y="21935"/>
                    <a:pt x="31444" y="21564"/>
                    <a:pt x="32019" y="21564"/>
                  </a:cubicBezTo>
                  <a:cubicBezTo>
                    <a:pt x="32051" y="21564"/>
                    <a:pt x="32083" y="21565"/>
                    <a:pt x="32116" y="21567"/>
                  </a:cubicBezTo>
                  <a:cubicBezTo>
                    <a:pt x="32116" y="21750"/>
                    <a:pt x="32139" y="21932"/>
                    <a:pt x="32207" y="22092"/>
                  </a:cubicBezTo>
                  <a:cubicBezTo>
                    <a:pt x="32664" y="22092"/>
                    <a:pt x="33234" y="21499"/>
                    <a:pt x="33531" y="21248"/>
                  </a:cubicBezTo>
                  <a:cubicBezTo>
                    <a:pt x="33828" y="20996"/>
                    <a:pt x="33987" y="20768"/>
                    <a:pt x="34238" y="20494"/>
                  </a:cubicBezTo>
                  <a:cubicBezTo>
                    <a:pt x="34421" y="20723"/>
                    <a:pt x="34627" y="20814"/>
                    <a:pt x="34786" y="21065"/>
                  </a:cubicBezTo>
                  <a:cubicBezTo>
                    <a:pt x="34946" y="21316"/>
                    <a:pt x="34855" y="21407"/>
                    <a:pt x="35129" y="21636"/>
                  </a:cubicBezTo>
                  <a:cubicBezTo>
                    <a:pt x="35555" y="22001"/>
                    <a:pt x="35778" y="22224"/>
                    <a:pt x="36109" y="22224"/>
                  </a:cubicBezTo>
                  <a:cubicBezTo>
                    <a:pt x="36275" y="22224"/>
                    <a:pt x="36468" y="22168"/>
                    <a:pt x="36726" y="22046"/>
                  </a:cubicBezTo>
                  <a:cubicBezTo>
                    <a:pt x="37206" y="21818"/>
                    <a:pt x="37571" y="21955"/>
                    <a:pt x="38050" y="21841"/>
                  </a:cubicBezTo>
                  <a:cubicBezTo>
                    <a:pt x="38621" y="21704"/>
                    <a:pt x="38393" y="21453"/>
                    <a:pt x="38689" y="21019"/>
                  </a:cubicBezTo>
                  <a:cubicBezTo>
                    <a:pt x="38909" y="21219"/>
                    <a:pt x="38727" y="21715"/>
                    <a:pt x="39089" y="21715"/>
                  </a:cubicBezTo>
                  <a:cubicBezTo>
                    <a:pt x="39142" y="21715"/>
                    <a:pt x="39205" y="21704"/>
                    <a:pt x="39283" y="21681"/>
                  </a:cubicBezTo>
                  <a:cubicBezTo>
                    <a:pt x="39306" y="21521"/>
                    <a:pt x="39237" y="21225"/>
                    <a:pt x="39306" y="21111"/>
                  </a:cubicBezTo>
                  <a:cubicBezTo>
                    <a:pt x="39378" y="20946"/>
                    <a:pt x="39408" y="20916"/>
                    <a:pt x="39449" y="20916"/>
                  </a:cubicBezTo>
                  <a:cubicBezTo>
                    <a:pt x="39472" y="20916"/>
                    <a:pt x="39499" y="20925"/>
                    <a:pt x="39539" y="20925"/>
                  </a:cubicBezTo>
                  <a:cubicBezTo>
                    <a:pt x="39584" y="20925"/>
                    <a:pt x="39646" y="20913"/>
                    <a:pt x="39739" y="20860"/>
                  </a:cubicBezTo>
                  <a:cubicBezTo>
                    <a:pt x="40105" y="20608"/>
                    <a:pt x="40013" y="20540"/>
                    <a:pt x="40105" y="20038"/>
                  </a:cubicBezTo>
                  <a:cubicBezTo>
                    <a:pt x="40150" y="19673"/>
                    <a:pt x="40219" y="19444"/>
                    <a:pt x="40584" y="19285"/>
                  </a:cubicBezTo>
                  <a:cubicBezTo>
                    <a:pt x="40995" y="19056"/>
                    <a:pt x="41063" y="19148"/>
                    <a:pt x="41383" y="18760"/>
                  </a:cubicBezTo>
                  <a:cubicBezTo>
                    <a:pt x="41520" y="18554"/>
                    <a:pt x="41611" y="18486"/>
                    <a:pt x="41748" y="18372"/>
                  </a:cubicBezTo>
                  <a:cubicBezTo>
                    <a:pt x="41816" y="18280"/>
                    <a:pt x="41999" y="18257"/>
                    <a:pt x="42113" y="18143"/>
                  </a:cubicBezTo>
                  <a:cubicBezTo>
                    <a:pt x="42333" y="17907"/>
                    <a:pt x="42250" y="17715"/>
                    <a:pt x="42371" y="17715"/>
                  </a:cubicBezTo>
                  <a:cubicBezTo>
                    <a:pt x="42426" y="17715"/>
                    <a:pt x="42522" y="17754"/>
                    <a:pt x="42707" y="17847"/>
                  </a:cubicBezTo>
                  <a:cubicBezTo>
                    <a:pt x="43032" y="18019"/>
                    <a:pt x="43180" y="18239"/>
                    <a:pt x="43542" y="18239"/>
                  </a:cubicBezTo>
                  <a:cubicBezTo>
                    <a:pt x="43612" y="18239"/>
                    <a:pt x="43690" y="18230"/>
                    <a:pt x="43779" y="18212"/>
                  </a:cubicBezTo>
                  <a:cubicBezTo>
                    <a:pt x="44167" y="18143"/>
                    <a:pt x="44464" y="17984"/>
                    <a:pt x="44761" y="17732"/>
                  </a:cubicBezTo>
                  <a:cubicBezTo>
                    <a:pt x="45879" y="16774"/>
                    <a:pt x="45583" y="15245"/>
                    <a:pt x="46678" y="14286"/>
                  </a:cubicBezTo>
                  <a:cubicBezTo>
                    <a:pt x="46907" y="14103"/>
                    <a:pt x="47226" y="13943"/>
                    <a:pt x="47477" y="13784"/>
                  </a:cubicBezTo>
                  <a:cubicBezTo>
                    <a:pt x="47865" y="13510"/>
                    <a:pt x="48025" y="13601"/>
                    <a:pt x="48436" y="13464"/>
                  </a:cubicBezTo>
                  <a:cubicBezTo>
                    <a:pt x="49052" y="13282"/>
                    <a:pt x="49600" y="12528"/>
                    <a:pt x="50239" y="12391"/>
                  </a:cubicBezTo>
                  <a:cubicBezTo>
                    <a:pt x="50320" y="12364"/>
                    <a:pt x="50400" y="12357"/>
                    <a:pt x="50478" y="12357"/>
                  </a:cubicBezTo>
                  <a:cubicBezTo>
                    <a:pt x="50560" y="12357"/>
                    <a:pt x="50641" y="12365"/>
                    <a:pt x="50722" y="12365"/>
                  </a:cubicBezTo>
                  <a:cubicBezTo>
                    <a:pt x="50820" y="12365"/>
                    <a:pt x="50918" y="12353"/>
                    <a:pt x="51015" y="12300"/>
                  </a:cubicBezTo>
                  <a:cubicBezTo>
                    <a:pt x="51243" y="12163"/>
                    <a:pt x="51357" y="11798"/>
                    <a:pt x="51517" y="11638"/>
                  </a:cubicBezTo>
                  <a:cubicBezTo>
                    <a:pt x="51745" y="11387"/>
                    <a:pt x="53001" y="10976"/>
                    <a:pt x="52841" y="10679"/>
                  </a:cubicBezTo>
                  <a:cubicBezTo>
                    <a:pt x="52841" y="10679"/>
                    <a:pt x="52841" y="10679"/>
                    <a:pt x="52864" y="10657"/>
                  </a:cubicBezTo>
                  <a:cubicBezTo>
                    <a:pt x="52750" y="10565"/>
                    <a:pt x="52659" y="10360"/>
                    <a:pt x="52567" y="10246"/>
                  </a:cubicBezTo>
                  <a:cubicBezTo>
                    <a:pt x="52316" y="9858"/>
                    <a:pt x="52111" y="9538"/>
                    <a:pt x="51951" y="9082"/>
                  </a:cubicBezTo>
                  <a:cubicBezTo>
                    <a:pt x="51860" y="8876"/>
                    <a:pt x="51791" y="8694"/>
                    <a:pt x="51677" y="8488"/>
                  </a:cubicBezTo>
                  <a:cubicBezTo>
                    <a:pt x="51540" y="8260"/>
                    <a:pt x="51357" y="7644"/>
                    <a:pt x="51175" y="7370"/>
                  </a:cubicBezTo>
                  <a:cubicBezTo>
                    <a:pt x="50947" y="7073"/>
                    <a:pt x="50810" y="7027"/>
                    <a:pt x="50444" y="6845"/>
                  </a:cubicBezTo>
                  <a:cubicBezTo>
                    <a:pt x="49737" y="6480"/>
                    <a:pt x="49509" y="5818"/>
                    <a:pt x="49029" y="5201"/>
                  </a:cubicBezTo>
                  <a:cubicBezTo>
                    <a:pt x="49222" y="5131"/>
                    <a:pt x="49434" y="5115"/>
                    <a:pt x="49652" y="5115"/>
                  </a:cubicBezTo>
                  <a:cubicBezTo>
                    <a:pt x="49845" y="5115"/>
                    <a:pt x="50042" y="5128"/>
                    <a:pt x="50234" y="5128"/>
                  </a:cubicBezTo>
                  <a:cubicBezTo>
                    <a:pt x="50393" y="5128"/>
                    <a:pt x="50549" y="5119"/>
                    <a:pt x="50696" y="5087"/>
                  </a:cubicBezTo>
                  <a:cubicBezTo>
                    <a:pt x="50992" y="4243"/>
                    <a:pt x="50559" y="3649"/>
                    <a:pt x="50285" y="2942"/>
                  </a:cubicBezTo>
                  <a:cubicBezTo>
                    <a:pt x="50125" y="2531"/>
                    <a:pt x="50102" y="1686"/>
                    <a:pt x="50216" y="1161"/>
                  </a:cubicBezTo>
                  <a:cubicBezTo>
                    <a:pt x="50153" y="1099"/>
                    <a:pt x="50093" y="1084"/>
                    <a:pt x="50028" y="1084"/>
                  </a:cubicBezTo>
                  <a:cubicBezTo>
                    <a:pt x="49973" y="1084"/>
                    <a:pt x="49915" y="1094"/>
                    <a:pt x="49847" y="1094"/>
                  </a:cubicBezTo>
                  <a:cubicBezTo>
                    <a:pt x="49760" y="1094"/>
                    <a:pt x="49658" y="1078"/>
                    <a:pt x="49531" y="1002"/>
                  </a:cubicBezTo>
                  <a:cubicBezTo>
                    <a:pt x="49440" y="956"/>
                    <a:pt x="49623" y="796"/>
                    <a:pt x="49394" y="750"/>
                  </a:cubicBezTo>
                  <a:cubicBezTo>
                    <a:pt x="49380" y="748"/>
                    <a:pt x="49366" y="747"/>
                    <a:pt x="49353" y="747"/>
                  </a:cubicBezTo>
                  <a:cubicBezTo>
                    <a:pt x="49174" y="747"/>
                    <a:pt x="49029" y="948"/>
                    <a:pt x="48873" y="948"/>
                  </a:cubicBezTo>
                  <a:cubicBezTo>
                    <a:pt x="48827" y="948"/>
                    <a:pt x="48781" y="931"/>
                    <a:pt x="48733" y="887"/>
                  </a:cubicBezTo>
                  <a:cubicBezTo>
                    <a:pt x="48870" y="705"/>
                    <a:pt x="49349" y="568"/>
                    <a:pt x="49258" y="248"/>
                  </a:cubicBezTo>
                  <a:cubicBezTo>
                    <a:pt x="49235" y="174"/>
                    <a:pt x="49156" y="150"/>
                    <a:pt x="49050" y="150"/>
                  </a:cubicBezTo>
                  <a:cubicBezTo>
                    <a:pt x="48874" y="150"/>
                    <a:pt x="48621" y="215"/>
                    <a:pt x="48425" y="215"/>
                  </a:cubicBezTo>
                  <a:cubicBezTo>
                    <a:pt x="48379" y="215"/>
                    <a:pt x="48337" y="211"/>
                    <a:pt x="48299" y="203"/>
                  </a:cubicBezTo>
                  <a:cubicBezTo>
                    <a:pt x="48046" y="124"/>
                    <a:pt x="47892" y="1"/>
                    <a:pt x="47692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1233875" y="1842900"/>
              <a:ext cx="50150" cy="27325"/>
            </a:xfrm>
            <a:custGeom>
              <a:rect b="b" l="l" r="r" t="t"/>
              <a:pathLst>
                <a:path extrusionOk="0" h="1093" w="2006">
                  <a:moveTo>
                    <a:pt x="894" y="0"/>
                  </a:moveTo>
                  <a:cubicBezTo>
                    <a:pt x="759" y="0"/>
                    <a:pt x="623" y="78"/>
                    <a:pt x="548" y="172"/>
                  </a:cubicBezTo>
                  <a:cubicBezTo>
                    <a:pt x="457" y="263"/>
                    <a:pt x="434" y="332"/>
                    <a:pt x="365" y="423"/>
                  </a:cubicBezTo>
                  <a:cubicBezTo>
                    <a:pt x="320" y="514"/>
                    <a:pt x="251" y="560"/>
                    <a:pt x="206" y="628"/>
                  </a:cubicBezTo>
                  <a:cubicBezTo>
                    <a:pt x="91" y="765"/>
                    <a:pt x="0" y="1016"/>
                    <a:pt x="251" y="1016"/>
                  </a:cubicBezTo>
                  <a:cubicBezTo>
                    <a:pt x="479" y="994"/>
                    <a:pt x="525" y="743"/>
                    <a:pt x="616" y="560"/>
                  </a:cubicBezTo>
                  <a:cubicBezTo>
                    <a:pt x="708" y="400"/>
                    <a:pt x="868" y="423"/>
                    <a:pt x="1004" y="354"/>
                  </a:cubicBezTo>
                  <a:cubicBezTo>
                    <a:pt x="1058" y="331"/>
                    <a:pt x="1114" y="319"/>
                    <a:pt x="1170" y="319"/>
                  </a:cubicBezTo>
                  <a:cubicBezTo>
                    <a:pt x="1330" y="319"/>
                    <a:pt x="1490" y="413"/>
                    <a:pt x="1575" y="583"/>
                  </a:cubicBezTo>
                  <a:cubicBezTo>
                    <a:pt x="1598" y="628"/>
                    <a:pt x="1598" y="697"/>
                    <a:pt x="1621" y="743"/>
                  </a:cubicBezTo>
                  <a:cubicBezTo>
                    <a:pt x="1644" y="765"/>
                    <a:pt x="1644" y="765"/>
                    <a:pt x="1689" y="788"/>
                  </a:cubicBezTo>
                  <a:cubicBezTo>
                    <a:pt x="1781" y="879"/>
                    <a:pt x="1803" y="857"/>
                    <a:pt x="1781" y="1039"/>
                  </a:cubicBezTo>
                  <a:cubicBezTo>
                    <a:pt x="1781" y="1062"/>
                    <a:pt x="1781" y="1062"/>
                    <a:pt x="1781" y="1085"/>
                  </a:cubicBezTo>
                  <a:cubicBezTo>
                    <a:pt x="1799" y="1090"/>
                    <a:pt x="1815" y="1092"/>
                    <a:pt x="1829" y="1092"/>
                  </a:cubicBezTo>
                  <a:cubicBezTo>
                    <a:pt x="2006" y="1092"/>
                    <a:pt x="1846" y="713"/>
                    <a:pt x="1803" y="628"/>
                  </a:cubicBezTo>
                  <a:cubicBezTo>
                    <a:pt x="1712" y="469"/>
                    <a:pt x="1575" y="309"/>
                    <a:pt x="1393" y="240"/>
                  </a:cubicBezTo>
                  <a:cubicBezTo>
                    <a:pt x="1278" y="195"/>
                    <a:pt x="1256" y="195"/>
                    <a:pt x="1187" y="126"/>
                  </a:cubicBezTo>
                  <a:cubicBezTo>
                    <a:pt x="1119" y="81"/>
                    <a:pt x="1050" y="35"/>
                    <a:pt x="982" y="12"/>
                  </a:cubicBezTo>
                  <a:cubicBezTo>
                    <a:pt x="953" y="4"/>
                    <a:pt x="923" y="0"/>
                    <a:pt x="89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908025" y="2040475"/>
              <a:ext cx="22050" cy="18575"/>
            </a:xfrm>
            <a:custGeom>
              <a:rect b="b" l="l" r="r" t="t"/>
              <a:pathLst>
                <a:path extrusionOk="0" h="743" w="882">
                  <a:moveTo>
                    <a:pt x="758" y="1"/>
                  </a:moveTo>
                  <a:cubicBezTo>
                    <a:pt x="560" y="1"/>
                    <a:pt x="153" y="441"/>
                    <a:pt x="9" y="441"/>
                  </a:cubicBezTo>
                  <a:cubicBezTo>
                    <a:pt x="6" y="441"/>
                    <a:pt x="3" y="441"/>
                    <a:pt x="1" y="440"/>
                  </a:cubicBezTo>
                  <a:cubicBezTo>
                    <a:pt x="1" y="554"/>
                    <a:pt x="1" y="646"/>
                    <a:pt x="1" y="737"/>
                  </a:cubicBezTo>
                  <a:cubicBezTo>
                    <a:pt x="20" y="741"/>
                    <a:pt x="38" y="742"/>
                    <a:pt x="54" y="742"/>
                  </a:cubicBezTo>
                  <a:cubicBezTo>
                    <a:pt x="253" y="742"/>
                    <a:pt x="264" y="504"/>
                    <a:pt x="412" y="440"/>
                  </a:cubicBezTo>
                  <a:cubicBezTo>
                    <a:pt x="456" y="421"/>
                    <a:pt x="514" y="418"/>
                    <a:pt x="572" y="418"/>
                  </a:cubicBezTo>
                  <a:cubicBezTo>
                    <a:pt x="600" y="418"/>
                    <a:pt x="629" y="419"/>
                    <a:pt x="656" y="419"/>
                  </a:cubicBezTo>
                  <a:cubicBezTo>
                    <a:pt x="777" y="419"/>
                    <a:pt x="882" y="405"/>
                    <a:pt x="868" y="258"/>
                  </a:cubicBezTo>
                  <a:cubicBezTo>
                    <a:pt x="868" y="235"/>
                    <a:pt x="868" y="212"/>
                    <a:pt x="868" y="189"/>
                  </a:cubicBezTo>
                  <a:cubicBezTo>
                    <a:pt x="868" y="52"/>
                    <a:pt x="825" y="1"/>
                    <a:pt x="758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936000" y="2047825"/>
              <a:ext cx="6875" cy="8225"/>
            </a:xfrm>
            <a:custGeom>
              <a:rect b="b" l="l" r="r" t="t"/>
              <a:pathLst>
                <a:path extrusionOk="0" h="329" w="275">
                  <a:moveTo>
                    <a:pt x="104" y="0"/>
                  </a:moveTo>
                  <a:cubicBezTo>
                    <a:pt x="87" y="0"/>
                    <a:pt x="67" y="3"/>
                    <a:pt x="46" y="9"/>
                  </a:cubicBezTo>
                  <a:cubicBezTo>
                    <a:pt x="0" y="55"/>
                    <a:pt x="0" y="101"/>
                    <a:pt x="0" y="123"/>
                  </a:cubicBezTo>
                  <a:cubicBezTo>
                    <a:pt x="23" y="192"/>
                    <a:pt x="46" y="169"/>
                    <a:pt x="69" y="215"/>
                  </a:cubicBezTo>
                  <a:cubicBezTo>
                    <a:pt x="114" y="260"/>
                    <a:pt x="69" y="306"/>
                    <a:pt x="160" y="329"/>
                  </a:cubicBezTo>
                  <a:cubicBezTo>
                    <a:pt x="206" y="329"/>
                    <a:pt x="274" y="306"/>
                    <a:pt x="274" y="238"/>
                  </a:cubicBezTo>
                  <a:cubicBezTo>
                    <a:pt x="254" y="119"/>
                    <a:pt x="218" y="0"/>
                    <a:pt x="104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1746300" y="1690275"/>
              <a:ext cx="348100" cy="307325"/>
            </a:xfrm>
            <a:custGeom>
              <a:rect b="b" l="l" r="r" t="t"/>
              <a:pathLst>
                <a:path extrusionOk="0" h="12293" w="13924">
                  <a:moveTo>
                    <a:pt x="12377" y="1"/>
                  </a:moveTo>
                  <a:cubicBezTo>
                    <a:pt x="12292" y="1"/>
                    <a:pt x="12192" y="29"/>
                    <a:pt x="12075" y="91"/>
                  </a:cubicBezTo>
                  <a:cubicBezTo>
                    <a:pt x="11915" y="183"/>
                    <a:pt x="11847" y="365"/>
                    <a:pt x="11641" y="411"/>
                  </a:cubicBezTo>
                  <a:cubicBezTo>
                    <a:pt x="11590" y="428"/>
                    <a:pt x="11517" y="442"/>
                    <a:pt x="11447" y="442"/>
                  </a:cubicBezTo>
                  <a:cubicBezTo>
                    <a:pt x="11330" y="442"/>
                    <a:pt x="11225" y="403"/>
                    <a:pt x="11253" y="274"/>
                  </a:cubicBezTo>
                  <a:lnTo>
                    <a:pt x="11208" y="274"/>
                  </a:lnTo>
                  <a:cubicBezTo>
                    <a:pt x="10956" y="274"/>
                    <a:pt x="10705" y="548"/>
                    <a:pt x="10409" y="571"/>
                  </a:cubicBezTo>
                  <a:cubicBezTo>
                    <a:pt x="10135" y="593"/>
                    <a:pt x="9952" y="662"/>
                    <a:pt x="9701" y="753"/>
                  </a:cubicBezTo>
                  <a:cubicBezTo>
                    <a:pt x="9519" y="814"/>
                    <a:pt x="9333" y="832"/>
                    <a:pt x="9147" y="832"/>
                  </a:cubicBezTo>
                  <a:cubicBezTo>
                    <a:pt x="8885" y="832"/>
                    <a:pt x="8624" y="796"/>
                    <a:pt x="8374" y="796"/>
                  </a:cubicBezTo>
                  <a:cubicBezTo>
                    <a:pt x="8337" y="796"/>
                    <a:pt x="8300" y="797"/>
                    <a:pt x="8263" y="799"/>
                  </a:cubicBezTo>
                  <a:cubicBezTo>
                    <a:pt x="8080" y="799"/>
                    <a:pt x="7921" y="822"/>
                    <a:pt x="7761" y="913"/>
                  </a:cubicBezTo>
                  <a:cubicBezTo>
                    <a:pt x="7670" y="1004"/>
                    <a:pt x="7647" y="1118"/>
                    <a:pt x="7510" y="1164"/>
                  </a:cubicBezTo>
                  <a:cubicBezTo>
                    <a:pt x="7462" y="1176"/>
                    <a:pt x="7410" y="1180"/>
                    <a:pt x="7355" y="1180"/>
                  </a:cubicBezTo>
                  <a:cubicBezTo>
                    <a:pt x="7231" y="1180"/>
                    <a:pt x="7093" y="1159"/>
                    <a:pt x="6966" y="1159"/>
                  </a:cubicBezTo>
                  <a:cubicBezTo>
                    <a:pt x="6934" y="1159"/>
                    <a:pt x="6902" y="1161"/>
                    <a:pt x="6871" y="1164"/>
                  </a:cubicBezTo>
                  <a:cubicBezTo>
                    <a:pt x="6437" y="1164"/>
                    <a:pt x="6026" y="1164"/>
                    <a:pt x="5592" y="1073"/>
                  </a:cubicBezTo>
                  <a:cubicBezTo>
                    <a:pt x="5341" y="1027"/>
                    <a:pt x="5113" y="981"/>
                    <a:pt x="4839" y="981"/>
                  </a:cubicBezTo>
                  <a:cubicBezTo>
                    <a:pt x="4679" y="1004"/>
                    <a:pt x="4314" y="1141"/>
                    <a:pt x="4291" y="1301"/>
                  </a:cubicBezTo>
                  <a:cubicBezTo>
                    <a:pt x="3911" y="1301"/>
                    <a:pt x="3510" y="1271"/>
                    <a:pt x="3110" y="1271"/>
                  </a:cubicBezTo>
                  <a:cubicBezTo>
                    <a:pt x="2909" y="1271"/>
                    <a:pt x="2709" y="1278"/>
                    <a:pt x="2511" y="1301"/>
                  </a:cubicBezTo>
                  <a:cubicBezTo>
                    <a:pt x="2123" y="1324"/>
                    <a:pt x="1712" y="1392"/>
                    <a:pt x="1530" y="1780"/>
                  </a:cubicBezTo>
                  <a:cubicBezTo>
                    <a:pt x="1421" y="2041"/>
                    <a:pt x="1684" y="2446"/>
                    <a:pt x="1318" y="2446"/>
                  </a:cubicBezTo>
                  <a:cubicBezTo>
                    <a:pt x="1299" y="2446"/>
                    <a:pt x="1278" y="2444"/>
                    <a:pt x="1256" y="2442"/>
                  </a:cubicBezTo>
                  <a:cubicBezTo>
                    <a:pt x="1233" y="2511"/>
                    <a:pt x="1210" y="2602"/>
                    <a:pt x="1187" y="2693"/>
                  </a:cubicBezTo>
                  <a:cubicBezTo>
                    <a:pt x="1073" y="3218"/>
                    <a:pt x="1096" y="4063"/>
                    <a:pt x="1256" y="4474"/>
                  </a:cubicBezTo>
                  <a:cubicBezTo>
                    <a:pt x="1530" y="5181"/>
                    <a:pt x="1963" y="5775"/>
                    <a:pt x="1667" y="6619"/>
                  </a:cubicBezTo>
                  <a:cubicBezTo>
                    <a:pt x="1520" y="6651"/>
                    <a:pt x="1364" y="6660"/>
                    <a:pt x="1205" y="6660"/>
                  </a:cubicBezTo>
                  <a:cubicBezTo>
                    <a:pt x="1013" y="6660"/>
                    <a:pt x="816" y="6647"/>
                    <a:pt x="623" y="6647"/>
                  </a:cubicBezTo>
                  <a:cubicBezTo>
                    <a:pt x="405" y="6647"/>
                    <a:pt x="193" y="6663"/>
                    <a:pt x="0" y="6733"/>
                  </a:cubicBezTo>
                  <a:cubicBezTo>
                    <a:pt x="480" y="7350"/>
                    <a:pt x="708" y="8012"/>
                    <a:pt x="1415" y="8377"/>
                  </a:cubicBezTo>
                  <a:cubicBezTo>
                    <a:pt x="1781" y="8559"/>
                    <a:pt x="1918" y="8605"/>
                    <a:pt x="2146" y="8902"/>
                  </a:cubicBezTo>
                  <a:cubicBezTo>
                    <a:pt x="2328" y="9176"/>
                    <a:pt x="2511" y="9792"/>
                    <a:pt x="2648" y="10020"/>
                  </a:cubicBezTo>
                  <a:cubicBezTo>
                    <a:pt x="2762" y="10226"/>
                    <a:pt x="2831" y="10408"/>
                    <a:pt x="2922" y="10614"/>
                  </a:cubicBezTo>
                  <a:cubicBezTo>
                    <a:pt x="3082" y="11070"/>
                    <a:pt x="3287" y="11390"/>
                    <a:pt x="3538" y="11778"/>
                  </a:cubicBezTo>
                  <a:cubicBezTo>
                    <a:pt x="3630" y="11892"/>
                    <a:pt x="3721" y="12097"/>
                    <a:pt x="3835" y="12189"/>
                  </a:cubicBezTo>
                  <a:cubicBezTo>
                    <a:pt x="3881" y="12234"/>
                    <a:pt x="3926" y="12257"/>
                    <a:pt x="3972" y="12280"/>
                  </a:cubicBezTo>
                  <a:cubicBezTo>
                    <a:pt x="4001" y="12288"/>
                    <a:pt x="4037" y="12292"/>
                    <a:pt x="4078" y="12292"/>
                  </a:cubicBezTo>
                  <a:cubicBezTo>
                    <a:pt x="4258" y="12292"/>
                    <a:pt x="4522" y="12218"/>
                    <a:pt x="4634" y="12143"/>
                  </a:cubicBezTo>
                  <a:cubicBezTo>
                    <a:pt x="4885" y="11960"/>
                    <a:pt x="4725" y="11801"/>
                    <a:pt x="4794" y="11550"/>
                  </a:cubicBezTo>
                  <a:cubicBezTo>
                    <a:pt x="4839" y="11390"/>
                    <a:pt x="4999" y="11298"/>
                    <a:pt x="5022" y="11116"/>
                  </a:cubicBezTo>
                  <a:cubicBezTo>
                    <a:pt x="5045" y="10956"/>
                    <a:pt x="4908" y="10773"/>
                    <a:pt x="4953" y="10591"/>
                  </a:cubicBezTo>
                  <a:cubicBezTo>
                    <a:pt x="4976" y="10500"/>
                    <a:pt x="5068" y="10317"/>
                    <a:pt x="5113" y="10248"/>
                  </a:cubicBezTo>
                  <a:cubicBezTo>
                    <a:pt x="5220" y="10035"/>
                    <a:pt x="5381" y="9985"/>
                    <a:pt x="5565" y="9985"/>
                  </a:cubicBezTo>
                  <a:cubicBezTo>
                    <a:pt x="5696" y="9985"/>
                    <a:pt x="5838" y="10011"/>
                    <a:pt x="5981" y="10020"/>
                  </a:cubicBezTo>
                  <a:cubicBezTo>
                    <a:pt x="6391" y="10066"/>
                    <a:pt x="6825" y="10089"/>
                    <a:pt x="7213" y="10203"/>
                  </a:cubicBezTo>
                  <a:cubicBezTo>
                    <a:pt x="7555" y="10294"/>
                    <a:pt x="7875" y="10431"/>
                    <a:pt x="8217" y="10477"/>
                  </a:cubicBezTo>
                  <a:cubicBezTo>
                    <a:pt x="8303" y="10488"/>
                    <a:pt x="8389" y="10492"/>
                    <a:pt x="8474" y="10492"/>
                  </a:cubicBezTo>
                  <a:cubicBezTo>
                    <a:pt x="8731" y="10492"/>
                    <a:pt x="8988" y="10454"/>
                    <a:pt x="9245" y="10454"/>
                  </a:cubicBezTo>
                  <a:cubicBezTo>
                    <a:pt x="9299" y="10454"/>
                    <a:pt x="9358" y="10450"/>
                    <a:pt x="9417" y="10450"/>
                  </a:cubicBezTo>
                  <a:cubicBezTo>
                    <a:pt x="9506" y="10450"/>
                    <a:pt x="9596" y="10458"/>
                    <a:pt x="9678" y="10500"/>
                  </a:cubicBezTo>
                  <a:cubicBezTo>
                    <a:pt x="9815" y="10591"/>
                    <a:pt x="9815" y="10751"/>
                    <a:pt x="10021" y="10773"/>
                  </a:cubicBezTo>
                  <a:cubicBezTo>
                    <a:pt x="10053" y="10781"/>
                    <a:pt x="10087" y="10784"/>
                    <a:pt x="10122" y="10784"/>
                  </a:cubicBezTo>
                  <a:cubicBezTo>
                    <a:pt x="10402" y="10784"/>
                    <a:pt x="10738" y="10563"/>
                    <a:pt x="11002" y="10522"/>
                  </a:cubicBezTo>
                  <a:cubicBezTo>
                    <a:pt x="11097" y="10502"/>
                    <a:pt x="11194" y="10494"/>
                    <a:pt x="11290" y="10494"/>
                  </a:cubicBezTo>
                  <a:cubicBezTo>
                    <a:pt x="11696" y="10494"/>
                    <a:pt x="12112" y="10639"/>
                    <a:pt x="12505" y="10639"/>
                  </a:cubicBezTo>
                  <a:cubicBezTo>
                    <a:pt x="12647" y="10639"/>
                    <a:pt x="12785" y="10620"/>
                    <a:pt x="12919" y="10568"/>
                  </a:cubicBezTo>
                  <a:cubicBezTo>
                    <a:pt x="13149" y="10480"/>
                    <a:pt x="13393" y="10446"/>
                    <a:pt x="13640" y="10446"/>
                  </a:cubicBezTo>
                  <a:cubicBezTo>
                    <a:pt x="13712" y="10446"/>
                    <a:pt x="13783" y="10449"/>
                    <a:pt x="13855" y="10454"/>
                  </a:cubicBezTo>
                  <a:cubicBezTo>
                    <a:pt x="13878" y="10340"/>
                    <a:pt x="13901" y="10226"/>
                    <a:pt x="13901" y="10112"/>
                  </a:cubicBezTo>
                  <a:cubicBezTo>
                    <a:pt x="13901" y="9860"/>
                    <a:pt x="13924" y="9518"/>
                    <a:pt x="13673" y="9381"/>
                  </a:cubicBezTo>
                  <a:cubicBezTo>
                    <a:pt x="13513" y="9290"/>
                    <a:pt x="13307" y="9313"/>
                    <a:pt x="13148" y="9244"/>
                  </a:cubicBezTo>
                  <a:cubicBezTo>
                    <a:pt x="12714" y="9107"/>
                    <a:pt x="12805" y="8810"/>
                    <a:pt x="12805" y="8422"/>
                  </a:cubicBezTo>
                  <a:cubicBezTo>
                    <a:pt x="12805" y="8308"/>
                    <a:pt x="12828" y="8149"/>
                    <a:pt x="12805" y="8057"/>
                  </a:cubicBezTo>
                  <a:cubicBezTo>
                    <a:pt x="12737" y="7897"/>
                    <a:pt x="12577" y="7829"/>
                    <a:pt x="12509" y="7692"/>
                  </a:cubicBezTo>
                  <a:cubicBezTo>
                    <a:pt x="12235" y="7304"/>
                    <a:pt x="12303" y="6528"/>
                    <a:pt x="12463" y="6094"/>
                  </a:cubicBezTo>
                  <a:cubicBezTo>
                    <a:pt x="12623" y="5592"/>
                    <a:pt x="13011" y="5158"/>
                    <a:pt x="13056" y="4611"/>
                  </a:cubicBezTo>
                  <a:cubicBezTo>
                    <a:pt x="13056" y="4337"/>
                    <a:pt x="12988" y="4040"/>
                    <a:pt x="13102" y="3789"/>
                  </a:cubicBezTo>
                  <a:cubicBezTo>
                    <a:pt x="13193" y="3561"/>
                    <a:pt x="13399" y="3287"/>
                    <a:pt x="13559" y="3036"/>
                  </a:cubicBezTo>
                  <a:cubicBezTo>
                    <a:pt x="13444" y="2762"/>
                    <a:pt x="13536" y="2214"/>
                    <a:pt x="13307" y="2077"/>
                  </a:cubicBezTo>
                  <a:cubicBezTo>
                    <a:pt x="13280" y="2065"/>
                    <a:pt x="13252" y="2060"/>
                    <a:pt x="13223" y="2060"/>
                  </a:cubicBezTo>
                  <a:cubicBezTo>
                    <a:pt x="13087" y="2060"/>
                    <a:pt x="12949" y="2176"/>
                    <a:pt x="12874" y="2214"/>
                  </a:cubicBezTo>
                  <a:cubicBezTo>
                    <a:pt x="12803" y="2249"/>
                    <a:pt x="12754" y="2265"/>
                    <a:pt x="12716" y="2265"/>
                  </a:cubicBezTo>
                  <a:cubicBezTo>
                    <a:pt x="12632" y="2265"/>
                    <a:pt x="12603" y="2187"/>
                    <a:pt x="12509" y="2077"/>
                  </a:cubicBezTo>
                  <a:cubicBezTo>
                    <a:pt x="12349" y="1917"/>
                    <a:pt x="12257" y="2009"/>
                    <a:pt x="12075" y="1894"/>
                  </a:cubicBezTo>
                  <a:cubicBezTo>
                    <a:pt x="11938" y="1780"/>
                    <a:pt x="11961" y="1621"/>
                    <a:pt x="12052" y="1461"/>
                  </a:cubicBezTo>
                  <a:cubicBezTo>
                    <a:pt x="12235" y="1232"/>
                    <a:pt x="12600" y="1210"/>
                    <a:pt x="12805" y="981"/>
                  </a:cubicBezTo>
                  <a:cubicBezTo>
                    <a:pt x="13011" y="776"/>
                    <a:pt x="12782" y="639"/>
                    <a:pt x="12737" y="411"/>
                  </a:cubicBezTo>
                  <a:cubicBezTo>
                    <a:pt x="12689" y="156"/>
                    <a:pt x="12574" y="1"/>
                    <a:pt x="1237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2052150" y="1616650"/>
              <a:ext cx="551825" cy="413725"/>
            </a:xfrm>
            <a:custGeom>
              <a:rect b="b" l="l" r="r" t="t"/>
              <a:pathLst>
                <a:path extrusionOk="0" h="16549" w="22073">
                  <a:moveTo>
                    <a:pt x="11596" y="0"/>
                  </a:moveTo>
                  <a:cubicBezTo>
                    <a:pt x="11368" y="0"/>
                    <a:pt x="11117" y="92"/>
                    <a:pt x="10888" y="137"/>
                  </a:cubicBezTo>
                  <a:cubicBezTo>
                    <a:pt x="10660" y="160"/>
                    <a:pt x="10477" y="160"/>
                    <a:pt x="10249" y="206"/>
                  </a:cubicBezTo>
                  <a:cubicBezTo>
                    <a:pt x="10077" y="249"/>
                    <a:pt x="9905" y="413"/>
                    <a:pt x="9714" y="413"/>
                  </a:cubicBezTo>
                  <a:cubicBezTo>
                    <a:pt x="9702" y="413"/>
                    <a:pt x="9691" y="413"/>
                    <a:pt x="9679" y="411"/>
                  </a:cubicBezTo>
                  <a:cubicBezTo>
                    <a:pt x="9679" y="434"/>
                    <a:pt x="9656" y="457"/>
                    <a:pt x="9656" y="480"/>
                  </a:cubicBezTo>
                  <a:cubicBezTo>
                    <a:pt x="9610" y="594"/>
                    <a:pt x="9679" y="754"/>
                    <a:pt x="9724" y="845"/>
                  </a:cubicBezTo>
                  <a:cubicBezTo>
                    <a:pt x="9816" y="959"/>
                    <a:pt x="9884" y="959"/>
                    <a:pt x="9930" y="1073"/>
                  </a:cubicBezTo>
                  <a:cubicBezTo>
                    <a:pt x="9952" y="1142"/>
                    <a:pt x="9952" y="1370"/>
                    <a:pt x="9884" y="1438"/>
                  </a:cubicBezTo>
                  <a:cubicBezTo>
                    <a:pt x="9879" y="1443"/>
                    <a:pt x="9872" y="1445"/>
                    <a:pt x="9864" y="1445"/>
                  </a:cubicBezTo>
                  <a:cubicBezTo>
                    <a:pt x="9842" y="1445"/>
                    <a:pt x="9809" y="1432"/>
                    <a:pt x="9778" y="1432"/>
                  </a:cubicBezTo>
                  <a:cubicBezTo>
                    <a:pt x="9767" y="1432"/>
                    <a:pt x="9757" y="1434"/>
                    <a:pt x="9747" y="1438"/>
                  </a:cubicBezTo>
                  <a:cubicBezTo>
                    <a:pt x="9564" y="1598"/>
                    <a:pt x="9656" y="1644"/>
                    <a:pt x="9679" y="1895"/>
                  </a:cubicBezTo>
                  <a:cubicBezTo>
                    <a:pt x="9701" y="2100"/>
                    <a:pt x="9564" y="2169"/>
                    <a:pt x="9542" y="2397"/>
                  </a:cubicBezTo>
                  <a:cubicBezTo>
                    <a:pt x="9519" y="2557"/>
                    <a:pt x="9610" y="2922"/>
                    <a:pt x="9473" y="2991"/>
                  </a:cubicBezTo>
                  <a:cubicBezTo>
                    <a:pt x="9447" y="3005"/>
                    <a:pt x="9420" y="3012"/>
                    <a:pt x="9393" y="3012"/>
                  </a:cubicBezTo>
                  <a:cubicBezTo>
                    <a:pt x="9251" y="3012"/>
                    <a:pt x="9097" y="2839"/>
                    <a:pt x="9039" y="2762"/>
                  </a:cubicBezTo>
                  <a:cubicBezTo>
                    <a:pt x="8857" y="2488"/>
                    <a:pt x="8629" y="2329"/>
                    <a:pt x="8309" y="2215"/>
                  </a:cubicBezTo>
                  <a:cubicBezTo>
                    <a:pt x="8228" y="2183"/>
                    <a:pt x="8168" y="2169"/>
                    <a:pt x="8122" y="2169"/>
                  </a:cubicBezTo>
                  <a:cubicBezTo>
                    <a:pt x="7931" y="2169"/>
                    <a:pt x="7972" y="2401"/>
                    <a:pt x="7807" y="2603"/>
                  </a:cubicBezTo>
                  <a:cubicBezTo>
                    <a:pt x="7711" y="2711"/>
                    <a:pt x="7627" y="2769"/>
                    <a:pt x="7546" y="2769"/>
                  </a:cubicBezTo>
                  <a:cubicBezTo>
                    <a:pt x="7473" y="2769"/>
                    <a:pt x="7403" y="2722"/>
                    <a:pt x="7328" y="2625"/>
                  </a:cubicBezTo>
                  <a:cubicBezTo>
                    <a:pt x="7259" y="2511"/>
                    <a:pt x="7236" y="2329"/>
                    <a:pt x="7076" y="2306"/>
                  </a:cubicBezTo>
                  <a:cubicBezTo>
                    <a:pt x="7045" y="2299"/>
                    <a:pt x="7020" y="2296"/>
                    <a:pt x="6998" y="2296"/>
                  </a:cubicBezTo>
                  <a:cubicBezTo>
                    <a:pt x="6877" y="2296"/>
                    <a:pt x="6894" y="2398"/>
                    <a:pt x="6894" y="2534"/>
                  </a:cubicBezTo>
                  <a:cubicBezTo>
                    <a:pt x="6894" y="2762"/>
                    <a:pt x="6871" y="2922"/>
                    <a:pt x="6757" y="3128"/>
                  </a:cubicBezTo>
                  <a:cubicBezTo>
                    <a:pt x="6666" y="3356"/>
                    <a:pt x="6620" y="3447"/>
                    <a:pt x="6711" y="3721"/>
                  </a:cubicBezTo>
                  <a:cubicBezTo>
                    <a:pt x="6757" y="3881"/>
                    <a:pt x="6825" y="3995"/>
                    <a:pt x="6962" y="4109"/>
                  </a:cubicBezTo>
                  <a:cubicBezTo>
                    <a:pt x="7031" y="4177"/>
                    <a:pt x="7122" y="4223"/>
                    <a:pt x="7168" y="4337"/>
                  </a:cubicBezTo>
                  <a:cubicBezTo>
                    <a:pt x="7373" y="4976"/>
                    <a:pt x="6666" y="4954"/>
                    <a:pt x="6323" y="5205"/>
                  </a:cubicBezTo>
                  <a:cubicBezTo>
                    <a:pt x="5978" y="5420"/>
                    <a:pt x="6041" y="5941"/>
                    <a:pt x="5588" y="5941"/>
                  </a:cubicBezTo>
                  <a:cubicBezTo>
                    <a:pt x="5561" y="5941"/>
                    <a:pt x="5532" y="5939"/>
                    <a:pt x="5502" y="5935"/>
                  </a:cubicBezTo>
                  <a:cubicBezTo>
                    <a:pt x="5273" y="5912"/>
                    <a:pt x="5114" y="5752"/>
                    <a:pt x="4908" y="5661"/>
                  </a:cubicBezTo>
                  <a:cubicBezTo>
                    <a:pt x="4851" y="5636"/>
                    <a:pt x="4799" y="5626"/>
                    <a:pt x="4750" y="5626"/>
                  </a:cubicBezTo>
                  <a:cubicBezTo>
                    <a:pt x="4621" y="5626"/>
                    <a:pt x="4509" y="5690"/>
                    <a:pt x="4360" y="5707"/>
                  </a:cubicBezTo>
                  <a:cubicBezTo>
                    <a:pt x="4330" y="5711"/>
                    <a:pt x="4300" y="5712"/>
                    <a:pt x="4270" y="5712"/>
                  </a:cubicBezTo>
                  <a:cubicBezTo>
                    <a:pt x="3964" y="5712"/>
                    <a:pt x="3717" y="5523"/>
                    <a:pt x="3423" y="5523"/>
                  </a:cubicBezTo>
                  <a:cubicBezTo>
                    <a:pt x="3409" y="5523"/>
                    <a:pt x="3394" y="5523"/>
                    <a:pt x="3379" y="5524"/>
                  </a:cubicBezTo>
                  <a:cubicBezTo>
                    <a:pt x="2945" y="5570"/>
                    <a:pt x="3310" y="5707"/>
                    <a:pt x="3356" y="5935"/>
                  </a:cubicBezTo>
                  <a:cubicBezTo>
                    <a:pt x="3402" y="6209"/>
                    <a:pt x="3082" y="6232"/>
                    <a:pt x="2877" y="6277"/>
                  </a:cubicBezTo>
                  <a:cubicBezTo>
                    <a:pt x="2748" y="6316"/>
                    <a:pt x="2627" y="6362"/>
                    <a:pt x="2517" y="6362"/>
                  </a:cubicBezTo>
                  <a:cubicBezTo>
                    <a:pt x="2431" y="6362"/>
                    <a:pt x="2353" y="6334"/>
                    <a:pt x="2283" y="6255"/>
                  </a:cubicBezTo>
                  <a:cubicBezTo>
                    <a:pt x="2146" y="6118"/>
                    <a:pt x="2101" y="5867"/>
                    <a:pt x="1941" y="5752"/>
                  </a:cubicBezTo>
                  <a:cubicBezTo>
                    <a:pt x="1890" y="5719"/>
                    <a:pt x="1852" y="5704"/>
                    <a:pt x="1822" y="5704"/>
                  </a:cubicBezTo>
                  <a:cubicBezTo>
                    <a:pt x="1733" y="5704"/>
                    <a:pt x="1724" y="5838"/>
                    <a:pt x="1690" y="5958"/>
                  </a:cubicBezTo>
                  <a:cubicBezTo>
                    <a:pt x="1649" y="6067"/>
                    <a:pt x="1592" y="6144"/>
                    <a:pt x="1518" y="6144"/>
                  </a:cubicBezTo>
                  <a:cubicBezTo>
                    <a:pt x="1468" y="6144"/>
                    <a:pt x="1412" y="6109"/>
                    <a:pt x="1347" y="6026"/>
                  </a:cubicBezTo>
                  <a:cubicBezTo>
                    <a:pt x="1325" y="6026"/>
                    <a:pt x="1325" y="5981"/>
                    <a:pt x="1325" y="5981"/>
                  </a:cubicBezTo>
                  <a:cubicBezTo>
                    <a:pt x="1165" y="6232"/>
                    <a:pt x="959" y="6506"/>
                    <a:pt x="868" y="6734"/>
                  </a:cubicBezTo>
                  <a:cubicBezTo>
                    <a:pt x="754" y="6985"/>
                    <a:pt x="822" y="7282"/>
                    <a:pt x="822" y="7556"/>
                  </a:cubicBezTo>
                  <a:cubicBezTo>
                    <a:pt x="777" y="8103"/>
                    <a:pt x="389" y="8537"/>
                    <a:pt x="229" y="9039"/>
                  </a:cubicBezTo>
                  <a:cubicBezTo>
                    <a:pt x="69" y="9473"/>
                    <a:pt x="1" y="10249"/>
                    <a:pt x="275" y="10637"/>
                  </a:cubicBezTo>
                  <a:cubicBezTo>
                    <a:pt x="343" y="10774"/>
                    <a:pt x="503" y="10842"/>
                    <a:pt x="571" y="11002"/>
                  </a:cubicBezTo>
                  <a:cubicBezTo>
                    <a:pt x="594" y="11094"/>
                    <a:pt x="571" y="11253"/>
                    <a:pt x="571" y="11367"/>
                  </a:cubicBezTo>
                  <a:cubicBezTo>
                    <a:pt x="571" y="11755"/>
                    <a:pt x="480" y="12052"/>
                    <a:pt x="914" y="12189"/>
                  </a:cubicBezTo>
                  <a:cubicBezTo>
                    <a:pt x="1073" y="12258"/>
                    <a:pt x="1279" y="12235"/>
                    <a:pt x="1439" y="12326"/>
                  </a:cubicBezTo>
                  <a:cubicBezTo>
                    <a:pt x="1690" y="12463"/>
                    <a:pt x="1667" y="12805"/>
                    <a:pt x="1667" y="13057"/>
                  </a:cubicBezTo>
                  <a:cubicBezTo>
                    <a:pt x="1667" y="13171"/>
                    <a:pt x="1644" y="13285"/>
                    <a:pt x="1621" y="13399"/>
                  </a:cubicBezTo>
                  <a:cubicBezTo>
                    <a:pt x="2032" y="13422"/>
                    <a:pt x="2420" y="13513"/>
                    <a:pt x="2808" y="13604"/>
                  </a:cubicBezTo>
                  <a:cubicBezTo>
                    <a:pt x="3173" y="13707"/>
                    <a:pt x="3533" y="13764"/>
                    <a:pt x="3890" y="13764"/>
                  </a:cubicBezTo>
                  <a:cubicBezTo>
                    <a:pt x="4246" y="13764"/>
                    <a:pt x="4600" y="13707"/>
                    <a:pt x="4954" y="13582"/>
                  </a:cubicBezTo>
                  <a:cubicBezTo>
                    <a:pt x="5273" y="13490"/>
                    <a:pt x="5502" y="13353"/>
                    <a:pt x="5867" y="13353"/>
                  </a:cubicBezTo>
                  <a:cubicBezTo>
                    <a:pt x="6255" y="13353"/>
                    <a:pt x="6620" y="13353"/>
                    <a:pt x="6985" y="13467"/>
                  </a:cubicBezTo>
                  <a:cubicBezTo>
                    <a:pt x="7465" y="13582"/>
                    <a:pt x="7944" y="13764"/>
                    <a:pt x="8400" y="13924"/>
                  </a:cubicBezTo>
                  <a:cubicBezTo>
                    <a:pt x="8743" y="14038"/>
                    <a:pt x="9131" y="14335"/>
                    <a:pt x="9473" y="14335"/>
                  </a:cubicBezTo>
                  <a:cubicBezTo>
                    <a:pt x="9930" y="14335"/>
                    <a:pt x="10318" y="14198"/>
                    <a:pt x="10774" y="14152"/>
                  </a:cubicBezTo>
                  <a:cubicBezTo>
                    <a:pt x="11254" y="14106"/>
                    <a:pt x="11756" y="14175"/>
                    <a:pt x="12189" y="14038"/>
                  </a:cubicBezTo>
                  <a:cubicBezTo>
                    <a:pt x="12525" y="13939"/>
                    <a:pt x="12741" y="13824"/>
                    <a:pt x="13059" y="13824"/>
                  </a:cubicBezTo>
                  <a:cubicBezTo>
                    <a:pt x="13109" y="13824"/>
                    <a:pt x="13161" y="13826"/>
                    <a:pt x="13217" y="13833"/>
                  </a:cubicBezTo>
                  <a:cubicBezTo>
                    <a:pt x="13450" y="13864"/>
                    <a:pt x="13663" y="13938"/>
                    <a:pt x="13891" y="13938"/>
                  </a:cubicBezTo>
                  <a:cubicBezTo>
                    <a:pt x="13996" y="13938"/>
                    <a:pt x="14105" y="13922"/>
                    <a:pt x="14221" y="13878"/>
                  </a:cubicBezTo>
                  <a:cubicBezTo>
                    <a:pt x="14444" y="13808"/>
                    <a:pt x="14583" y="13755"/>
                    <a:pt x="14720" y="13755"/>
                  </a:cubicBezTo>
                  <a:cubicBezTo>
                    <a:pt x="14851" y="13755"/>
                    <a:pt x="14980" y="13802"/>
                    <a:pt x="15179" y="13924"/>
                  </a:cubicBezTo>
                  <a:cubicBezTo>
                    <a:pt x="15613" y="14175"/>
                    <a:pt x="15933" y="14266"/>
                    <a:pt x="16435" y="14266"/>
                  </a:cubicBezTo>
                  <a:cubicBezTo>
                    <a:pt x="17211" y="14289"/>
                    <a:pt x="17964" y="15042"/>
                    <a:pt x="18580" y="15499"/>
                  </a:cubicBezTo>
                  <a:cubicBezTo>
                    <a:pt x="18900" y="15750"/>
                    <a:pt x="19197" y="16001"/>
                    <a:pt x="19539" y="16229"/>
                  </a:cubicBezTo>
                  <a:cubicBezTo>
                    <a:pt x="19767" y="16389"/>
                    <a:pt x="19950" y="16480"/>
                    <a:pt x="20224" y="16503"/>
                  </a:cubicBezTo>
                  <a:cubicBezTo>
                    <a:pt x="20288" y="16503"/>
                    <a:pt x="20359" y="16499"/>
                    <a:pt x="20432" y="16499"/>
                  </a:cubicBezTo>
                  <a:cubicBezTo>
                    <a:pt x="20541" y="16499"/>
                    <a:pt x="20653" y="16508"/>
                    <a:pt x="20749" y="16549"/>
                  </a:cubicBezTo>
                  <a:cubicBezTo>
                    <a:pt x="20795" y="16457"/>
                    <a:pt x="20840" y="16343"/>
                    <a:pt x="20886" y="16252"/>
                  </a:cubicBezTo>
                  <a:cubicBezTo>
                    <a:pt x="21160" y="15590"/>
                    <a:pt x="21502" y="14951"/>
                    <a:pt x="21730" y="14266"/>
                  </a:cubicBezTo>
                  <a:cubicBezTo>
                    <a:pt x="21844" y="13833"/>
                    <a:pt x="22073" y="13353"/>
                    <a:pt x="21799" y="12920"/>
                  </a:cubicBezTo>
                  <a:cubicBezTo>
                    <a:pt x="21525" y="12463"/>
                    <a:pt x="20772" y="12280"/>
                    <a:pt x="20406" y="11847"/>
                  </a:cubicBezTo>
                  <a:cubicBezTo>
                    <a:pt x="20110" y="11527"/>
                    <a:pt x="20475" y="11094"/>
                    <a:pt x="20543" y="10706"/>
                  </a:cubicBezTo>
                  <a:cubicBezTo>
                    <a:pt x="20635" y="10181"/>
                    <a:pt x="20201" y="10181"/>
                    <a:pt x="19973" y="9838"/>
                  </a:cubicBezTo>
                  <a:cubicBezTo>
                    <a:pt x="19790" y="9587"/>
                    <a:pt x="19699" y="9153"/>
                    <a:pt x="19585" y="8857"/>
                  </a:cubicBezTo>
                  <a:cubicBezTo>
                    <a:pt x="19425" y="8446"/>
                    <a:pt x="19585" y="8103"/>
                    <a:pt x="19676" y="7715"/>
                  </a:cubicBezTo>
                  <a:cubicBezTo>
                    <a:pt x="19813" y="6985"/>
                    <a:pt x="19242" y="6300"/>
                    <a:pt x="18672" y="5889"/>
                  </a:cubicBezTo>
                  <a:cubicBezTo>
                    <a:pt x="18580" y="5821"/>
                    <a:pt x="18375" y="5775"/>
                    <a:pt x="18307" y="5684"/>
                  </a:cubicBezTo>
                  <a:cubicBezTo>
                    <a:pt x="18215" y="5593"/>
                    <a:pt x="18192" y="5091"/>
                    <a:pt x="18261" y="4999"/>
                  </a:cubicBezTo>
                  <a:cubicBezTo>
                    <a:pt x="18421" y="4771"/>
                    <a:pt x="18923" y="4817"/>
                    <a:pt x="19151" y="4702"/>
                  </a:cubicBezTo>
                  <a:cubicBezTo>
                    <a:pt x="19608" y="4451"/>
                    <a:pt x="19060" y="4292"/>
                    <a:pt x="18968" y="3995"/>
                  </a:cubicBezTo>
                  <a:cubicBezTo>
                    <a:pt x="18786" y="3493"/>
                    <a:pt x="19288" y="3470"/>
                    <a:pt x="19676" y="3447"/>
                  </a:cubicBezTo>
                  <a:cubicBezTo>
                    <a:pt x="20041" y="3424"/>
                    <a:pt x="20429" y="3082"/>
                    <a:pt x="20178" y="2694"/>
                  </a:cubicBezTo>
                  <a:cubicBezTo>
                    <a:pt x="19973" y="2397"/>
                    <a:pt x="19493" y="2078"/>
                    <a:pt x="19425" y="1690"/>
                  </a:cubicBezTo>
                  <a:cubicBezTo>
                    <a:pt x="19402" y="1347"/>
                    <a:pt x="19790" y="1279"/>
                    <a:pt x="20110" y="1256"/>
                  </a:cubicBezTo>
                  <a:cubicBezTo>
                    <a:pt x="20028" y="1084"/>
                    <a:pt x="19872" y="1029"/>
                    <a:pt x="19690" y="1029"/>
                  </a:cubicBezTo>
                  <a:cubicBezTo>
                    <a:pt x="19379" y="1029"/>
                    <a:pt x="18992" y="1188"/>
                    <a:pt x="18768" y="1188"/>
                  </a:cubicBezTo>
                  <a:cubicBezTo>
                    <a:pt x="18758" y="1188"/>
                    <a:pt x="18749" y="1188"/>
                    <a:pt x="18740" y="1187"/>
                  </a:cubicBezTo>
                  <a:cubicBezTo>
                    <a:pt x="18558" y="1165"/>
                    <a:pt x="18421" y="1096"/>
                    <a:pt x="18238" y="1073"/>
                  </a:cubicBezTo>
                  <a:cubicBezTo>
                    <a:pt x="18010" y="1073"/>
                    <a:pt x="17850" y="1073"/>
                    <a:pt x="17645" y="1165"/>
                  </a:cubicBezTo>
                  <a:cubicBezTo>
                    <a:pt x="17471" y="1242"/>
                    <a:pt x="17331" y="1335"/>
                    <a:pt x="17140" y="1335"/>
                  </a:cubicBezTo>
                  <a:cubicBezTo>
                    <a:pt x="17105" y="1335"/>
                    <a:pt x="17068" y="1332"/>
                    <a:pt x="17028" y="1324"/>
                  </a:cubicBezTo>
                  <a:cubicBezTo>
                    <a:pt x="16777" y="1302"/>
                    <a:pt x="16503" y="1233"/>
                    <a:pt x="16229" y="1187"/>
                  </a:cubicBezTo>
                  <a:cubicBezTo>
                    <a:pt x="16146" y="1154"/>
                    <a:pt x="16062" y="1133"/>
                    <a:pt x="15979" y="1133"/>
                  </a:cubicBezTo>
                  <a:cubicBezTo>
                    <a:pt x="15948" y="1133"/>
                    <a:pt x="15918" y="1136"/>
                    <a:pt x="15887" y="1142"/>
                  </a:cubicBezTo>
                  <a:cubicBezTo>
                    <a:pt x="15796" y="1165"/>
                    <a:pt x="15704" y="1233"/>
                    <a:pt x="15613" y="1233"/>
                  </a:cubicBezTo>
                  <a:cubicBezTo>
                    <a:pt x="15604" y="1234"/>
                    <a:pt x="15594" y="1235"/>
                    <a:pt x="15584" y="1235"/>
                  </a:cubicBezTo>
                  <a:cubicBezTo>
                    <a:pt x="15409" y="1235"/>
                    <a:pt x="15217" y="1048"/>
                    <a:pt x="15065" y="1005"/>
                  </a:cubicBezTo>
                  <a:cubicBezTo>
                    <a:pt x="14919" y="968"/>
                    <a:pt x="14759" y="957"/>
                    <a:pt x="14595" y="957"/>
                  </a:cubicBezTo>
                  <a:cubicBezTo>
                    <a:pt x="14350" y="957"/>
                    <a:pt x="14098" y="982"/>
                    <a:pt x="13878" y="982"/>
                  </a:cubicBezTo>
                  <a:cubicBezTo>
                    <a:pt x="13468" y="982"/>
                    <a:pt x="13102" y="845"/>
                    <a:pt x="12760" y="685"/>
                  </a:cubicBezTo>
                  <a:cubicBezTo>
                    <a:pt x="12623" y="617"/>
                    <a:pt x="12440" y="594"/>
                    <a:pt x="12326" y="480"/>
                  </a:cubicBezTo>
                  <a:cubicBezTo>
                    <a:pt x="12212" y="411"/>
                    <a:pt x="12144" y="297"/>
                    <a:pt x="12030" y="206"/>
                  </a:cubicBezTo>
                  <a:cubicBezTo>
                    <a:pt x="11893" y="115"/>
                    <a:pt x="11756" y="0"/>
                    <a:pt x="1159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2023050" y="1974425"/>
              <a:ext cx="9150" cy="11550"/>
            </a:xfrm>
            <a:custGeom>
              <a:rect b="b" l="l" r="r" t="t"/>
              <a:pathLst>
                <a:path extrusionOk="0" h="462" w="366">
                  <a:moveTo>
                    <a:pt x="46" y="1"/>
                  </a:moveTo>
                  <a:cubicBezTo>
                    <a:pt x="46" y="138"/>
                    <a:pt x="1" y="252"/>
                    <a:pt x="46" y="366"/>
                  </a:cubicBezTo>
                  <a:cubicBezTo>
                    <a:pt x="69" y="412"/>
                    <a:pt x="138" y="457"/>
                    <a:pt x="183" y="457"/>
                  </a:cubicBezTo>
                  <a:cubicBezTo>
                    <a:pt x="195" y="460"/>
                    <a:pt x="207" y="462"/>
                    <a:pt x="217" y="462"/>
                  </a:cubicBezTo>
                  <a:cubicBezTo>
                    <a:pt x="286" y="462"/>
                    <a:pt x="323" y="403"/>
                    <a:pt x="343" y="343"/>
                  </a:cubicBezTo>
                  <a:cubicBezTo>
                    <a:pt x="366" y="252"/>
                    <a:pt x="320" y="184"/>
                    <a:pt x="274" y="115"/>
                  </a:cubicBezTo>
                  <a:cubicBezTo>
                    <a:pt x="274" y="92"/>
                    <a:pt x="252" y="24"/>
                    <a:pt x="206" y="24"/>
                  </a:cubicBezTo>
                  <a:cubicBezTo>
                    <a:pt x="195" y="12"/>
                    <a:pt x="177" y="12"/>
                    <a:pt x="152" y="12"/>
                  </a:cubicBezTo>
                  <a:cubicBezTo>
                    <a:pt x="126" y="12"/>
                    <a:pt x="92" y="12"/>
                    <a:pt x="4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2027050" y="1988050"/>
              <a:ext cx="10300" cy="15075"/>
            </a:xfrm>
            <a:custGeom>
              <a:rect b="b" l="l" r="r" t="t"/>
              <a:pathLst>
                <a:path extrusionOk="0" h="603" w="412">
                  <a:moveTo>
                    <a:pt x="55" y="0"/>
                  </a:moveTo>
                  <a:cubicBezTo>
                    <a:pt x="52" y="0"/>
                    <a:pt x="48" y="1"/>
                    <a:pt x="46" y="4"/>
                  </a:cubicBezTo>
                  <a:cubicBezTo>
                    <a:pt x="46" y="27"/>
                    <a:pt x="69" y="72"/>
                    <a:pt x="69" y="95"/>
                  </a:cubicBezTo>
                  <a:cubicBezTo>
                    <a:pt x="69" y="141"/>
                    <a:pt x="69" y="186"/>
                    <a:pt x="69" y="209"/>
                  </a:cubicBezTo>
                  <a:cubicBezTo>
                    <a:pt x="69" y="300"/>
                    <a:pt x="0" y="346"/>
                    <a:pt x="0" y="415"/>
                  </a:cubicBezTo>
                  <a:cubicBezTo>
                    <a:pt x="0" y="460"/>
                    <a:pt x="0" y="552"/>
                    <a:pt x="46" y="574"/>
                  </a:cubicBezTo>
                  <a:cubicBezTo>
                    <a:pt x="57" y="597"/>
                    <a:pt x="86" y="603"/>
                    <a:pt x="117" y="603"/>
                  </a:cubicBezTo>
                  <a:cubicBezTo>
                    <a:pt x="149" y="603"/>
                    <a:pt x="183" y="597"/>
                    <a:pt x="206" y="597"/>
                  </a:cubicBezTo>
                  <a:cubicBezTo>
                    <a:pt x="343" y="597"/>
                    <a:pt x="411" y="552"/>
                    <a:pt x="411" y="415"/>
                  </a:cubicBezTo>
                  <a:cubicBezTo>
                    <a:pt x="411" y="300"/>
                    <a:pt x="251" y="300"/>
                    <a:pt x="183" y="232"/>
                  </a:cubicBezTo>
                  <a:cubicBezTo>
                    <a:pt x="160" y="186"/>
                    <a:pt x="160" y="141"/>
                    <a:pt x="160" y="95"/>
                  </a:cubicBezTo>
                  <a:cubicBezTo>
                    <a:pt x="140" y="75"/>
                    <a:pt x="83" y="0"/>
                    <a:pt x="5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2019625" y="2006950"/>
              <a:ext cx="22275" cy="25650"/>
            </a:xfrm>
            <a:custGeom>
              <a:rect b="b" l="l" r="r" t="t"/>
              <a:pathLst>
                <a:path extrusionOk="0" h="1026" w="891">
                  <a:moveTo>
                    <a:pt x="434" y="1"/>
                  </a:moveTo>
                  <a:cubicBezTo>
                    <a:pt x="411" y="1"/>
                    <a:pt x="434" y="252"/>
                    <a:pt x="366" y="321"/>
                  </a:cubicBezTo>
                  <a:cubicBezTo>
                    <a:pt x="297" y="389"/>
                    <a:pt x="206" y="412"/>
                    <a:pt x="138" y="457"/>
                  </a:cubicBezTo>
                  <a:cubicBezTo>
                    <a:pt x="69" y="526"/>
                    <a:pt x="1" y="686"/>
                    <a:pt x="69" y="777"/>
                  </a:cubicBezTo>
                  <a:cubicBezTo>
                    <a:pt x="115" y="845"/>
                    <a:pt x="183" y="868"/>
                    <a:pt x="252" y="891"/>
                  </a:cubicBezTo>
                  <a:cubicBezTo>
                    <a:pt x="320" y="914"/>
                    <a:pt x="366" y="914"/>
                    <a:pt x="411" y="914"/>
                  </a:cubicBezTo>
                  <a:cubicBezTo>
                    <a:pt x="503" y="914"/>
                    <a:pt x="594" y="960"/>
                    <a:pt x="685" y="1005"/>
                  </a:cubicBezTo>
                  <a:cubicBezTo>
                    <a:pt x="716" y="1015"/>
                    <a:pt x="751" y="1026"/>
                    <a:pt x="783" y="1026"/>
                  </a:cubicBezTo>
                  <a:cubicBezTo>
                    <a:pt x="822" y="1026"/>
                    <a:pt x="855" y="1010"/>
                    <a:pt x="868" y="960"/>
                  </a:cubicBezTo>
                  <a:cubicBezTo>
                    <a:pt x="891" y="868"/>
                    <a:pt x="868" y="754"/>
                    <a:pt x="891" y="663"/>
                  </a:cubicBezTo>
                  <a:cubicBezTo>
                    <a:pt x="891" y="549"/>
                    <a:pt x="891" y="480"/>
                    <a:pt x="799" y="412"/>
                  </a:cubicBezTo>
                  <a:cubicBezTo>
                    <a:pt x="731" y="343"/>
                    <a:pt x="617" y="321"/>
                    <a:pt x="571" y="229"/>
                  </a:cubicBezTo>
                  <a:cubicBezTo>
                    <a:pt x="548" y="161"/>
                    <a:pt x="503" y="1"/>
                    <a:pt x="434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1927175" y="1973225"/>
              <a:ext cx="16250" cy="14000"/>
            </a:xfrm>
            <a:custGeom>
              <a:rect b="b" l="l" r="r" t="t"/>
              <a:pathLst>
                <a:path extrusionOk="0" h="560" w="650">
                  <a:moveTo>
                    <a:pt x="156" y="0"/>
                  </a:moveTo>
                  <a:cubicBezTo>
                    <a:pt x="150" y="0"/>
                    <a:pt x="144" y="1"/>
                    <a:pt x="138" y="3"/>
                  </a:cubicBezTo>
                  <a:cubicBezTo>
                    <a:pt x="1" y="26"/>
                    <a:pt x="47" y="163"/>
                    <a:pt x="69" y="300"/>
                  </a:cubicBezTo>
                  <a:cubicBezTo>
                    <a:pt x="109" y="439"/>
                    <a:pt x="149" y="560"/>
                    <a:pt x="278" y="560"/>
                  </a:cubicBezTo>
                  <a:cubicBezTo>
                    <a:pt x="297" y="560"/>
                    <a:pt x="319" y="557"/>
                    <a:pt x="343" y="551"/>
                  </a:cubicBezTo>
                  <a:cubicBezTo>
                    <a:pt x="650" y="485"/>
                    <a:pt x="306" y="0"/>
                    <a:pt x="15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949450" y="1985550"/>
              <a:ext cx="10275" cy="8300"/>
            </a:xfrm>
            <a:custGeom>
              <a:rect b="b" l="l" r="r" t="t"/>
              <a:pathLst>
                <a:path extrusionOk="0" h="332" w="411">
                  <a:moveTo>
                    <a:pt x="99" y="0"/>
                  </a:moveTo>
                  <a:cubicBezTo>
                    <a:pt x="45" y="0"/>
                    <a:pt x="0" y="71"/>
                    <a:pt x="0" y="127"/>
                  </a:cubicBezTo>
                  <a:cubicBezTo>
                    <a:pt x="23" y="195"/>
                    <a:pt x="46" y="172"/>
                    <a:pt x="91" y="195"/>
                  </a:cubicBezTo>
                  <a:cubicBezTo>
                    <a:pt x="160" y="195"/>
                    <a:pt x="160" y="218"/>
                    <a:pt x="206" y="263"/>
                  </a:cubicBezTo>
                  <a:cubicBezTo>
                    <a:pt x="251" y="309"/>
                    <a:pt x="251" y="309"/>
                    <a:pt x="297" y="332"/>
                  </a:cubicBezTo>
                  <a:cubicBezTo>
                    <a:pt x="388" y="332"/>
                    <a:pt x="411" y="309"/>
                    <a:pt x="388" y="218"/>
                  </a:cubicBezTo>
                  <a:cubicBezTo>
                    <a:pt x="388" y="195"/>
                    <a:pt x="342" y="149"/>
                    <a:pt x="320" y="127"/>
                  </a:cubicBezTo>
                  <a:cubicBezTo>
                    <a:pt x="274" y="81"/>
                    <a:pt x="160" y="58"/>
                    <a:pt x="137" y="12"/>
                  </a:cubicBezTo>
                  <a:cubicBezTo>
                    <a:pt x="124" y="4"/>
                    <a:pt x="111" y="0"/>
                    <a:pt x="99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947200" y="2016050"/>
              <a:ext cx="12525" cy="14600"/>
            </a:xfrm>
            <a:custGeom>
              <a:rect b="b" l="l" r="r" t="t"/>
              <a:pathLst>
                <a:path extrusionOk="0" h="584" w="501">
                  <a:moveTo>
                    <a:pt x="99" y="1"/>
                  </a:moveTo>
                  <a:cubicBezTo>
                    <a:pt x="1" y="1"/>
                    <a:pt x="22" y="233"/>
                    <a:pt x="22" y="299"/>
                  </a:cubicBezTo>
                  <a:cubicBezTo>
                    <a:pt x="22" y="390"/>
                    <a:pt x="67" y="550"/>
                    <a:pt x="159" y="573"/>
                  </a:cubicBezTo>
                  <a:cubicBezTo>
                    <a:pt x="180" y="580"/>
                    <a:pt x="200" y="583"/>
                    <a:pt x="219" y="583"/>
                  </a:cubicBezTo>
                  <a:cubicBezTo>
                    <a:pt x="317" y="583"/>
                    <a:pt x="375" y="493"/>
                    <a:pt x="432" y="436"/>
                  </a:cubicBezTo>
                  <a:cubicBezTo>
                    <a:pt x="501" y="299"/>
                    <a:pt x="432" y="230"/>
                    <a:pt x="364" y="116"/>
                  </a:cubicBezTo>
                  <a:cubicBezTo>
                    <a:pt x="318" y="25"/>
                    <a:pt x="204" y="2"/>
                    <a:pt x="113" y="2"/>
                  </a:cubicBezTo>
                  <a:cubicBezTo>
                    <a:pt x="108" y="1"/>
                    <a:pt x="103" y="1"/>
                    <a:pt x="99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2052150" y="2089375"/>
              <a:ext cx="12575" cy="9475"/>
            </a:xfrm>
            <a:custGeom>
              <a:rect b="b" l="l" r="r" t="t"/>
              <a:pathLst>
                <a:path extrusionOk="0" h="379" w="503">
                  <a:moveTo>
                    <a:pt x="117" y="0"/>
                  </a:moveTo>
                  <a:cubicBezTo>
                    <a:pt x="89" y="0"/>
                    <a:pt x="64" y="10"/>
                    <a:pt x="46" y="36"/>
                  </a:cubicBezTo>
                  <a:cubicBezTo>
                    <a:pt x="1" y="59"/>
                    <a:pt x="23" y="151"/>
                    <a:pt x="46" y="173"/>
                  </a:cubicBezTo>
                  <a:cubicBezTo>
                    <a:pt x="69" y="288"/>
                    <a:pt x="138" y="379"/>
                    <a:pt x="252" y="379"/>
                  </a:cubicBezTo>
                  <a:cubicBezTo>
                    <a:pt x="297" y="379"/>
                    <a:pt x="343" y="379"/>
                    <a:pt x="389" y="333"/>
                  </a:cubicBezTo>
                  <a:cubicBezTo>
                    <a:pt x="412" y="310"/>
                    <a:pt x="434" y="288"/>
                    <a:pt x="434" y="265"/>
                  </a:cubicBezTo>
                  <a:cubicBezTo>
                    <a:pt x="457" y="265"/>
                    <a:pt x="503" y="196"/>
                    <a:pt x="480" y="173"/>
                  </a:cubicBezTo>
                  <a:cubicBezTo>
                    <a:pt x="412" y="128"/>
                    <a:pt x="343" y="82"/>
                    <a:pt x="252" y="36"/>
                  </a:cubicBezTo>
                  <a:cubicBezTo>
                    <a:pt x="210" y="23"/>
                    <a:pt x="160" y="0"/>
                    <a:pt x="11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2006375" y="2150450"/>
              <a:ext cx="14775" cy="12175"/>
            </a:xfrm>
            <a:custGeom>
              <a:rect b="b" l="l" r="r" t="t"/>
              <a:pathLst>
                <a:path extrusionOk="0" h="487" w="591">
                  <a:moveTo>
                    <a:pt x="271" y="1"/>
                  </a:moveTo>
                  <a:cubicBezTo>
                    <a:pt x="213" y="1"/>
                    <a:pt x="158" y="24"/>
                    <a:pt x="120" y="81"/>
                  </a:cubicBezTo>
                  <a:lnTo>
                    <a:pt x="120" y="241"/>
                  </a:lnTo>
                  <a:cubicBezTo>
                    <a:pt x="1" y="387"/>
                    <a:pt x="112" y="486"/>
                    <a:pt x="249" y="486"/>
                  </a:cubicBezTo>
                  <a:cubicBezTo>
                    <a:pt x="348" y="486"/>
                    <a:pt x="460" y="434"/>
                    <a:pt x="508" y="310"/>
                  </a:cubicBezTo>
                  <a:cubicBezTo>
                    <a:pt x="590" y="161"/>
                    <a:pt x="422" y="1"/>
                    <a:pt x="271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2028750" y="2136500"/>
              <a:ext cx="1175" cy="600"/>
            </a:xfrm>
            <a:custGeom>
              <a:rect b="b" l="l" r="r" t="t"/>
              <a:pathLst>
                <a:path extrusionOk="0" h="24" w="47">
                  <a:moveTo>
                    <a:pt x="46" y="0"/>
                  </a:moveTo>
                  <a:lnTo>
                    <a:pt x="1" y="23"/>
                  </a:lnTo>
                  <a:cubicBezTo>
                    <a:pt x="24" y="23"/>
                    <a:pt x="24" y="23"/>
                    <a:pt x="46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2026650" y="2135725"/>
              <a:ext cx="12675" cy="7850"/>
            </a:xfrm>
            <a:custGeom>
              <a:rect b="b" l="l" r="r" t="t"/>
              <a:pathLst>
                <a:path extrusionOk="0" h="314" w="507">
                  <a:moveTo>
                    <a:pt x="202" y="0"/>
                  </a:moveTo>
                  <a:cubicBezTo>
                    <a:pt x="173" y="0"/>
                    <a:pt x="148" y="10"/>
                    <a:pt x="130" y="31"/>
                  </a:cubicBezTo>
                  <a:cubicBezTo>
                    <a:pt x="1" y="142"/>
                    <a:pt x="141" y="313"/>
                    <a:pt x="272" y="313"/>
                  </a:cubicBezTo>
                  <a:cubicBezTo>
                    <a:pt x="303" y="313"/>
                    <a:pt x="333" y="304"/>
                    <a:pt x="359" y="282"/>
                  </a:cubicBezTo>
                  <a:cubicBezTo>
                    <a:pt x="507" y="171"/>
                    <a:pt x="325" y="0"/>
                    <a:pt x="2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38"/>
          <p:cNvSpPr/>
          <p:nvPr/>
        </p:nvSpPr>
        <p:spPr>
          <a:xfrm flipH="1">
            <a:off x="1200441" y="2690211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8"/>
          <p:cNvSpPr/>
          <p:nvPr/>
        </p:nvSpPr>
        <p:spPr>
          <a:xfrm flipH="1">
            <a:off x="1741141" y="2483223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38"/>
          <p:cNvSpPr/>
          <p:nvPr/>
        </p:nvSpPr>
        <p:spPr>
          <a:xfrm>
            <a:off x="7493646" y="-4"/>
            <a:ext cx="4371123" cy="3479534"/>
          </a:xfrm>
          <a:custGeom>
            <a:rect b="b" l="l" r="r" t="t"/>
            <a:pathLst>
              <a:path extrusionOk="0" h="124369" w="164746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38"/>
          <p:cNvSpPr/>
          <p:nvPr/>
        </p:nvSpPr>
        <p:spPr>
          <a:xfrm flipH="1">
            <a:off x="8120066" y="653298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4" name="Google Shape;1444;p38"/>
          <p:cNvCxnSpPr/>
          <p:nvPr/>
        </p:nvCxnSpPr>
        <p:spPr>
          <a:xfrm flipH="1">
            <a:off x="1410050" y="913200"/>
            <a:ext cx="6808800" cy="2068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45" name="Google Shape;1445;p38"/>
          <p:cNvCxnSpPr/>
          <p:nvPr/>
        </p:nvCxnSpPr>
        <p:spPr>
          <a:xfrm flipH="1" rot="10800000">
            <a:off x="1383250" y="2806875"/>
            <a:ext cx="362700" cy="93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p38"/>
          <p:cNvCxnSpPr/>
          <p:nvPr/>
        </p:nvCxnSpPr>
        <p:spPr>
          <a:xfrm flipH="1" rot="10800000">
            <a:off x="1878375" y="592425"/>
            <a:ext cx="5471400" cy="2118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19191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38"/>
          <p:cNvCxnSpPr/>
          <p:nvPr/>
        </p:nvCxnSpPr>
        <p:spPr>
          <a:xfrm>
            <a:off x="7236200" y="592500"/>
            <a:ext cx="958200" cy="327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19191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48" name="Google Shape;1448;p38"/>
          <p:cNvSpPr/>
          <p:nvPr/>
        </p:nvSpPr>
        <p:spPr>
          <a:xfrm rot="8892923">
            <a:off x="4863466" y="1680740"/>
            <a:ext cx="352138" cy="291041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38"/>
          <p:cNvSpPr/>
          <p:nvPr/>
        </p:nvSpPr>
        <p:spPr>
          <a:xfrm rot="-2155431">
            <a:off x="4706316" y="1333064"/>
            <a:ext cx="352138" cy="291043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38"/>
          <p:cNvSpPr/>
          <p:nvPr/>
        </p:nvSpPr>
        <p:spPr>
          <a:xfrm rot="-1088290">
            <a:off x="1490760" y="2771565"/>
            <a:ext cx="147683" cy="164522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39"/>
          <p:cNvSpPr txBox="1"/>
          <p:nvPr>
            <p:ph type="ctrTitle"/>
          </p:nvPr>
        </p:nvSpPr>
        <p:spPr>
          <a:xfrm>
            <a:off x="713225" y="2105113"/>
            <a:ext cx="3858900" cy="16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</a:t>
            </a:r>
            <a:r>
              <a:rPr lang="en">
                <a:solidFill>
                  <a:schemeClr val="dk2"/>
                </a:solidFill>
              </a:rPr>
              <a:t>tel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6" name="Google Shape;1456;p39"/>
          <p:cNvSpPr txBox="1"/>
          <p:nvPr>
            <p:ph idx="2" type="title"/>
          </p:nvPr>
        </p:nvSpPr>
        <p:spPr>
          <a:xfrm>
            <a:off x="713225" y="588282"/>
            <a:ext cx="1657200" cy="13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457" name="Google Shape;1457;p39"/>
          <p:cNvGrpSpPr/>
          <p:nvPr/>
        </p:nvGrpSpPr>
        <p:grpSpPr>
          <a:xfrm>
            <a:off x="813432" y="2061688"/>
            <a:ext cx="3499800" cy="1432589"/>
            <a:chOff x="813432" y="2061688"/>
            <a:chExt cx="3499800" cy="1432589"/>
          </a:xfrm>
        </p:grpSpPr>
        <p:cxnSp>
          <p:nvCxnSpPr>
            <p:cNvPr id="1458" name="Google Shape;1458;p39"/>
            <p:cNvCxnSpPr/>
            <p:nvPr/>
          </p:nvCxnSpPr>
          <p:spPr>
            <a:xfrm>
              <a:off x="813432" y="3494277"/>
              <a:ext cx="349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9" name="Google Shape;1459;p39"/>
            <p:cNvCxnSpPr/>
            <p:nvPr/>
          </p:nvCxnSpPr>
          <p:spPr>
            <a:xfrm>
              <a:off x="813432" y="2061688"/>
              <a:ext cx="349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0" name="Google Shape;1460;p39"/>
          <p:cNvSpPr/>
          <p:nvPr/>
        </p:nvSpPr>
        <p:spPr>
          <a:xfrm>
            <a:off x="5622575" y="1401325"/>
            <a:ext cx="2920262" cy="2753351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6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ba Tour Recommendations by Slidesgo">
  <a:themeElements>
    <a:clrScheme name="Simple Light">
      <a:dk1>
        <a:srgbClr val="0A1033"/>
      </a:dk1>
      <a:lt1>
        <a:srgbClr val="FFFFFF"/>
      </a:lt1>
      <a:dk2>
        <a:srgbClr val="006ED2"/>
      </a:dk2>
      <a:lt2>
        <a:srgbClr val="FF313A"/>
      </a:lt2>
      <a:accent1>
        <a:srgbClr val="FFF9E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